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62.webp" ContentType="image/webp"/>
  <Override PartName="/ppt/media/image63.webp" ContentType="image/webp"/>
  <Override PartName="/ppt/media/image64.webp" ContentType="image/webp"/>
  <Override PartName="/ppt/media/image65.webp" ContentType="image/webp"/>
  <Override PartName="/ppt/media/image66.webp" ContentType="image/webp"/>
  <Override PartName="/ppt/media/image67.webp" ContentType="image/webp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9" r:id="rId5"/>
    <p:sldId id="273" r:id="rId6"/>
    <p:sldId id="263" r:id="rId7"/>
    <p:sldId id="274" r:id="rId8"/>
    <p:sldId id="267" r:id="rId9"/>
    <p:sldId id="280" r:id="rId10"/>
    <p:sldId id="294" r:id="rId11"/>
    <p:sldId id="270" r:id="rId12"/>
    <p:sldId id="276" r:id="rId13"/>
    <p:sldId id="278" r:id="rId14"/>
    <p:sldId id="279" r:id="rId15"/>
    <p:sldId id="281" r:id="rId16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5A0559D5-B6A3-4220-868B-155C75D23C09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8" name="灯片编号占位符 4"/>
          <p:cNvSpPr>
            <a:spLocks noGrp="1"/>
          </p:cNvSpPr>
          <p:nvPr userDrawn="1"/>
        </p:nvSpPr>
        <p:spPr>
          <a:xfrm>
            <a:off x="11395710" y="6356350"/>
            <a:ext cx="739775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21FF62-65E0-45F1-95CE-EDD1CB4649B0}" type="slidenum">
              <a:rPr lang="zh-CN" altLang="en-US" sz="2000" smtClean="0">
                <a:latin typeface=".萍方-简-纤细1" panose="020B0200000000000000" pitchFamily="34" charset="-122"/>
                <a:ea typeface=".萍方-简-纤细1" panose="020B0200000000000000" pitchFamily="34" charset="-122"/>
              </a:rPr>
            </a:fld>
            <a:endParaRPr lang="zh-CN" altLang="en-US" sz="2000" dirty="0" smtClean="0">
              <a:latin typeface=".萍方-简-纤细1" panose="020B0200000000000000" pitchFamily="34" charset="-122"/>
              <a:ea typeface=".萍方-简-纤细1" panose="020B0200000000000000" pitchFamily="34" charset="-122"/>
            </a:endParaRPr>
          </a:p>
        </p:txBody>
      </p:sp>
      <p:sp>
        <p:nvSpPr>
          <p:cNvPr id="9" name="任意多边形 8" descr="e7d195523061f1c0205959036996ad55c215b892a7aac5c0B9ADEF7896FB48F2EF97163A2DE1401E1875DEDC438B7864AD24CA23553DBBBD975DAF4CAD4A2592689FFB6CEE59FFA55B2702D0E5EE29CDFC0DD98BC7D6A39A64D3162AEA17DB19B9B9A87D0E9A0C5838999CD047764B32476FB53FC54D3671B43638F8C25D9EC95BB52BCC6C1CB3F6DE41EB0266A54822"/>
          <p:cNvSpPr/>
          <p:nvPr userDrawn="1"/>
        </p:nvSpPr>
        <p:spPr>
          <a:xfrm rot="5400000" flipV="1">
            <a:off x="11409923" y="6506905"/>
            <a:ext cx="365120" cy="168910"/>
          </a:xfrm>
          <a:custGeom>
            <a:avLst/>
            <a:gdLst>
              <a:gd name="connsiteX0" fmla="*/ 0 w 3125338"/>
              <a:gd name="connsiteY0" fmla="*/ 0 h 0"/>
              <a:gd name="connsiteX1" fmla="*/ 3125338 w 312533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125338">
                <a:moveTo>
                  <a:pt x="0" y="0"/>
                </a:moveTo>
                <a:lnTo>
                  <a:pt x="3125338" y="0"/>
                </a:lnTo>
              </a:path>
            </a:pathLst>
          </a:custGeom>
          <a:noFill/>
          <a:ln w="12700" cap="flat" cmpd="sng" algn="ctr">
            <a:gradFill>
              <a:gsLst>
                <a:gs pos="0">
                  <a:srgbClr val="0097C0"/>
                </a:gs>
                <a:gs pos="100000">
                  <a:schemeClr val="bg1"/>
                </a:gs>
              </a:gsLst>
              <a:lin ang="0" scaled="0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Open Sans" panose="020B0606030504020204" pitchFamily="34" charset="0"/>
            </a:endParaRPr>
          </a:p>
        </p:txBody>
      </p:sp>
      <p:sp>
        <p:nvSpPr>
          <p:cNvPr id="16" name="标题 1"/>
          <p:cNvSpPr>
            <a:spLocks noGrp="1"/>
          </p:cNvSpPr>
          <p:nvPr>
            <p:ph type="title"/>
          </p:nvPr>
        </p:nvSpPr>
        <p:spPr>
          <a:xfrm>
            <a:off x="3510280" y="368300"/>
            <a:ext cx="8681720" cy="586240"/>
          </a:xfrm>
          <a:prstGeom prst="rect">
            <a:avLst/>
          </a:prstGeom>
        </p:spPr>
        <p:txBody>
          <a:bodyPr anchor="ctr">
            <a:normAutofit fontScale="90000"/>
          </a:bodyPr>
          <a:lstStyle>
            <a:lvl1pPr algn="ctr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0" name="圆角矩形 9"/>
          <p:cNvSpPr/>
          <p:nvPr userDrawn="1"/>
        </p:nvSpPr>
        <p:spPr>
          <a:xfrm>
            <a:off x="-701335" y="1364506"/>
            <a:ext cx="630316" cy="594804"/>
          </a:xfrm>
          <a:prstGeom prst="roundRect">
            <a:avLst/>
          </a:prstGeom>
          <a:solidFill>
            <a:srgbClr val="0097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R0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G152B192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圆角矩形 10"/>
          <p:cNvSpPr/>
          <p:nvPr userDrawn="1"/>
        </p:nvSpPr>
        <p:spPr>
          <a:xfrm>
            <a:off x="-701335" y="2080636"/>
            <a:ext cx="630316" cy="594804"/>
          </a:xfrm>
          <a:prstGeom prst="roundRect">
            <a:avLst/>
          </a:prstGeom>
          <a:solidFill>
            <a:srgbClr val="5DBD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R93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G189B221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3" name="圆角矩形 12"/>
          <p:cNvSpPr/>
          <p:nvPr userDrawn="1"/>
        </p:nvSpPr>
        <p:spPr>
          <a:xfrm>
            <a:off x="-701335" y="2796766"/>
            <a:ext cx="630316" cy="594804"/>
          </a:xfrm>
          <a:prstGeom prst="roundRect">
            <a:avLst/>
          </a:prstGeom>
          <a:solidFill>
            <a:srgbClr val="D4ED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R212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G237B247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圆角矩形 13"/>
          <p:cNvSpPr/>
          <p:nvPr userDrawn="1"/>
        </p:nvSpPr>
        <p:spPr>
          <a:xfrm>
            <a:off x="-701335" y="3512896"/>
            <a:ext cx="630316" cy="594804"/>
          </a:xfrm>
          <a:prstGeom prst="roundRect">
            <a:avLst/>
          </a:prstGeom>
          <a:solidFill>
            <a:srgbClr val="898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R137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G137B137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圆角矩形 14"/>
          <p:cNvSpPr/>
          <p:nvPr userDrawn="1"/>
        </p:nvSpPr>
        <p:spPr>
          <a:xfrm>
            <a:off x="-701335" y="4229026"/>
            <a:ext cx="630316" cy="594804"/>
          </a:xfrm>
          <a:prstGeom prst="roundRect">
            <a:avLst/>
          </a:prstGeom>
          <a:solidFill>
            <a:srgbClr val="5757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R87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G87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B87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圆角矩形 16"/>
          <p:cNvSpPr/>
          <p:nvPr userDrawn="1"/>
        </p:nvSpPr>
        <p:spPr>
          <a:xfrm>
            <a:off x="-701335" y="4945156"/>
            <a:ext cx="630316" cy="59480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R255</a:t>
            </a:r>
            <a:endParaRPr lang="en-US" altLang="zh-CN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G255B255</a:t>
            </a:r>
            <a:endParaRPr lang="zh-CN" altLang="en-US" sz="1200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圆角矩形 17"/>
          <p:cNvSpPr/>
          <p:nvPr userDrawn="1"/>
        </p:nvSpPr>
        <p:spPr>
          <a:xfrm>
            <a:off x="-701335" y="5661287"/>
            <a:ext cx="630316" cy="594804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R0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G0</a:t>
            </a:r>
            <a:endParaRPr lang="en-US" altLang="zh-CN" sz="1200" dirty="0"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</a:rPr>
              <a:t>B0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2"/>
          </p:nvPr>
        </p:nvSpPr>
        <p:spPr>
          <a:xfrm>
            <a:off x="447675" y="1303823"/>
            <a:ext cx="10445750" cy="2984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22" name="文本占位符 21"/>
          <p:cNvSpPr>
            <a:spLocks noGrp="1"/>
          </p:cNvSpPr>
          <p:nvPr>
            <p:ph type="body" sz="quarter" idx="13"/>
          </p:nvPr>
        </p:nvSpPr>
        <p:spPr>
          <a:xfrm>
            <a:off x="447675" y="1718945"/>
            <a:ext cx="11526838" cy="6468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28600" indent="-228600">
              <a:buClr>
                <a:srgbClr val="0087B8"/>
              </a:buClr>
              <a:buFont typeface="Arial" panose="020B0604020202020204" pitchFamily="34" charset="0"/>
              <a:buChar char="•"/>
              <a:defRPr kumimoji="0" lang="zh-CN" altLang="en-US" sz="1400" b="0" i="0" u="none" strike="noStrike" cap="none" spc="0" normalizeH="0" baseline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Noto Sans CJK SC Light" pitchFamily="34" charset="-122"/>
              </a:defRPr>
            </a:lvl1pPr>
            <a:lvl2pPr marL="685800" indent="-228600">
              <a:buClr>
                <a:srgbClr val="0087B8"/>
              </a:buClr>
              <a:buFont typeface="Arial" panose="020B0604020202020204" pitchFamily="34" charset="0"/>
              <a:buChar char="•"/>
              <a:defRPr lang="zh-CN" altLang="en-US" sz="1400" b="0" i="0" dirty="0" smtClean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Noto Sans CJK SC Light" pitchFamily="34" charset="-122"/>
              </a:defRPr>
            </a:lvl2pPr>
            <a:lvl3pPr marL="501650" indent="-285750">
              <a:buClr>
                <a:srgbClr val="0087B8"/>
              </a:buClr>
              <a:buFont typeface="Arial" panose="020B0604020202020204" pitchFamily="34" charset="0"/>
              <a:buChar char="•"/>
              <a:defRPr lang="zh-CN" altLang="en-US" sz="1400" b="0" i="0" dirty="0" smtClean="0">
                <a:solidFill>
                  <a:srgbClr val="3C3C3C"/>
                </a:solidFill>
                <a:latin typeface="Noto Sans CJK SC Light" pitchFamily="34" charset="-122"/>
                <a:ea typeface="Noto Sans CJK SC Light" pitchFamily="34" charset="-122"/>
                <a:cs typeface="Noto Sans CJK SC Light" pitchFamily="34" charset="-122"/>
              </a:defRPr>
            </a:lvl3pPr>
            <a:lvl4pPr marL="285750" indent="-285750">
              <a:buClr>
                <a:srgbClr val="0087B8"/>
              </a:buClr>
              <a:buFont typeface="Arial" panose="020B0604020202020204" pitchFamily="34" charset="0"/>
              <a:buChar char="•"/>
              <a:defRPr lang="zh-CN" altLang="en-US" sz="1400" b="0" i="0" dirty="0" smtClean="0">
                <a:solidFill>
                  <a:srgbClr val="3C3C3C"/>
                </a:solidFill>
                <a:latin typeface="Noto Sans CJK SC Regular" pitchFamily="34" charset="-122"/>
                <a:ea typeface="Noto Sans CJK SC Regular" pitchFamily="34" charset="-122"/>
                <a:cs typeface="Noto Sans CJK SC Regular" pitchFamily="34" charset="-122"/>
              </a:defRPr>
            </a:lvl4pPr>
            <a:lvl5pPr marL="285750" indent="-285750">
              <a:buClr>
                <a:srgbClr val="0087B8"/>
              </a:buClr>
              <a:buFont typeface="Arial" panose="020B0604020202020204" pitchFamily="34" charset="0"/>
              <a:buChar char="•"/>
              <a:defRPr lang="zh-CN" altLang="en-US" sz="1400" b="0" i="0" dirty="0">
                <a:solidFill>
                  <a:srgbClr val="3C3C3C"/>
                </a:solidFill>
                <a:latin typeface="Noto Sans CJK SC Light" pitchFamily="34" charset="-122"/>
                <a:ea typeface="Noto Sans CJK SC Light" pitchFamily="34" charset="-122"/>
                <a:cs typeface="Noto Sans CJK SC Light" pitchFamily="34" charset="-122"/>
              </a:defRPr>
            </a:lvl5pPr>
          </a:lstStyle>
          <a:p>
            <a:pPr marL="285750" marR="0" lvl="0" indent="-285750" defTabSz="457200" fontAlgn="auto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>
                <a:srgbClr val="0087B8"/>
              </a:buClr>
              <a:buSzTx/>
            </a:pPr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marL="742950" marR="0" lvl="1" indent="-285750" defTabSz="457200" fontAlgn="auto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Clr>
                <a:srgbClr val="0087B8"/>
              </a:buClr>
              <a:buSzTx/>
            </a:pPr>
            <a:r>
              <a:rPr lang="zh-CN" altLang="en-US" dirty="0"/>
              <a:t>二级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1.png"/><Relationship Id="rId2" Type="http://schemas.openxmlformats.org/officeDocument/2006/relationships/image" Target="../media/image61.png"/><Relationship Id="rId1" Type="http://schemas.openxmlformats.org/officeDocument/2006/relationships/image" Target="../media/image6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1.png"/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image" Target="../media/image6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61.png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image" Target="../media/image72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4.png"/><Relationship Id="rId8" Type="http://schemas.openxmlformats.org/officeDocument/2006/relationships/image" Target="../media/image61.png"/><Relationship Id="rId7" Type="http://schemas.openxmlformats.org/officeDocument/2006/relationships/image" Target="../media/image83.png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89.png"/><Relationship Id="rId14" Type="http://schemas.openxmlformats.org/officeDocument/2006/relationships/image" Target="../media/image31.png"/><Relationship Id="rId13" Type="http://schemas.openxmlformats.org/officeDocument/2006/relationships/image" Target="../media/image88.png"/><Relationship Id="rId12" Type="http://schemas.openxmlformats.org/officeDocument/2006/relationships/image" Target="../media/image87.png"/><Relationship Id="rId11" Type="http://schemas.openxmlformats.org/officeDocument/2006/relationships/image" Target="../media/image86.png"/><Relationship Id="rId10" Type="http://schemas.openxmlformats.org/officeDocument/2006/relationships/image" Target="../media/image85.png"/><Relationship Id="rId1" Type="http://schemas.openxmlformats.org/officeDocument/2006/relationships/image" Target="../media/image68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jpeg"/><Relationship Id="rId7" Type="http://schemas.openxmlformats.org/officeDocument/2006/relationships/image" Target="../media/image11.png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3" Type="http://schemas.openxmlformats.org/officeDocument/2006/relationships/slideLayout" Target="../slideLayouts/slideLayout1.xml"/><Relationship Id="rId42" Type="http://schemas.openxmlformats.org/officeDocument/2006/relationships/image" Target="../media/image45.png"/><Relationship Id="rId41" Type="http://schemas.openxmlformats.org/officeDocument/2006/relationships/image" Target="../media/image44.png"/><Relationship Id="rId40" Type="http://schemas.openxmlformats.org/officeDocument/2006/relationships/image" Target="../media/image43.png"/><Relationship Id="rId4" Type="http://schemas.openxmlformats.org/officeDocument/2006/relationships/image" Target="../media/image8.png"/><Relationship Id="rId39" Type="http://schemas.openxmlformats.org/officeDocument/2006/relationships/image" Target="../media/image42.png"/><Relationship Id="rId38" Type="http://schemas.openxmlformats.org/officeDocument/2006/relationships/image" Target="../media/image41.png"/><Relationship Id="rId37" Type="http://schemas.openxmlformats.org/officeDocument/2006/relationships/image" Target="../media/image40.png"/><Relationship Id="rId36" Type="http://schemas.openxmlformats.org/officeDocument/2006/relationships/image" Target="../media/image39.png"/><Relationship Id="rId35" Type="http://schemas.openxmlformats.org/officeDocument/2006/relationships/image" Target="../media/image38.png"/><Relationship Id="rId34" Type="http://schemas.openxmlformats.org/officeDocument/2006/relationships/image" Target="../media/image37.png"/><Relationship Id="rId33" Type="http://schemas.openxmlformats.org/officeDocument/2006/relationships/image" Target="../media/image36.png"/><Relationship Id="rId32" Type="http://schemas.openxmlformats.org/officeDocument/2006/relationships/image" Target="../media/image35.png"/><Relationship Id="rId31" Type="http://schemas.openxmlformats.org/officeDocument/2006/relationships/image" Target="../media/image34.png"/><Relationship Id="rId30" Type="http://schemas.openxmlformats.org/officeDocument/2006/relationships/image" Target="../media/image33.png"/><Relationship Id="rId3" Type="http://schemas.openxmlformats.org/officeDocument/2006/relationships/image" Target="../media/image7.png"/><Relationship Id="rId29" Type="http://schemas.openxmlformats.org/officeDocument/2006/relationships/image" Target="../media/image32.png"/><Relationship Id="rId28" Type="http://schemas.openxmlformats.org/officeDocument/2006/relationships/image" Target="../media/image31.png"/><Relationship Id="rId27" Type="http://schemas.openxmlformats.org/officeDocument/2006/relationships/image" Target="../media/image30.png"/><Relationship Id="rId26" Type="http://schemas.openxmlformats.org/officeDocument/2006/relationships/image" Target="../media/image29.png"/><Relationship Id="rId25" Type="http://schemas.openxmlformats.org/officeDocument/2006/relationships/image" Target="../media/image28.png"/><Relationship Id="rId24" Type="http://schemas.openxmlformats.org/officeDocument/2006/relationships/image" Target="../media/image27.png"/><Relationship Id="rId23" Type="http://schemas.openxmlformats.org/officeDocument/2006/relationships/image" Target="../media/image26.png"/><Relationship Id="rId22" Type="http://schemas.openxmlformats.org/officeDocument/2006/relationships/image" Target="../media/image25.png"/><Relationship Id="rId21" Type="http://schemas.openxmlformats.org/officeDocument/2006/relationships/image" Target="../media/image24.png"/><Relationship Id="rId20" Type="http://schemas.openxmlformats.org/officeDocument/2006/relationships/image" Target="../media/image23.png"/><Relationship Id="rId2" Type="http://schemas.openxmlformats.org/officeDocument/2006/relationships/image" Target="../media/image6.jpeg"/><Relationship Id="rId19" Type="http://schemas.openxmlformats.org/officeDocument/2006/relationships/image" Target="../media/image22.png"/><Relationship Id="rId18" Type="http://schemas.openxmlformats.org/officeDocument/2006/relationships/image" Target="../media/image21.png"/><Relationship Id="rId17" Type="http://schemas.openxmlformats.org/officeDocument/2006/relationships/image" Target="../media/image20.png"/><Relationship Id="rId16" Type="http://schemas.openxmlformats.org/officeDocument/2006/relationships/image" Target="../media/image19.png"/><Relationship Id="rId15" Type="http://schemas.openxmlformats.org/officeDocument/2006/relationships/image" Target="../media/image18.png"/><Relationship Id="rId14" Type="http://schemas.openxmlformats.org/officeDocument/2006/relationships/image" Target="../media/image2.png"/><Relationship Id="rId13" Type="http://schemas.openxmlformats.org/officeDocument/2006/relationships/image" Target="../media/image17.png"/><Relationship Id="rId12" Type="http://schemas.openxmlformats.org/officeDocument/2006/relationships/image" Target="../media/image16.jpeg"/><Relationship Id="rId11" Type="http://schemas.openxmlformats.org/officeDocument/2006/relationships/image" Target="../media/image15.png"/><Relationship Id="rId10" Type="http://schemas.openxmlformats.org/officeDocument/2006/relationships/image" Target="../media/image14.jpe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6.jpeg"/><Relationship Id="rId2" Type="http://schemas.openxmlformats.org/officeDocument/2006/relationships/image" Target="../media/image31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4.png"/><Relationship Id="rId8" Type="http://schemas.openxmlformats.org/officeDocument/2006/relationships/image" Target="../media/image53.png"/><Relationship Id="rId7" Type="http://schemas.openxmlformats.org/officeDocument/2006/relationships/image" Target="../media/image2.png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56.png"/><Relationship Id="rId11" Type="http://schemas.openxmlformats.org/officeDocument/2006/relationships/image" Target="../media/image31.png"/><Relationship Id="rId10" Type="http://schemas.openxmlformats.org/officeDocument/2006/relationships/image" Target="../media/image55.png"/><Relationship Id="rId1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8.png"/><Relationship Id="rId1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4.webp"/><Relationship Id="rId3" Type="http://schemas.openxmlformats.org/officeDocument/2006/relationships/image" Target="../media/image63.webp"/><Relationship Id="rId2" Type="http://schemas.openxmlformats.org/officeDocument/2006/relationships/image" Target="../media/image62.webp"/><Relationship Id="rId1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67.webp"/><Relationship Id="rId3" Type="http://schemas.openxmlformats.org/officeDocument/2006/relationships/image" Target="../media/image66.webp"/><Relationship Id="rId2" Type="http://schemas.openxmlformats.org/officeDocument/2006/relationships/image" Target="../media/image65.webp"/><Relationship Id="rId1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th"/>
          <p:cNvSpPr/>
          <p:nvPr/>
        </p:nvSpPr>
        <p:spPr>
          <a:xfrm>
            <a:off x="114554" y="2879978"/>
            <a:ext cx="3703828" cy="3703853"/>
          </a:xfrm>
          <a:custGeom>
            <a:avLst/>
            <a:gdLst/>
            <a:ahLst/>
            <a:cxnLst/>
            <a:rect l="0" t="0" r="0" b="0"/>
            <a:pathLst>
              <a:path w="5832" h="5832">
                <a:moveTo>
                  <a:pt x="10" y="2916"/>
                </a:moveTo>
                <a:cubicBezTo>
                  <a:pt x="10" y="1311"/>
                  <a:pt x="1311" y="10"/>
                  <a:pt x="2916" y="10"/>
                </a:cubicBezTo>
                <a:cubicBezTo>
                  <a:pt x="4521" y="10"/>
                  <a:pt x="5822" y="1311"/>
                  <a:pt x="5822" y="2916"/>
                </a:cubicBezTo>
                <a:cubicBezTo>
                  <a:pt x="5822" y="4521"/>
                  <a:pt x="4521" y="5822"/>
                  <a:pt x="2916" y="5822"/>
                </a:cubicBezTo>
                <a:cubicBezTo>
                  <a:pt x="1311" y="5822"/>
                  <a:pt x="10" y="4521"/>
                  <a:pt x="10" y="2916"/>
                </a:cubicBezTo>
                <a:moveTo>
                  <a:pt x="314" y="2916"/>
                </a:moveTo>
                <a:cubicBezTo>
                  <a:pt x="314" y="1479"/>
                  <a:pt x="1479" y="315"/>
                  <a:pt x="2916" y="315"/>
                </a:cubicBezTo>
                <a:cubicBezTo>
                  <a:pt x="4353" y="315"/>
                  <a:pt x="5517" y="1479"/>
                  <a:pt x="5517" y="2916"/>
                </a:cubicBezTo>
                <a:cubicBezTo>
                  <a:pt x="5517" y="4353"/>
                  <a:pt x="4353" y="5517"/>
                  <a:pt x="2916" y="5517"/>
                </a:cubicBezTo>
                <a:cubicBezTo>
                  <a:pt x="1479" y="5517"/>
                  <a:pt x="314" y="4353"/>
                  <a:pt x="314" y="2916"/>
                </a:cubicBezTo>
                <a:moveTo>
                  <a:pt x="758" y="2916"/>
                </a:moveTo>
                <a:cubicBezTo>
                  <a:pt x="758" y="1724"/>
                  <a:pt x="1724" y="758"/>
                  <a:pt x="2916" y="758"/>
                </a:cubicBezTo>
                <a:cubicBezTo>
                  <a:pt x="4108" y="758"/>
                  <a:pt x="5074" y="1724"/>
                  <a:pt x="5074" y="2916"/>
                </a:cubicBezTo>
                <a:cubicBezTo>
                  <a:pt x="5074" y="4108"/>
                  <a:pt x="4108" y="5074"/>
                  <a:pt x="2916" y="5074"/>
                </a:cubicBezTo>
                <a:cubicBezTo>
                  <a:pt x="1724" y="5074"/>
                  <a:pt x="758" y="4108"/>
                  <a:pt x="758" y="2916"/>
                </a:cubicBezTo>
                <a:moveTo>
                  <a:pt x="1126" y="2916"/>
                </a:moveTo>
                <a:cubicBezTo>
                  <a:pt x="1126" y="1927"/>
                  <a:pt x="1927" y="1126"/>
                  <a:pt x="2916" y="1126"/>
                </a:cubicBezTo>
                <a:cubicBezTo>
                  <a:pt x="3905" y="1126"/>
                  <a:pt x="4706" y="1927"/>
                  <a:pt x="4706" y="2916"/>
                </a:cubicBezTo>
                <a:cubicBezTo>
                  <a:pt x="4706" y="3905"/>
                  <a:pt x="3905" y="4706"/>
                  <a:pt x="2916" y="4706"/>
                </a:cubicBezTo>
                <a:cubicBezTo>
                  <a:pt x="1927" y="4706"/>
                  <a:pt x="1126" y="3905"/>
                  <a:pt x="1126" y="2916"/>
                </a:cubicBezTo>
                <a:moveTo>
                  <a:pt x="1616" y="2916"/>
                </a:moveTo>
                <a:cubicBezTo>
                  <a:pt x="1616" y="2198"/>
                  <a:pt x="2198" y="1616"/>
                  <a:pt x="2916" y="1616"/>
                </a:cubicBezTo>
                <a:cubicBezTo>
                  <a:pt x="3634" y="1616"/>
                  <a:pt x="4216" y="2198"/>
                  <a:pt x="4216" y="2916"/>
                </a:cubicBezTo>
                <a:cubicBezTo>
                  <a:pt x="4216" y="3634"/>
                  <a:pt x="3634" y="4216"/>
                  <a:pt x="2916" y="4216"/>
                </a:cubicBezTo>
                <a:cubicBezTo>
                  <a:pt x="2198" y="4216"/>
                  <a:pt x="1616" y="3634"/>
                  <a:pt x="1616" y="2916"/>
                </a:cubicBezTo>
                <a:moveTo>
                  <a:pt x="2241" y="2916"/>
                </a:moveTo>
                <a:cubicBezTo>
                  <a:pt x="2241" y="2543"/>
                  <a:pt x="2543" y="2241"/>
                  <a:pt x="2916" y="2241"/>
                </a:cubicBezTo>
                <a:cubicBezTo>
                  <a:pt x="3289" y="2241"/>
                  <a:pt x="3591" y="2543"/>
                  <a:pt x="3591" y="2916"/>
                </a:cubicBezTo>
                <a:cubicBezTo>
                  <a:pt x="3591" y="3289"/>
                  <a:pt x="3289" y="3591"/>
                  <a:pt x="2916" y="3591"/>
                </a:cubicBezTo>
                <a:cubicBezTo>
                  <a:pt x="2543" y="3591"/>
                  <a:pt x="2241" y="3289"/>
                  <a:pt x="2241" y="2916"/>
                </a:cubicBezTo>
              </a:path>
            </a:pathLst>
          </a:custGeom>
          <a:noFill/>
          <a:ln w="12700" cap="flat">
            <a:solidFill>
              <a:srgbClr val="D4EDF7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198562" y="336422"/>
            <a:ext cx="10828464" cy="4708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sp>
        <p:nvSpPr>
          <p:cNvPr id="5" name="rect"/>
          <p:cNvSpPr/>
          <p:nvPr/>
        </p:nvSpPr>
        <p:spPr>
          <a:xfrm>
            <a:off x="2030856" y="1920214"/>
            <a:ext cx="251434" cy="862609"/>
          </a:xfrm>
          <a:prstGeom prst="rect">
            <a:avLst/>
          </a:prstGeom>
          <a:solidFill>
            <a:srgbClr val="D4EDF7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/>
          <p:nvPr/>
        </p:nvSpPr>
        <p:spPr>
          <a:xfrm>
            <a:off x="11727218" y="6454054"/>
            <a:ext cx="99694" cy="172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55"/>
              </a:lnSpc>
            </a:pPr>
            <a:r>
              <a:rPr sz="900" spc="25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1</a:t>
            </a:r>
            <a:endParaRPr lang="en-US" altLang="en-US" sz="900" dirty="0"/>
          </a:p>
        </p:txBody>
      </p:sp>
      <p:sp>
        <p:nvSpPr>
          <p:cNvPr id="7" name="rect"/>
          <p:cNvSpPr/>
          <p:nvPr/>
        </p:nvSpPr>
        <p:spPr>
          <a:xfrm>
            <a:off x="11501627" y="6408793"/>
            <a:ext cx="12700" cy="365124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330325" y="4666615"/>
            <a:ext cx="7953375" cy="1141730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534160" y="4945380"/>
            <a:ext cx="7889240" cy="8502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600" b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icture 2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87655" y="2212340"/>
            <a:ext cx="2581275" cy="2621280"/>
          </a:xfrm>
          <a:prstGeom prst="rect">
            <a:avLst/>
          </a:prstGeom>
        </p:spPr>
      </p:pic>
      <p:graphicFrame>
        <p:nvGraphicFramePr>
          <p:cNvPr id="276" name="table 276"/>
          <p:cNvGraphicFramePr>
            <a:graphicFrameLocks noGrp="1"/>
          </p:cNvGraphicFramePr>
          <p:nvPr/>
        </p:nvGraphicFramePr>
        <p:xfrm>
          <a:off x="149225" y="184150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80" name="picture 2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2858" y="210769"/>
            <a:ext cx="2477007" cy="654736"/>
          </a:xfrm>
          <a:prstGeom prst="rect">
            <a:avLst/>
          </a:prstGeom>
        </p:spPr>
      </p:pic>
      <p:pic>
        <p:nvPicPr>
          <p:cNvPr id="290" name="picture 2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32705" y="402590"/>
            <a:ext cx="1143000" cy="271271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215765" y="961390"/>
            <a:ext cx="6708140" cy="19513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b="1"/>
              <a:t>岗位要求</a:t>
            </a:r>
            <a:r>
              <a:rPr lang="zh-CN" altLang="en-US"/>
              <a:t>：</a:t>
            </a:r>
            <a:endParaRPr lang="zh-CN" altLang="en-US"/>
          </a:p>
          <a:p>
            <a:r>
              <a:rPr lang="zh-CN" altLang="en-US"/>
              <a:t> </a:t>
            </a:r>
            <a:r>
              <a:rPr lang="en-US" altLang="zh-CN"/>
              <a:t>1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zh-CN" altLang="en-US"/>
              <a:t>高职/大专（技能型岗位）或以上学历；</a:t>
            </a:r>
            <a:endParaRPr lang="zh-CN" altLang="en-US"/>
          </a:p>
          <a:p>
            <a:r>
              <a:rPr lang="zh-CN" altLang="en-US"/>
              <a:t> </a:t>
            </a:r>
            <a:r>
              <a:rPr lang="en-US" altLang="zh-CN"/>
              <a:t>2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zh-CN" altLang="en-US"/>
              <a:t>汽车、机电、电气、自动化、工程等工科生，有制造业实习经历者优先；</a:t>
            </a:r>
            <a:endParaRPr lang="zh-CN" altLang="en-US"/>
          </a:p>
          <a:p>
            <a:r>
              <a:rPr lang="zh-CN" altLang="en-US"/>
              <a:t> </a:t>
            </a:r>
            <a:r>
              <a:rPr lang="en-US" altLang="zh-CN"/>
              <a:t>3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zh-CN" altLang="en-US"/>
              <a:t>成绩优异，担任学生会、社团干部优先；</a:t>
            </a:r>
            <a:endParaRPr lang="zh-CN" altLang="en-US"/>
          </a:p>
          <a:p>
            <a:r>
              <a:rPr lang="zh-CN" altLang="en-US"/>
              <a:t> </a:t>
            </a:r>
            <a:r>
              <a:rPr lang="en-US" altLang="zh-CN"/>
              <a:t>4</a:t>
            </a:r>
            <a:r>
              <a:rPr lang="zh-CN" altLang="en-US">
                <a:ea typeface="宋体" panose="02010600030101010101" pitchFamily="2" charset="-122"/>
              </a:rPr>
              <a:t>、</a:t>
            </a:r>
            <a:r>
              <a:rPr lang="zh-CN" altLang="en-US"/>
              <a:t>身体健康，责任心强，为人正直、踏实，工作积极主动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4354830" y="2670810"/>
            <a:ext cx="643001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1. </a:t>
            </a:r>
            <a:r>
              <a:rPr lang="zh-CN" altLang="en-US" b="1">
                <a:solidFill>
                  <a:schemeClr val="tx1"/>
                </a:solidFill>
              </a:rPr>
              <a:t>薪资待遇</a:t>
            </a:r>
            <a:r>
              <a:rPr lang="zh-CN" altLang="en-US"/>
              <a:t>：</a:t>
            </a:r>
            <a:endParaRPr lang="zh-CN" altLang="en-US"/>
          </a:p>
          <a:p>
            <a:r>
              <a:rPr lang="zh-CN" altLang="en-US"/>
              <a:t>生产实习生：</a:t>
            </a:r>
            <a:endParaRPr lang="zh-CN" altLang="en-US"/>
          </a:p>
          <a:p>
            <a:r>
              <a:rPr lang="zh-CN" altLang="en-US"/>
              <a:t> 实习津贴</a:t>
            </a:r>
            <a:r>
              <a:rPr lang="en-US" altLang="zh-CN"/>
              <a:t>2490+</a:t>
            </a:r>
            <a:r>
              <a:rPr lang="zh-CN" altLang="en-US">
                <a:ea typeface="宋体" panose="02010600030101010101" pitchFamily="2" charset="-122"/>
              </a:rPr>
              <a:t>生产激励</a:t>
            </a:r>
            <a:r>
              <a:rPr lang="en-US" altLang="zh-CN">
                <a:ea typeface="宋体" panose="02010600030101010101" pitchFamily="2" charset="-122"/>
              </a:rPr>
              <a:t>0-500</a:t>
            </a:r>
            <a:r>
              <a:rPr lang="zh-CN" altLang="en-US">
                <a:ea typeface="宋体" panose="02010600030101010101" pitchFamily="2" charset="-122"/>
              </a:rPr>
              <a:t>元</a:t>
            </a:r>
            <a:r>
              <a:rPr lang="en-US" altLang="zh-CN">
                <a:ea typeface="宋体" panose="02010600030101010101" pitchFamily="2" charset="-122"/>
              </a:rPr>
              <a:t>+</a:t>
            </a:r>
            <a:r>
              <a:rPr lang="zh-CN" altLang="en-US">
                <a:ea typeface="宋体" panose="02010600030101010101" pitchFamily="2" charset="-122"/>
              </a:rPr>
              <a:t>岗位补助</a:t>
            </a:r>
            <a:r>
              <a:rPr lang="en-US" altLang="zh-CN">
                <a:ea typeface="宋体" panose="02010600030101010101" pitchFamily="2" charset="-122"/>
              </a:rPr>
              <a:t>600</a:t>
            </a:r>
            <a:r>
              <a:rPr lang="zh-CN" altLang="en-US">
                <a:ea typeface="宋体" panose="02010600030101010101" pitchFamily="2" charset="-122"/>
              </a:rPr>
              <a:t>元</a:t>
            </a:r>
            <a:r>
              <a:rPr lang="zh-CN" altLang="en-US"/>
              <a:t>；综合工资 5</a:t>
            </a:r>
            <a:r>
              <a:rPr lang="en-US" altLang="zh-CN"/>
              <a:t>5</a:t>
            </a:r>
            <a:r>
              <a:rPr lang="zh-CN" altLang="en-US"/>
              <a:t>00-</a:t>
            </a:r>
            <a:r>
              <a:rPr lang="en-US" altLang="zh-CN"/>
              <a:t>70</a:t>
            </a:r>
            <a:r>
              <a:rPr lang="zh-CN" altLang="en-US"/>
              <a:t>00 元/月，</a:t>
            </a:r>
            <a:r>
              <a:rPr lang="en-US" altLang="zh-CN"/>
              <a:t>15</a:t>
            </a:r>
            <a:r>
              <a:rPr lang="zh-CN" altLang="en-US"/>
              <a:t>号</a:t>
            </a:r>
            <a:r>
              <a:rPr lang="zh-CN" altLang="en-US"/>
              <a:t>发薪，转正后视定岗岗位定薪。</a:t>
            </a:r>
            <a:endParaRPr lang="zh-CN" altLang="en-US"/>
          </a:p>
          <a:p>
            <a:r>
              <a:rPr lang="zh-CN" altLang="en-US"/>
              <a:t>2. </a:t>
            </a:r>
            <a:r>
              <a:rPr lang="zh-CN" altLang="en-US" b="1">
                <a:solidFill>
                  <a:schemeClr val="tx1"/>
                </a:solidFill>
              </a:rPr>
              <a:t>其他福利</a:t>
            </a:r>
            <a:r>
              <a:rPr lang="zh-CN" altLang="en-US"/>
              <a:t>：</a:t>
            </a:r>
            <a:endParaRPr lang="zh-CN" altLang="en-US"/>
          </a:p>
          <a:p>
            <a:r>
              <a:rPr lang="en-US" altLang="zh-CN"/>
              <a:t>   </a:t>
            </a:r>
            <a:r>
              <a:rPr lang="zh-CN" altLang="en-US"/>
              <a:t>免费工作餐，</a:t>
            </a:r>
            <a:r>
              <a:rPr lang="en-US" altLang="zh-CN"/>
              <a:t>4-6</a:t>
            </a:r>
            <a:r>
              <a:rPr lang="zh-CN" altLang="en-US">
                <a:ea typeface="宋体" panose="02010600030101010101" pitchFamily="2" charset="-122"/>
              </a:rPr>
              <a:t>人间</a:t>
            </a:r>
            <a:r>
              <a:rPr lang="zh-CN" altLang="en-US"/>
              <a:t>、生产奋斗奖、节日福利、无锡多条线班车</a:t>
            </a:r>
            <a:r>
              <a:rPr lang="en-US" altLang="zh-CN"/>
              <a:t>20</a:t>
            </a:r>
            <a:r>
              <a:rPr lang="zh-CN" altLang="en-US"/>
              <a:t>分钟路程、商业保险</a:t>
            </a:r>
            <a:r>
              <a:rPr lang="en-US" altLang="zh-CN"/>
              <a:t>150</a:t>
            </a:r>
            <a:r>
              <a:rPr lang="zh-CN" altLang="en-US"/>
              <a:t>元</a:t>
            </a:r>
            <a:r>
              <a:rPr lang="en-US" altLang="zh-CN"/>
              <a:t>/</a:t>
            </a:r>
            <a:r>
              <a:rPr lang="zh-CN" altLang="en-US"/>
              <a:t>月等。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备注：身高不低于</a:t>
            </a:r>
            <a:r>
              <a:rPr lang="en-US" altLang="zh-CN"/>
              <a:t>168cm, </a:t>
            </a:r>
            <a:r>
              <a:rPr lang="zh-CN" altLang="en-US">
                <a:ea typeface="宋体" panose="02010600030101010101" pitchFamily="2" charset="-122"/>
              </a:rPr>
              <a:t>体脂率不高于</a:t>
            </a:r>
            <a:r>
              <a:rPr lang="en-US" altLang="zh-CN">
                <a:ea typeface="宋体" panose="02010600030101010101" pitchFamily="2" charset="-122"/>
              </a:rPr>
              <a:t>30</a:t>
            </a:r>
            <a:r>
              <a:rPr lang="zh-CN" altLang="en-US">
                <a:ea typeface="宋体" panose="02010600030101010101" pitchFamily="2" charset="-122"/>
              </a:rPr>
              <a:t>，无不良记录</a:t>
            </a:r>
            <a:endParaRPr lang="zh-CN" altLang="en-US"/>
          </a:p>
          <a:p>
            <a:endParaRPr lang="zh-CN" altLang="en-US"/>
          </a:p>
          <a:p>
            <a:r>
              <a:rPr lang="zh-CN" altLang="en-US" b="1">
                <a:solidFill>
                  <a:schemeClr val="accent1"/>
                </a:solidFill>
              </a:rPr>
              <a:t>转正后享受同工同酬，缴纳保险，</a:t>
            </a:r>
            <a:r>
              <a:rPr lang="zh-CN" altLang="en-US" sz="2400" b="1">
                <a:solidFill>
                  <a:srgbClr val="C00000"/>
                </a:solidFill>
              </a:rPr>
              <a:t>目前长白班占比</a:t>
            </a:r>
            <a:r>
              <a:rPr lang="en-US" altLang="zh-CN" sz="2400" b="1">
                <a:solidFill>
                  <a:srgbClr val="C00000"/>
                </a:solidFill>
              </a:rPr>
              <a:t>95%</a:t>
            </a:r>
            <a:endParaRPr lang="zh-CN" altLang="en-US" b="1">
              <a:solidFill>
                <a:schemeClr val="accent1"/>
              </a:solidFill>
            </a:endParaRPr>
          </a:p>
          <a:p>
            <a:endParaRPr lang="zh-CN" altLang="en-US" b="1">
              <a:solidFill>
                <a:schemeClr val="accent1"/>
              </a:solidFill>
            </a:endParaRPr>
          </a:p>
          <a:p>
            <a:r>
              <a:rPr lang="zh-CN" altLang="en-US" b="1">
                <a:solidFill>
                  <a:schemeClr val="accent1"/>
                </a:solidFill>
              </a:rPr>
              <a:t>地址：江苏无锡金惠路</a:t>
            </a:r>
            <a:r>
              <a:rPr lang="en-US" altLang="zh-CN" b="1">
                <a:solidFill>
                  <a:schemeClr val="accent1"/>
                </a:solidFill>
              </a:rPr>
              <a:t>199</a:t>
            </a:r>
            <a:r>
              <a:rPr lang="zh-CN" altLang="en-US" b="1">
                <a:solidFill>
                  <a:schemeClr val="accent1"/>
                </a:solidFill>
                <a:ea typeface="宋体" panose="02010600030101010101" pitchFamily="2" charset="-122"/>
              </a:rPr>
              <a:t>号</a:t>
            </a:r>
            <a:endParaRPr lang="zh-CN" altLang="en-US" b="1">
              <a:solidFill>
                <a:schemeClr val="accent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57"/>
          <p:cNvGrpSpPr/>
          <p:nvPr/>
        </p:nvGrpSpPr>
        <p:grpSpPr>
          <a:xfrm>
            <a:off x="0" y="0"/>
            <a:ext cx="12381274" cy="6858000"/>
            <a:chOff x="0" y="0"/>
            <a:chExt cx="12381274" cy="6858000"/>
          </a:xfrm>
        </p:grpSpPr>
        <p:sp>
          <p:nvSpPr>
            <p:cNvPr id="4" name="矩形 3"/>
            <p:cNvSpPr/>
            <p:nvPr/>
          </p:nvSpPr>
          <p:spPr>
            <a:xfrm>
              <a:off x="0" y="0"/>
              <a:ext cx="5987845" cy="6858000"/>
            </a:xfrm>
            <a:prstGeom prst="rect">
              <a:avLst/>
            </a:prstGeom>
            <a:solidFill>
              <a:srgbClr val="2760A8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" name="流程图: 手动输入 4"/>
            <p:cNvSpPr/>
            <p:nvPr/>
          </p:nvSpPr>
          <p:spPr>
            <a:xfrm rot="16200000">
              <a:off x="4796915" y="-726359"/>
              <a:ext cx="6857999" cy="8310718"/>
            </a:xfrm>
            <a:prstGeom prst="flowChartManualInpu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113915" y="1579245"/>
            <a:ext cx="17608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薪资待遇</a:t>
            </a:r>
            <a:endParaRPr lang="zh-CN" altLang="en-US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33"/>
          <p:cNvGrpSpPr/>
          <p:nvPr/>
        </p:nvGrpSpPr>
        <p:grpSpPr>
          <a:xfrm>
            <a:off x="5387660" y="1420053"/>
            <a:ext cx="6046332" cy="619317"/>
            <a:chOff x="5147185" y="1452773"/>
            <a:chExt cx="4414686" cy="619317"/>
          </a:xfrm>
        </p:grpSpPr>
        <p:sp>
          <p:nvSpPr>
            <p:cNvPr id="14" name="圆角矩形 13"/>
            <p:cNvSpPr/>
            <p:nvPr/>
          </p:nvSpPr>
          <p:spPr>
            <a:xfrm>
              <a:off x="5147185" y="1460090"/>
              <a:ext cx="1430594" cy="612000"/>
            </a:xfrm>
            <a:prstGeom prst="roundRect">
              <a:avLst/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>
              <a:off x="5284843" y="1460090"/>
              <a:ext cx="1430594" cy="612000"/>
            </a:xfrm>
            <a:prstGeom prst="roundRect">
              <a:avLst>
                <a:gd name="adj" fmla="val 0"/>
              </a:avLst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>
              <a:off x="6705604" y="1455174"/>
              <a:ext cx="1430594" cy="612000"/>
            </a:xfrm>
            <a:prstGeom prst="roundRect">
              <a:avLst>
                <a:gd name="adj" fmla="val 0"/>
              </a:avLst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8106701" y="1455174"/>
              <a:ext cx="1430594" cy="612000"/>
            </a:xfrm>
            <a:prstGeom prst="roundRect">
              <a:avLst>
                <a:gd name="adj" fmla="val 0"/>
              </a:avLst>
            </a:prstGeom>
            <a:solidFill>
              <a:srgbClr val="5959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 rot="16200000" flipH="1">
              <a:off x="6389771" y="1758773"/>
              <a:ext cx="612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rot="16200000" flipH="1">
              <a:off x="7854743" y="1758773"/>
              <a:ext cx="612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161936" y="1597950"/>
              <a:ext cx="148958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实习津贴</a:t>
              </a:r>
              <a:endParaRPr lang="en-US" altLang="zh-CN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715433" y="1588120"/>
              <a:ext cx="142567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生产奋斗奖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136194" y="1588120"/>
              <a:ext cx="1425677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</a:rPr>
                <a:t>各类津补贴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25" name="直接连接符 24"/>
            <p:cNvCxnSpPr/>
            <p:nvPr/>
          </p:nvCxnSpPr>
          <p:spPr>
            <a:xfrm rot="16200000" flipH="1">
              <a:off x="9246008" y="1758773"/>
              <a:ext cx="612000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41"/>
          <p:cNvGrpSpPr/>
          <p:nvPr/>
        </p:nvGrpSpPr>
        <p:grpSpPr>
          <a:xfrm>
            <a:off x="4137975" y="1392008"/>
            <a:ext cx="786177" cy="757034"/>
            <a:chOff x="10150475" y="2098675"/>
            <a:chExt cx="619125" cy="615950"/>
          </a:xfrm>
        </p:grpSpPr>
        <p:sp>
          <p:nvSpPr>
            <p:cNvPr id="10" name="Freeform 106"/>
            <p:cNvSpPr>
              <a:spLocks noEditPoints="1"/>
            </p:cNvSpPr>
            <p:nvPr/>
          </p:nvSpPr>
          <p:spPr bwMode="auto">
            <a:xfrm>
              <a:off x="10150475" y="2098675"/>
              <a:ext cx="619125" cy="615950"/>
            </a:xfrm>
            <a:custGeom>
              <a:avLst/>
              <a:gdLst>
                <a:gd name="T0" fmla="*/ 126 w 129"/>
                <a:gd name="T1" fmla="*/ 42 h 128"/>
                <a:gd name="T2" fmla="*/ 86 w 129"/>
                <a:gd name="T3" fmla="*/ 2 h 128"/>
                <a:gd name="T4" fmla="*/ 78 w 129"/>
                <a:gd name="T5" fmla="*/ 0 h 128"/>
                <a:gd name="T6" fmla="*/ 75 w 129"/>
                <a:gd name="T7" fmla="*/ 2 h 128"/>
                <a:gd name="T8" fmla="*/ 73 w 129"/>
                <a:gd name="T9" fmla="*/ 6 h 128"/>
                <a:gd name="T10" fmla="*/ 63 w 129"/>
                <a:gd name="T11" fmla="*/ 21 h 128"/>
                <a:gd name="T12" fmla="*/ 40 w 129"/>
                <a:gd name="T13" fmla="*/ 37 h 128"/>
                <a:gd name="T14" fmla="*/ 14 w 129"/>
                <a:gd name="T15" fmla="*/ 55 h 128"/>
                <a:gd name="T16" fmla="*/ 1 w 129"/>
                <a:gd name="T17" fmla="*/ 78 h 128"/>
                <a:gd name="T18" fmla="*/ 3 w 129"/>
                <a:gd name="T19" fmla="*/ 86 h 128"/>
                <a:gd name="T20" fmla="*/ 43 w 129"/>
                <a:gd name="T21" fmla="*/ 126 h 128"/>
                <a:gd name="T22" fmla="*/ 50 w 129"/>
                <a:gd name="T23" fmla="*/ 128 h 128"/>
                <a:gd name="T24" fmla="*/ 54 w 129"/>
                <a:gd name="T25" fmla="*/ 126 h 128"/>
                <a:gd name="T26" fmla="*/ 56 w 129"/>
                <a:gd name="T27" fmla="*/ 122 h 128"/>
                <a:gd name="T28" fmla="*/ 65 w 129"/>
                <a:gd name="T29" fmla="*/ 107 h 128"/>
                <a:gd name="T30" fmla="*/ 88 w 129"/>
                <a:gd name="T31" fmla="*/ 91 h 128"/>
                <a:gd name="T32" fmla="*/ 114 w 129"/>
                <a:gd name="T33" fmla="*/ 73 h 128"/>
                <a:gd name="T34" fmla="*/ 128 w 129"/>
                <a:gd name="T35" fmla="*/ 50 h 128"/>
                <a:gd name="T36" fmla="*/ 126 w 129"/>
                <a:gd name="T37" fmla="*/ 42 h 128"/>
                <a:gd name="T38" fmla="*/ 48 w 129"/>
                <a:gd name="T39" fmla="*/ 120 h 128"/>
                <a:gd name="T40" fmla="*/ 8 w 129"/>
                <a:gd name="T41" fmla="*/ 80 h 128"/>
                <a:gd name="T42" fmla="*/ 80 w 129"/>
                <a:gd name="T43" fmla="*/ 8 h 128"/>
                <a:gd name="T44" fmla="*/ 120 w 129"/>
                <a:gd name="T45" fmla="*/ 48 h 128"/>
                <a:gd name="T46" fmla="*/ 48 w 129"/>
                <a:gd name="T47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9" h="128">
                  <a:moveTo>
                    <a:pt x="126" y="42"/>
                  </a:moveTo>
                  <a:cubicBezTo>
                    <a:pt x="86" y="2"/>
                    <a:pt x="86" y="2"/>
                    <a:pt x="86" y="2"/>
                  </a:cubicBezTo>
                  <a:cubicBezTo>
                    <a:pt x="84" y="0"/>
                    <a:pt x="81" y="0"/>
                    <a:pt x="78" y="0"/>
                  </a:cubicBezTo>
                  <a:cubicBezTo>
                    <a:pt x="77" y="1"/>
                    <a:pt x="76" y="1"/>
                    <a:pt x="75" y="2"/>
                  </a:cubicBezTo>
                  <a:cubicBezTo>
                    <a:pt x="74" y="3"/>
                    <a:pt x="73" y="4"/>
                    <a:pt x="73" y="6"/>
                  </a:cubicBezTo>
                  <a:cubicBezTo>
                    <a:pt x="71" y="12"/>
                    <a:pt x="68" y="17"/>
                    <a:pt x="63" y="21"/>
                  </a:cubicBezTo>
                  <a:cubicBezTo>
                    <a:pt x="57" y="27"/>
                    <a:pt x="49" y="32"/>
                    <a:pt x="40" y="37"/>
                  </a:cubicBezTo>
                  <a:cubicBezTo>
                    <a:pt x="31" y="42"/>
                    <a:pt x="22" y="48"/>
                    <a:pt x="14" y="55"/>
                  </a:cubicBezTo>
                  <a:cubicBezTo>
                    <a:pt x="8" y="62"/>
                    <a:pt x="3" y="69"/>
                    <a:pt x="1" y="78"/>
                  </a:cubicBezTo>
                  <a:cubicBezTo>
                    <a:pt x="0" y="80"/>
                    <a:pt x="0" y="84"/>
                    <a:pt x="3" y="8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5" y="128"/>
                    <a:pt x="47" y="128"/>
                    <a:pt x="50" y="128"/>
                  </a:cubicBezTo>
                  <a:cubicBezTo>
                    <a:pt x="52" y="127"/>
                    <a:pt x="53" y="127"/>
                    <a:pt x="54" y="126"/>
                  </a:cubicBezTo>
                  <a:cubicBezTo>
                    <a:pt x="55" y="125"/>
                    <a:pt x="55" y="124"/>
                    <a:pt x="56" y="122"/>
                  </a:cubicBezTo>
                  <a:cubicBezTo>
                    <a:pt x="58" y="116"/>
                    <a:pt x="61" y="111"/>
                    <a:pt x="65" y="107"/>
                  </a:cubicBezTo>
                  <a:cubicBezTo>
                    <a:pt x="72" y="101"/>
                    <a:pt x="80" y="96"/>
                    <a:pt x="88" y="91"/>
                  </a:cubicBezTo>
                  <a:cubicBezTo>
                    <a:pt x="97" y="86"/>
                    <a:pt x="107" y="80"/>
                    <a:pt x="114" y="73"/>
                  </a:cubicBezTo>
                  <a:cubicBezTo>
                    <a:pt x="121" y="66"/>
                    <a:pt x="125" y="59"/>
                    <a:pt x="128" y="50"/>
                  </a:cubicBezTo>
                  <a:cubicBezTo>
                    <a:pt x="129" y="48"/>
                    <a:pt x="128" y="44"/>
                    <a:pt x="126" y="42"/>
                  </a:cubicBezTo>
                  <a:moveTo>
                    <a:pt x="48" y="120"/>
                  </a:moveTo>
                  <a:cubicBezTo>
                    <a:pt x="35" y="107"/>
                    <a:pt x="21" y="93"/>
                    <a:pt x="8" y="80"/>
                  </a:cubicBezTo>
                  <a:cubicBezTo>
                    <a:pt x="20" y="43"/>
                    <a:pt x="69" y="45"/>
                    <a:pt x="80" y="8"/>
                  </a:cubicBezTo>
                  <a:cubicBezTo>
                    <a:pt x="93" y="21"/>
                    <a:pt x="107" y="35"/>
                    <a:pt x="120" y="48"/>
                  </a:cubicBezTo>
                  <a:cubicBezTo>
                    <a:pt x="109" y="85"/>
                    <a:pt x="60" y="83"/>
                    <a:pt x="48" y="120"/>
                  </a:cubicBezTo>
                </a:path>
              </a:pathLst>
            </a:custGeom>
            <a:solidFill>
              <a:srgbClr val="343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Freeform 107"/>
            <p:cNvSpPr>
              <a:spLocks noEditPoints="1"/>
            </p:cNvSpPr>
            <p:nvPr/>
          </p:nvSpPr>
          <p:spPr bwMode="auto">
            <a:xfrm>
              <a:off x="10375900" y="2314575"/>
              <a:ext cx="163512" cy="173037"/>
            </a:xfrm>
            <a:custGeom>
              <a:avLst/>
              <a:gdLst>
                <a:gd name="T0" fmla="*/ 28 w 34"/>
                <a:gd name="T1" fmla="*/ 12 h 36"/>
                <a:gd name="T2" fmla="*/ 20 w 34"/>
                <a:gd name="T3" fmla="*/ 13 h 36"/>
                <a:gd name="T4" fmla="*/ 9 w 34"/>
                <a:gd name="T5" fmla="*/ 7 h 36"/>
                <a:gd name="T6" fmla="*/ 15 w 34"/>
                <a:gd name="T7" fmla="*/ 6 h 36"/>
                <a:gd name="T8" fmla="*/ 19 w 34"/>
                <a:gd name="T9" fmla="*/ 6 h 36"/>
                <a:gd name="T10" fmla="*/ 19 w 34"/>
                <a:gd name="T11" fmla="*/ 2 h 36"/>
                <a:gd name="T12" fmla="*/ 12 w 34"/>
                <a:gd name="T13" fmla="*/ 1 h 36"/>
                <a:gd name="T14" fmla="*/ 6 w 34"/>
                <a:gd name="T15" fmla="*/ 4 h 36"/>
                <a:gd name="T16" fmla="*/ 4 w 34"/>
                <a:gd name="T17" fmla="*/ 3 h 36"/>
                <a:gd name="T18" fmla="*/ 2 w 34"/>
                <a:gd name="T19" fmla="*/ 5 h 36"/>
                <a:gd name="T20" fmla="*/ 4 w 34"/>
                <a:gd name="T21" fmla="*/ 6 h 36"/>
                <a:gd name="T22" fmla="*/ 0 w 34"/>
                <a:gd name="T23" fmla="*/ 15 h 36"/>
                <a:gd name="T24" fmla="*/ 3 w 34"/>
                <a:gd name="T25" fmla="*/ 22 h 36"/>
                <a:gd name="T26" fmla="*/ 18 w 34"/>
                <a:gd name="T27" fmla="*/ 21 h 36"/>
                <a:gd name="T28" fmla="*/ 22 w 34"/>
                <a:gd name="T29" fmla="*/ 31 h 36"/>
                <a:gd name="T30" fmla="*/ 18 w 34"/>
                <a:gd name="T31" fmla="*/ 30 h 36"/>
                <a:gd name="T32" fmla="*/ 15 w 34"/>
                <a:gd name="T33" fmla="*/ 28 h 36"/>
                <a:gd name="T34" fmla="*/ 12 w 34"/>
                <a:gd name="T35" fmla="*/ 31 h 36"/>
                <a:gd name="T36" fmla="*/ 16 w 34"/>
                <a:gd name="T37" fmla="*/ 35 h 36"/>
                <a:gd name="T38" fmla="*/ 24 w 34"/>
                <a:gd name="T39" fmla="*/ 36 h 36"/>
                <a:gd name="T40" fmla="*/ 30 w 34"/>
                <a:gd name="T41" fmla="*/ 35 h 36"/>
                <a:gd name="T42" fmla="*/ 32 w 34"/>
                <a:gd name="T43" fmla="*/ 34 h 36"/>
                <a:gd name="T44" fmla="*/ 32 w 34"/>
                <a:gd name="T45" fmla="*/ 32 h 36"/>
                <a:gd name="T46" fmla="*/ 33 w 34"/>
                <a:gd name="T47" fmla="*/ 26 h 36"/>
                <a:gd name="T48" fmla="*/ 34 w 34"/>
                <a:gd name="T49" fmla="*/ 18 h 36"/>
                <a:gd name="T50" fmla="*/ 9 w 34"/>
                <a:gd name="T51" fmla="*/ 17 h 36"/>
                <a:gd name="T52" fmla="*/ 5 w 34"/>
                <a:gd name="T53" fmla="*/ 15 h 36"/>
                <a:gd name="T54" fmla="*/ 6 w 34"/>
                <a:gd name="T55" fmla="*/ 11 h 36"/>
                <a:gd name="T56" fmla="*/ 13 w 34"/>
                <a:gd name="T57" fmla="*/ 16 h 36"/>
                <a:gd name="T58" fmla="*/ 28 w 34"/>
                <a:gd name="T59" fmla="*/ 25 h 36"/>
                <a:gd name="T60" fmla="*/ 20 w 34"/>
                <a:gd name="T61" fmla="*/ 20 h 36"/>
                <a:gd name="T62" fmla="*/ 24 w 34"/>
                <a:gd name="T63" fmla="*/ 18 h 36"/>
                <a:gd name="T64" fmla="*/ 28 w 34"/>
                <a:gd name="T65" fmla="*/ 20 h 36"/>
                <a:gd name="T66" fmla="*/ 29 w 34"/>
                <a:gd name="T67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36">
                  <a:moveTo>
                    <a:pt x="31" y="15"/>
                  </a:moveTo>
                  <a:cubicBezTo>
                    <a:pt x="30" y="14"/>
                    <a:pt x="29" y="13"/>
                    <a:pt x="28" y="12"/>
                  </a:cubicBezTo>
                  <a:cubicBezTo>
                    <a:pt x="26" y="12"/>
                    <a:pt x="25" y="12"/>
                    <a:pt x="24" y="12"/>
                  </a:cubicBezTo>
                  <a:cubicBezTo>
                    <a:pt x="22" y="12"/>
                    <a:pt x="21" y="12"/>
                    <a:pt x="20" y="13"/>
                  </a:cubicBezTo>
                  <a:cubicBezTo>
                    <a:pt x="18" y="13"/>
                    <a:pt x="17" y="14"/>
                    <a:pt x="16" y="15"/>
                  </a:cubicBezTo>
                  <a:cubicBezTo>
                    <a:pt x="13" y="12"/>
                    <a:pt x="11" y="10"/>
                    <a:pt x="9" y="7"/>
                  </a:cubicBezTo>
                  <a:cubicBezTo>
                    <a:pt x="10" y="7"/>
                    <a:pt x="11" y="6"/>
                    <a:pt x="12" y="6"/>
                  </a:cubicBezTo>
                  <a:cubicBezTo>
                    <a:pt x="13" y="6"/>
                    <a:pt x="14" y="6"/>
                    <a:pt x="15" y="6"/>
                  </a:cubicBezTo>
                  <a:cubicBezTo>
                    <a:pt x="15" y="7"/>
                    <a:pt x="16" y="7"/>
                    <a:pt x="17" y="7"/>
                  </a:cubicBezTo>
                  <a:cubicBezTo>
                    <a:pt x="18" y="7"/>
                    <a:pt x="18" y="7"/>
                    <a:pt x="19" y="6"/>
                  </a:cubicBezTo>
                  <a:cubicBezTo>
                    <a:pt x="19" y="6"/>
                    <a:pt x="20" y="5"/>
                    <a:pt x="20" y="5"/>
                  </a:cubicBezTo>
                  <a:cubicBezTo>
                    <a:pt x="20" y="4"/>
                    <a:pt x="19" y="3"/>
                    <a:pt x="19" y="2"/>
                  </a:cubicBezTo>
                  <a:cubicBezTo>
                    <a:pt x="18" y="1"/>
                    <a:pt x="17" y="1"/>
                    <a:pt x="16" y="0"/>
                  </a:cubicBezTo>
                  <a:cubicBezTo>
                    <a:pt x="14" y="0"/>
                    <a:pt x="13" y="0"/>
                    <a:pt x="12" y="1"/>
                  </a:cubicBezTo>
                  <a:cubicBezTo>
                    <a:pt x="11" y="1"/>
                    <a:pt x="9" y="1"/>
                    <a:pt x="8" y="2"/>
                  </a:cubicBezTo>
                  <a:cubicBezTo>
                    <a:pt x="7" y="3"/>
                    <a:pt x="6" y="3"/>
                    <a:pt x="6" y="4"/>
                  </a:cubicBezTo>
                  <a:cubicBezTo>
                    <a:pt x="5" y="4"/>
                    <a:pt x="5" y="3"/>
                    <a:pt x="5" y="3"/>
                  </a:cubicBezTo>
                  <a:cubicBezTo>
                    <a:pt x="5" y="3"/>
                    <a:pt x="4" y="3"/>
                    <a:pt x="4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" y="4"/>
                    <a:pt x="2" y="4"/>
                    <a:pt x="2" y="5"/>
                  </a:cubicBezTo>
                  <a:cubicBezTo>
                    <a:pt x="2" y="5"/>
                    <a:pt x="3" y="5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3" y="7"/>
                    <a:pt x="2" y="9"/>
                    <a:pt x="1" y="10"/>
                  </a:cubicBezTo>
                  <a:cubicBezTo>
                    <a:pt x="0" y="12"/>
                    <a:pt x="0" y="13"/>
                    <a:pt x="0" y="15"/>
                  </a:cubicBezTo>
                  <a:cubicBezTo>
                    <a:pt x="0" y="16"/>
                    <a:pt x="0" y="17"/>
                    <a:pt x="0" y="18"/>
                  </a:cubicBezTo>
                  <a:cubicBezTo>
                    <a:pt x="1" y="20"/>
                    <a:pt x="1" y="21"/>
                    <a:pt x="3" y="22"/>
                  </a:cubicBezTo>
                  <a:cubicBezTo>
                    <a:pt x="5" y="23"/>
                    <a:pt x="7" y="24"/>
                    <a:pt x="9" y="24"/>
                  </a:cubicBezTo>
                  <a:cubicBezTo>
                    <a:pt x="12" y="23"/>
                    <a:pt x="15" y="23"/>
                    <a:pt x="18" y="21"/>
                  </a:cubicBezTo>
                  <a:cubicBezTo>
                    <a:pt x="20" y="24"/>
                    <a:pt x="22" y="27"/>
                    <a:pt x="25" y="29"/>
                  </a:cubicBezTo>
                  <a:cubicBezTo>
                    <a:pt x="24" y="30"/>
                    <a:pt x="23" y="30"/>
                    <a:pt x="22" y="31"/>
                  </a:cubicBezTo>
                  <a:cubicBezTo>
                    <a:pt x="21" y="31"/>
                    <a:pt x="21" y="31"/>
                    <a:pt x="20" y="31"/>
                  </a:cubicBezTo>
                  <a:cubicBezTo>
                    <a:pt x="19" y="30"/>
                    <a:pt x="19" y="30"/>
                    <a:pt x="18" y="30"/>
                  </a:cubicBezTo>
                  <a:cubicBezTo>
                    <a:pt x="18" y="29"/>
                    <a:pt x="17" y="29"/>
                    <a:pt x="17" y="29"/>
                  </a:cubicBezTo>
                  <a:cubicBezTo>
                    <a:pt x="16" y="28"/>
                    <a:pt x="16" y="28"/>
                    <a:pt x="15" y="28"/>
                  </a:cubicBezTo>
                  <a:cubicBezTo>
                    <a:pt x="15" y="28"/>
                    <a:pt x="14" y="29"/>
                    <a:pt x="13" y="29"/>
                  </a:cubicBezTo>
                  <a:cubicBezTo>
                    <a:pt x="13" y="30"/>
                    <a:pt x="12" y="30"/>
                    <a:pt x="12" y="31"/>
                  </a:cubicBezTo>
                  <a:cubicBezTo>
                    <a:pt x="12" y="32"/>
                    <a:pt x="13" y="33"/>
                    <a:pt x="13" y="33"/>
                  </a:cubicBezTo>
                  <a:cubicBezTo>
                    <a:pt x="14" y="34"/>
                    <a:pt x="15" y="35"/>
                    <a:pt x="16" y="35"/>
                  </a:cubicBezTo>
                  <a:cubicBezTo>
                    <a:pt x="17" y="36"/>
                    <a:pt x="18" y="36"/>
                    <a:pt x="20" y="36"/>
                  </a:cubicBezTo>
                  <a:cubicBezTo>
                    <a:pt x="21" y="36"/>
                    <a:pt x="22" y="36"/>
                    <a:pt x="24" y="36"/>
                  </a:cubicBezTo>
                  <a:cubicBezTo>
                    <a:pt x="25" y="35"/>
                    <a:pt x="27" y="34"/>
                    <a:pt x="28" y="33"/>
                  </a:cubicBezTo>
                  <a:cubicBezTo>
                    <a:pt x="29" y="33"/>
                    <a:pt x="30" y="34"/>
                    <a:pt x="30" y="35"/>
                  </a:cubicBezTo>
                  <a:cubicBezTo>
                    <a:pt x="31" y="35"/>
                    <a:pt x="31" y="35"/>
                    <a:pt x="31" y="35"/>
                  </a:cubicBezTo>
                  <a:cubicBezTo>
                    <a:pt x="32" y="35"/>
                    <a:pt x="32" y="35"/>
                    <a:pt x="32" y="34"/>
                  </a:cubicBezTo>
                  <a:cubicBezTo>
                    <a:pt x="33" y="34"/>
                    <a:pt x="33" y="34"/>
                    <a:pt x="33" y="33"/>
                  </a:cubicBezTo>
                  <a:cubicBezTo>
                    <a:pt x="33" y="33"/>
                    <a:pt x="33" y="32"/>
                    <a:pt x="32" y="32"/>
                  </a:cubicBezTo>
                  <a:cubicBezTo>
                    <a:pt x="32" y="32"/>
                    <a:pt x="31" y="31"/>
                    <a:pt x="30" y="30"/>
                  </a:cubicBezTo>
                  <a:cubicBezTo>
                    <a:pt x="31" y="29"/>
                    <a:pt x="32" y="27"/>
                    <a:pt x="33" y="26"/>
                  </a:cubicBezTo>
                  <a:cubicBezTo>
                    <a:pt x="34" y="24"/>
                    <a:pt x="34" y="23"/>
                    <a:pt x="34" y="21"/>
                  </a:cubicBezTo>
                  <a:cubicBezTo>
                    <a:pt x="34" y="20"/>
                    <a:pt x="34" y="19"/>
                    <a:pt x="34" y="18"/>
                  </a:cubicBezTo>
                  <a:cubicBezTo>
                    <a:pt x="33" y="17"/>
                    <a:pt x="33" y="16"/>
                    <a:pt x="31" y="15"/>
                  </a:cubicBezTo>
                  <a:moveTo>
                    <a:pt x="9" y="17"/>
                  </a:moveTo>
                  <a:cubicBezTo>
                    <a:pt x="8" y="17"/>
                    <a:pt x="7" y="17"/>
                    <a:pt x="6" y="16"/>
                  </a:cubicBezTo>
                  <a:cubicBezTo>
                    <a:pt x="6" y="16"/>
                    <a:pt x="6" y="15"/>
                    <a:pt x="5" y="15"/>
                  </a:cubicBezTo>
                  <a:cubicBezTo>
                    <a:pt x="5" y="14"/>
                    <a:pt x="5" y="14"/>
                    <a:pt x="5" y="13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6" y="11"/>
                    <a:pt x="6" y="10"/>
                    <a:pt x="7" y="9"/>
                  </a:cubicBezTo>
                  <a:cubicBezTo>
                    <a:pt x="9" y="11"/>
                    <a:pt x="11" y="14"/>
                    <a:pt x="13" y="16"/>
                  </a:cubicBezTo>
                  <a:cubicBezTo>
                    <a:pt x="12" y="17"/>
                    <a:pt x="10" y="17"/>
                    <a:pt x="9" y="17"/>
                  </a:cubicBezTo>
                  <a:moveTo>
                    <a:pt x="28" y="25"/>
                  </a:moveTo>
                  <a:cubicBezTo>
                    <a:pt x="28" y="26"/>
                    <a:pt x="27" y="27"/>
                    <a:pt x="27" y="27"/>
                  </a:cubicBezTo>
                  <a:cubicBezTo>
                    <a:pt x="24" y="25"/>
                    <a:pt x="22" y="22"/>
                    <a:pt x="20" y="20"/>
                  </a:cubicBezTo>
                  <a:cubicBezTo>
                    <a:pt x="21" y="20"/>
                    <a:pt x="21" y="19"/>
                    <a:pt x="22" y="19"/>
                  </a:cubicBezTo>
                  <a:cubicBezTo>
                    <a:pt x="22" y="19"/>
                    <a:pt x="23" y="19"/>
                    <a:pt x="24" y="18"/>
                  </a:cubicBezTo>
                  <a:cubicBezTo>
                    <a:pt x="24" y="18"/>
                    <a:pt x="25" y="18"/>
                    <a:pt x="26" y="19"/>
                  </a:cubicBezTo>
                  <a:cubicBezTo>
                    <a:pt x="26" y="19"/>
                    <a:pt x="27" y="19"/>
                    <a:pt x="28" y="20"/>
                  </a:cubicBezTo>
                  <a:cubicBezTo>
                    <a:pt x="28" y="20"/>
                    <a:pt x="29" y="21"/>
                    <a:pt x="29" y="21"/>
                  </a:cubicBezTo>
                  <a:cubicBezTo>
                    <a:pt x="29" y="22"/>
                    <a:pt x="29" y="23"/>
                    <a:pt x="29" y="23"/>
                  </a:cubicBezTo>
                  <a:cubicBezTo>
                    <a:pt x="29" y="24"/>
                    <a:pt x="28" y="25"/>
                    <a:pt x="28" y="25"/>
                  </a:cubicBezTo>
                </a:path>
              </a:pathLst>
            </a:custGeom>
            <a:solidFill>
              <a:srgbClr val="343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2" name="Freeform 108"/>
            <p:cNvSpPr/>
            <p:nvPr/>
          </p:nvSpPr>
          <p:spPr bwMode="auto">
            <a:xfrm>
              <a:off x="10356850" y="2522538"/>
              <a:ext cx="96837" cy="100012"/>
            </a:xfrm>
            <a:custGeom>
              <a:avLst/>
              <a:gdLst>
                <a:gd name="T0" fmla="*/ 16 w 20"/>
                <a:gd name="T1" fmla="*/ 1 h 21"/>
                <a:gd name="T2" fmla="*/ 16 w 20"/>
                <a:gd name="T3" fmla="*/ 1 h 21"/>
                <a:gd name="T4" fmla="*/ 9 w 20"/>
                <a:gd name="T5" fmla="*/ 7 h 21"/>
                <a:gd name="T6" fmla="*/ 3 w 20"/>
                <a:gd name="T7" fmla="*/ 14 h 21"/>
                <a:gd name="T8" fmla="*/ 0 w 20"/>
                <a:gd name="T9" fmla="*/ 17 h 21"/>
                <a:gd name="T10" fmla="*/ 0 w 20"/>
                <a:gd name="T11" fmla="*/ 17 h 21"/>
                <a:gd name="T12" fmla="*/ 1 w 20"/>
                <a:gd name="T13" fmla="*/ 20 h 21"/>
                <a:gd name="T14" fmla="*/ 3 w 20"/>
                <a:gd name="T15" fmla="*/ 20 h 21"/>
                <a:gd name="T16" fmla="*/ 4 w 20"/>
                <a:gd name="T17" fmla="*/ 20 h 21"/>
                <a:gd name="T18" fmla="*/ 6 w 20"/>
                <a:gd name="T19" fmla="*/ 16 h 21"/>
                <a:gd name="T20" fmla="*/ 12 w 20"/>
                <a:gd name="T21" fmla="*/ 10 h 21"/>
                <a:gd name="T22" fmla="*/ 19 w 20"/>
                <a:gd name="T23" fmla="*/ 4 h 21"/>
                <a:gd name="T24" fmla="*/ 19 w 20"/>
                <a:gd name="T25" fmla="*/ 4 h 21"/>
                <a:gd name="T26" fmla="*/ 19 w 20"/>
                <a:gd name="T27" fmla="*/ 4 h 21"/>
                <a:gd name="T28" fmla="*/ 19 w 20"/>
                <a:gd name="T29" fmla="*/ 1 h 21"/>
                <a:gd name="T30" fmla="*/ 16 w 20"/>
                <a:gd name="T31" fmla="*/ 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" h="21">
                  <a:moveTo>
                    <a:pt x="16" y="1"/>
                  </a:moveTo>
                  <a:cubicBezTo>
                    <a:pt x="16" y="1"/>
                    <a:pt x="16" y="1"/>
                    <a:pt x="16" y="1"/>
                  </a:cubicBezTo>
                  <a:cubicBezTo>
                    <a:pt x="14" y="3"/>
                    <a:pt x="11" y="5"/>
                    <a:pt x="9" y="7"/>
                  </a:cubicBezTo>
                  <a:cubicBezTo>
                    <a:pt x="7" y="9"/>
                    <a:pt x="5" y="11"/>
                    <a:pt x="3" y="1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0" y="19"/>
                    <a:pt x="1" y="20"/>
                  </a:cubicBezTo>
                  <a:cubicBezTo>
                    <a:pt x="1" y="21"/>
                    <a:pt x="3" y="21"/>
                    <a:pt x="3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6" y="16"/>
                    <a:pt x="6" y="16"/>
                    <a:pt x="6" y="16"/>
                  </a:cubicBezTo>
                  <a:cubicBezTo>
                    <a:pt x="8" y="14"/>
                    <a:pt x="10" y="12"/>
                    <a:pt x="12" y="10"/>
                  </a:cubicBezTo>
                  <a:cubicBezTo>
                    <a:pt x="14" y="8"/>
                    <a:pt x="16" y="6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20" y="3"/>
                    <a:pt x="20" y="2"/>
                    <a:pt x="19" y="1"/>
                  </a:cubicBezTo>
                  <a:cubicBezTo>
                    <a:pt x="18" y="0"/>
                    <a:pt x="17" y="0"/>
                    <a:pt x="16" y="1"/>
                  </a:cubicBezTo>
                </a:path>
              </a:pathLst>
            </a:custGeom>
            <a:solidFill>
              <a:srgbClr val="343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3" name="Freeform 109"/>
            <p:cNvSpPr/>
            <p:nvPr/>
          </p:nvSpPr>
          <p:spPr bwMode="auto">
            <a:xfrm>
              <a:off x="10467975" y="2195513"/>
              <a:ext cx="95250" cy="100012"/>
            </a:xfrm>
            <a:custGeom>
              <a:avLst/>
              <a:gdLst>
                <a:gd name="T0" fmla="*/ 8 w 20"/>
                <a:gd name="T1" fmla="*/ 11 h 21"/>
                <a:gd name="T2" fmla="*/ 1 w 20"/>
                <a:gd name="T3" fmla="*/ 17 h 21"/>
                <a:gd name="T4" fmla="*/ 1 w 20"/>
                <a:gd name="T5" fmla="*/ 17 h 21"/>
                <a:gd name="T6" fmla="*/ 1 w 20"/>
                <a:gd name="T7" fmla="*/ 20 h 21"/>
                <a:gd name="T8" fmla="*/ 3 w 20"/>
                <a:gd name="T9" fmla="*/ 20 h 21"/>
                <a:gd name="T10" fmla="*/ 3 w 20"/>
                <a:gd name="T11" fmla="*/ 20 h 21"/>
                <a:gd name="T12" fmla="*/ 11 w 20"/>
                <a:gd name="T13" fmla="*/ 14 h 21"/>
                <a:gd name="T14" fmla="*/ 16 w 20"/>
                <a:gd name="T15" fmla="*/ 7 h 21"/>
                <a:gd name="T16" fmla="*/ 19 w 20"/>
                <a:gd name="T17" fmla="*/ 3 h 21"/>
                <a:gd name="T18" fmla="*/ 19 w 20"/>
                <a:gd name="T19" fmla="*/ 3 h 21"/>
                <a:gd name="T20" fmla="*/ 19 w 20"/>
                <a:gd name="T21" fmla="*/ 0 h 21"/>
                <a:gd name="T22" fmla="*/ 16 w 20"/>
                <a:gd name="T23" fmla="*/ 0 h 21"/>
                <a:gd name="T24" fmla="*/ 16 w 20"/>
                <a:gd name="T25" fmla="*/ 1 h 21"/>
                <a:gd name="T26" fmla="*/ 13 w 20"/>
                <a:gd name="T27" fmla="*/ 5 h 21"/>
                <a:gd name="T28" fmla="*/ 8 w 20"/>
                <a:gd name="T29" fmla="*/ 1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0" h="21">
                  <a:moveTo>
                    <a:pt x="8" y="11"/>
                  </a:moveTo>
                  <a:cubicBezTo>
                    <a:pt x="6" y="13"/>
                    <a:pt x="3" y="15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8"/>
                    <a:pt x="0" y="19"/>
                    <a:pt x="1" y="20"/>
                  </a:cubicBezTo>
                  <a:cubicBezTo>
                    <a:pt x="1" y="21"/>
                    <a:pt x="3" y="21"/>
                    <a:pt x="3" y="20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6" y="18"/>
                    <a:pt x="8" y="16"/>
                    <a:pt x="11" y="14"/>
                  </a:cubicBezTo>
                  <a:cubicBezTo>
                    <a:pt x="13" y="12"/>
                    <a:pt x="15" y="9"/>
                    <a:pt x="16" y="7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20" y="2"/>
                    <a:pt x="20" y="1"/>
                    <a:pt x="19" y="0"/>
                  </a:cubicBezTo>
                  <a:cubicBezTo>
                    <a:pt x="18" y="0"/>
                    <a:pt x="17" y="0"/>
                    <a:pt x="16" y="0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7"/>
                    <a:pt x="10" y="9"/>
                    <a:pt x="8" y="11"/>
                  </a:cubicBezTo>
                </a:path>
              </a:pathLst>
            </a:custGeom>
            <a:solidFill>
              <a:srgbClr val="3432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6" name="组合 34"/>
          <p:cNvGrpSpPr>
            <a:grpSpLocks noChangeAspect="1"/>
          </p:cNvGrpSpPr>
          <p:nvPr/>
        </p:nvGrpSpPr>
        <p:grpSpPr>
          <a:xfrm>
            <a:off x="4374351" y="2688409"/>
            <a:ext cx="756000" cy="755195"/>
            <a:chOff x="10445751" y="423863"/>
            <a:chExt cx="1490663" cy="1489075"/>
          </a:xfrm>
        </p:grpSpPr>
        <p:sp>
          <p:nvSpPr>
            <p:cNvPr id="27" name="Freeform 39"/>
            <p:cNvSpPr>
              <a:spLocks noEditPoints="1"/>
            </p:cNvSpPr>
            <p:nvPr/>
          </p:nvSpPr>
          <p:spPr bwMode="auto">
            <a:xfrm>
              <a:off x="10445751" y="423863"/>
              <a:ext cx="1490663" cy="1489075"/>
            </a:xfrm>
            <a:custGeom>
              <a:avLst/>
              <a:gdLst>
                <a:gd name="T0" fmla="*/ 0 w 507"/>
                <a:gd name="T1" fmla="*/ 254 h 507"/>
                <a:gd name="T2" fmla="*/ 253 w 507"/>
                <a:gd name="T3" fmla="*/ 0 h 507"/>
                <a:gd name="T4" fmla="*/ 253 w 507"/>
                <a:gd name="T5" fmla="*/ 0 h 507"/>
                <a:gd name="T6" fmla="*/ 507 w 507"/>
                <a:gd name="T7" fmla="*/ 254 h 507"/>
                <a:gd name="T8" fmla="*/ 507 w 507"/>
                <a:gd name="T9" fmla="*/ 254 h 507"/>
                <a:gd name="T10" fmla="*/ 253 w 507"/>
                <a:gd name="T11" fmla="*/ 507 h 507"/>
                <a:gd name="T12" fmla="*/ 253 w 507"/>
                <a:gd name="T13" fmla="*/ 507 h 507"/>
                <a:gd name="T14" fmla="*/ 0 w 507"/>
                <a:gd name="T15" fmla="*/ 254 h 507"/>
                <a:gd name="T16" fmla="*/ 42 w 507"/>
                <a:gd name="T17" fmla="*/ 254 h 507"/>
                <a:gd name="T18" fmla="*/ 104 w 507"/>
                <a:gd name="T19" fmla="*/ 404 h 507"/>
                <a:gd name="T20" fmla="*/ 104 w 507"/>
                <a:gd name="T21" fmla="*/ 404 h 507"/>
                <a:gd name="T22" fmla="*/ 253 w 507"/>
                <a:gd name="T23" fmla="*/ 465 h 507"/>
                <a:gd name="T24" fmla="*/ 253 w 507"/>
                <a:gd name="T25" fmla="*/ 465 h 507"/>
                <a:gd name="T26" fmla="*/ 403 w 507"/>
                <a:gd name="T27" fmla="*/ 404 h 507"/>
                <a:gd name="T28" fmla="*/ 403 w 507"/>
                <a:gd name="T29" fmla="*/ 404 h 507"/>
                <a:gd name="T30" fmla="*/ 465 w 507"/>
                <a:gd name="T31" fmla="*/ 254 h 507"/>
                <a:gd name="T32" fmla="*/ 465 w 507"/>
                <a:gd name="T33" fmla="*/ 254 h 507"/>
                <a:gd name="T34" fmla="*/ 403 w 507"/>
                <a:gd name="T35" fmla="*/ 104 h 507"/>
                <a:gd name="T36" fmla="*/ 403 w 507"/>
                <a:gd name="T37" fmla="*/ 104 h 507"/>
                <a:gd name="T38" fmla="*/ 253 w 507"/>
                <a:gd name="T39" fmla="*/ 42 h 507"/>
                <a:gd name="T40" fmla="*/ 253 w 507"/>
                <a:gd name="T41" fmla="*/ 42 h 507"/>
                <a:gd name="T42" fmla="*/ 104 w 507"/>
                <a:gd name="T43" fmla="*/ 104 h 507"/>
                <a:gd name="T44" fmla="*/ 104 w 507"/>
                <a:gd name="T45" fmla="*/ 104 h 507"/>
                <a:gd name="T46" fmla="*/ 42 w 507"/>
                <a:gd name="T47" fmla="*/ 254 h 507"/>
                <a:gd name="T48" fmla="*/ 42 w 507"/>
                <a:gd name="T49" fmla="*/ 254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7" h="507">
                  <a:moveTo>
                    <a:pt x="0" y="254"/>
                  </a:moveTo>
                  <a:cubicBezTo>
                    <a:pt x="0" y="114"/>
                    <a:pt x="113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393" y="0"/>
                    <a:pt x="507" y="114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394"/>
                    <a:pt x="393" y="507"/>
                    <a:pt x="253" y="507"/>
                  </a:cubicBezTo>
                  <a:cubicBezTo>
                    <a:pt x="253" y="507"/>
                    <a:pt x="253" y="507"/>
                    <a:pt x="253" y="507"/>
                  </a:cubicBezTo>
                  <a:cubicBezTo>
                    <a:pt x="113" y="507"/>
                    <a:pt x="0" y="394"/>
                    <a:pt x="0" y="254"/>
                  </a:cubicBezTo>
                  <a:close/>
                  <a:moveTo>
                    <a:pt x="42" y="254"/>
                  </a:moveTo>
                  <a:cubicBezTo>
                    <a:pt x="42" y="312"/>
                    <a:pt x="65" y="365"/>
                    <a:pt x="104" y="404"/>
                  </a:cubicBezTo>
                  <a:cubicBezTo>
                    <a:pt x="104" y="404"/>
                    <a:pt x="104" y="404"/>
                    <a:pt x="104" y="404"/>
                  </a:cubicBezTo>
                  <a:cubicBezTo>
                    <a:pt x="142" y="442"/>
                    <a:pt x="195" y="465"/>
                    <a:pt x="253" y="465"/>
                  </a:cubicBezTo>
                  <a:cubicBezTo>
                    <a:pt x="253" y="465"/>
                    <a:pt x="253" y="465"/>
                    <a:pt x="253" y="465"/>
                  </a:cubicBezTo>
                  <a:cubicBezTo>
                    <a:pt x="312" y="465"/>
                    <a:pt x="364" y="442"/>
                    <a:pt x="403" y="404"/>
                  </a:cubicBezTo>
                  <a:cubicBezTo>
                    <a:pt x="403" y="404"/>
                    <a:pt x="403" y="404"/>
                    <a:pt x="403" y="404"/>
                  </a:cubicBezTo>
                  <a:cubicBezTo>
                    <a:pt x="441" y="365"/>
                    <a:pt x="465" y="312"/>
                    <a:pt x="465" y="254"/>
                  </a:cubicBezTo>
                  <a:cubicBezTo>
                    <a:pt x="465" y="254"/>
                    <a:pt x="465" y="254"/>
                    <a:pt x="465" y="254"/>
                  </a:cubicBezTo>
                  <a:cubicBezTo>
                    <a:pt x="465" y="196"/>
                    <a:pt x="441" y="143"/>
                    <a:pt x="403" y="104"/>
                  </a:cubicBezTo>
                  <a:cubicBezTo>
                    <a:pt x="403" y="104"/>
                    <a:pt x="403" y="104"/>
                    <a:pt x="403" y="104"/>
                  </a:cubicBezTo>
                  <a:cubicBezTo>
                    <a:pt x="364" y="66"/>
                    <a:pt x="312" y="42"/>
                    <a:pt x="253" y="42"/>
                  </a:cubicBezTo>
                  <a:cubicBezTo>
                    <a:pt x="253" y="42"/>
                    <a:pt x="253" y="42"/>
                    <a:pt x="253" y="42"/>
                  </a:cubicBezTo>
                  <a:cubicBezTo>
                    <a:pt x="195" y="42"/>
                    <a:pt x="142" y="66"/>
                    <a:pt x="104" y="104"/>
                  </a:cubicBezTo>
                  <a:cubicBezTo>
                    <a:pt x="104" y="104"/>
                    <a:pt x="104" y="104"/>
                    <a:pt x="104" y="104"/>
                  </a:cubicBezTo>
                  <a:cubicBezTo>
                    <a:pt x="65" y="143"/>
                    <a:pt x="42" y="196"/>
                    <a:pt x="42" y="254"/>
                  </a:cubicBezTo>
                  <a:cubicBezTo>
                    <a:pt x="42" y="254"/>
                    <a:pt x="42" y="254"/>
                    <a:pt x="42" y="254"/>
                  </a:cubicBezTo>
                  <a:close/>
                </a:path>
              </a:pathLst>
            </a:custGeom>
            <a:solidFill>
              <a:srgbClr val="3B44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8" name="Freeform 40"/>
            <p:cNvSpPr/>
            <p:nvPr/>
          </p:nvSpPr>
          <p:spPr bwMode="auto">
            <a:xfrm>
              <a:off x="11142663" y="587375"/>
              <a:ext cx="93663" cy="179388"/>
            </a:xfrm>
            <a:custGeom>
              <a:avLst/>
              <a:gdLst>
                <a:gd name="T0" fmla="*/ 32 w 32"/>
                <a:gd name="T1" fmla="*/ 45 h 61"/>
                <a:gd name="T2" fmla="*/ 16 w 32"/>
                <a:gd name="T3" fmla="*/ 61 h 61"/>
                <a:gd name="T4" fmla="*/ 16 w 32"/>
                <a:gd name="T5" fmla="*/ 61 h 61"/>
                <a:gd name="T6" fmla="*/ 0 w 32"/>
                <a:gd name="T7" fmla="*/ 45 h 61"/>
                <a:gd name="T8" fmla="*/ 0 w 32"/>
                <a:gd name="T9" fmla="*/ 15 h 61"/>
                <a:gd name="T10" fmla="*/ 16 w 32"/>
                <a:gd name="T11" fmla="*/ 0 h 61"/>
                <a:gd name="T12" fmla="*/ 16 w 32"/>
                <a:gd name="T13" fmla="*/ 0 h 61"/>
                <a:gd name="T14" fmla="*/ 32 w 32"/>
                <a:gd name="T15" fmla="*/ 15 h 61"/>
                <a:gd name="T16" fmla="*/ 32 w 32"/>
                <a:gd name="T17" fmla="*/ 45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61">
                  <a:moveTo>
                    <a:pt x="32" y="45"/>
                  </a:moveTo>
                  <a:cubicBezTo>
                    <a:pt x="32" y="54"/>
                    <a:pt x="25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8" y="61"/>
                    <a:pt x="0" y="54"/>
                    <a:pt x="0" y="4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8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7"/>
                    <a:pt x="32" y="15"/>
                  </a:cubicBezTo>
                  <a:lnTo>
                    <a:pt x="32" y="45"/>
                  </a:lnTo>
                  <a:close/>
                </a:path>
              </a:pathLst>
            </a:custGeom>
            <a:solidFill>
              <a:srgbClr val="A6C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9" name="Freeform 41"/>
            <p:cNvSpPr/>
            <p:nvPr/>
          </p:nvSpPr>
          <p:spPr bwMode="auto">
            <a:xfrm>
              <a:off x="11142663" y="1571625"/>
              <a:ext cx="93663" cy="179388"/>
            </a:xfrm>
            <a:custGeom>
              <a:avLst/>
              <a:gdLst>
                <a:gd name="T0" fmla="*/ 32 w 32"/>
                <a:gd name="T1" fmla="*/ 46 h 61"/>
                <a:gd name="T2" fmla="*/ 16 w 32"/>
                <a:gd name="T3" fmla="*/ 61 h 61"/>
                <a:gd name="T4" fmla="*/ 16 w 32"/>
                <a:gd name="T5" fmla="*/ 61 h 61"/>
                <a:gd name="T6" fmla="*/ 0 w 32"/>
                <a:gd name="T7" fmla="*/ 46 h 61"/>
                <a:gd name="T8" fmla="*/ 0 w 32"/>
                <a:gd name="T9" fmla="*/ 16 h 61"/>
                <a:gd name="T10" fmla="*/ 16 w 32"/>
                <a:gd name="T11" fmla="*/ 0 h 61"/>
                <a:gd name="T12" fmla="*/ 16 w 32"/>
                <a:gd name="T13" fmla="*/ 0 h 61"/>
                <a:gd name="T14" fmla="*/ 32 w 32"/>
                <a:gd name="T15" fmla="*/ 16 h 61"/>
                <a:gd name="T16" fmla="*/ 32 w 32"/>
                <a:gd name="T17" fmla="*/ 4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" h="61">
                  <a:moveTo>
                    <a:pt x="32" y="46"/>
                  </a:moveTo>
                  <a:cubicBezTo>
                    <a:pt x="32" y="54"/>
                    <a:pt x="25" y="61"/>
                    <a:pt x="16" y="61"/>
                  </a:cubicBezTo>
                  <a:cubicBezTo>
                    <a:pt x="16" y="61"/>
                    <a:pt x="16" y="61"/>
                    <a:pt x="16" y="61"/>
                  </a:cubicBezTo>
                  <a:cubicBezTo>
                    <a:pt x="8" y="61"/>
                    <a:pt x="0" y="54"/>
                    <a:pt x="0" y="4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25" y="0"/>
                    <a:pt x="32" y="7"/>
                    <a:pt x="32" y="16"/>
                  </a:cubicBezTo>
                  <a:lnTo>
                    <a:pt x="32" y="46"/>
                  </a:lnTo>
                  <a:close/>
                </a:path>
              </a:pathLst>
            </a:custGeom>
            <a:solidFill>
              <a:srgbClr val="A6C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0" name="Freeform 42"/>
            <p:cNvSpPr/>
            <p:nvPr/>
          </p:nvSpPr>
          <p:spPr bwMode="auto">
            <a:xfrm>
              <a:off x="10607676" y="1122363"/>
              <a:ext cx="179388" cy="93663"/>
            </a:xfrm>
            <a:custGeom>
              <a:avLst/>
              <a:gdLst>
                <a:gd name="T0" fmla="*/ 45 w 61"/>
                <a:gd name="T1" fmla="*/ 0 h 32"/>
                <a:gd name="T2" fmla="*/ 61 w 61"/>
                <a:gd name="T3" fmla="*/ 16 h 32"/>
                <a:gd name="T4" fmla="*/ 61 w 61"/>
                <a:gd name="T5" fmla="*/ 16 h 32"/>
                <a:gd name="T6" fmla="*/ 45 w 61"/>
                <a:gd name="T7" fmla="*/ 32 h 32"/>
                <a:gd name="T8" fmla="*/ 16 w 61"/>
                <a:gd name="T9" fmla="*/ 32 h 32"/>
                <a:gd name="T10" fmla="*/ 0 w 61"/>
                <a:gd name="T11" fmla="*/ 16 h 32"/>
                <a:gd name="T12" fmla="*/ 0 w 61"/>
                <a:gd name="T13" fmla="*/ 16 h 32"/>
                <a:gd name="T14" fmla="*/ 16 w 61"/>
                <a:gd name="T15" fmla="*/ 0 h 32"/>
                <a:gd name="T16" fmla="*/ 45 w 61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32">
                  <a:moveTo>
                    <a:pt x="45" y="0"/>
                  </a:moveTo>
                  <a:cubicBezTo>
                    <a:pt x="54" y="0"/>
                    <a:pt x="61" y="7"/>
                    <a:pt x="61" y="16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25"/>
                    <a:pt x="54" y="32"/>
                    <a:pt x="4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7" y="32"/>
                    <a:pt x="0" y="25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lnTo>
                    <a:pt x="45" y="0"/>
                  </a:lnTo>
                  <a:close/>
                </a:path>
              </a:pathLst>
            </a:custGeom>
            <a:solidFill>
              <a:srgbClr val="A6C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1" name="Freeform 43"/>
            <p:cNvSpPr/>
            <p:nvPr/>
          </p:nvSpPr>
          <p:spPr bwMode="auto">
            <a:xfrm>
              <a:off x="11591926" y="1122363"/>
              <a:ext cx="179388" cy="93663"/>
            </a:xfrm>
            <a:custGeom>
              <a:avLst/>
              <a:gdLst>
                <a:gd name="T0" fmla="*/ 46 w 61"/>
                <a:gd name="T1" fmla="*/ 0 h 32"/>
                <a:gd name="T2" fmla="*/ 61 w 61"/>
                <a:gd name="T3" fmla="*/ 16 h 32"/>
                <a:gd name="T4" fmla="*/ 61 w 61"/>
                <a:gd name="T5" fmla="*/ 16 h 32"/>
                <a:gd name="T6" fmla="*/ 46 w 61"/>
                <a:gd name="T7" fmla="*/ 32 h 32"/>
                <a:gd name="T8" fmla="*/ 16 w 61"/>
                <a:gd name="T9" fmla="*/ 32 h 32"/>
                <a:gd name="T10" fmla="*/ 0 w 61"/>
                <a:gd name="T11" fmla="*/ 16 h 32"/>
                <a:gd name="T12" fmla="*/ 0 w 61"/>
                <a:gd name="T13" fmla="*/ 16 h 32"/>
                <a:gd name="T14" fmla="*/ 16 w 61"/>
                <a:gd name="T15" fmla="*/ 0 h 32"/>
                <a:gd name="T16" fmla="*/ 46 w 61"/>
                <a:gd name="T17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" h="32">
                  <a:moveTo>
                    <a:pt x="46" y="0"/>
                  </a:moveTo>
                  <a:cubicBezTo>
                    <a:pt x="54" y="0"/>
                    <a:pt x="61" y="7"/>
                    <a:pt x="61" y="16"/>
                  </a:cubicBezTo>
                  <a:cubicBezTo>
                    <a:pt x="61" y="16"/>
                    <a:pt x="61" y="16"/>
                    <a:pt x="61" y="16"/>
                  </a:cubicBezTo>
                  <a:cubicBezTo>
                    <a:pt x="61" y="25"/>
                    <a:pt x="54" y="32"/>
                    <a:pt x="4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7" y="32"/>
                    <a:pt x="0" y="25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lnTo>
                    <a:pt x="46" y="0"/>
                  </a:lnTo>
                  <a:close/>
                </a:path>
              </a:pathLst>
            </a:custGeom>
            <a:solidFill>
              <a:srgbClr val="A6C8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Freeform 44"/>
            <p:cNvSpPr>
              <a:spLocks noEditPoints="1"/>
            </p:cNvSpPr>
            <p:nvPr/>
          </p:nvSpPr>
          <p:spPr bwMode="auto">
            <a:xfrm>
              <a:off x="10652126" y="631825"/>
              <a:ext cx="1077913" cy="1074738"/>
            </a:xfrm>
            <a:custGeom>
              <a:avLst/>
              <a:gdLst>
                <a:gd name="T0" fmla="*/ 311 w 367"/>
                <a:gd name="T1" fmla="*/ 183 h 366"/>
                <a:gd name="T2" fmla="*/ 334 w 367"/>
                <a:gd name="T3" fmla="*/ 159 h 366"/>
                <a:gd name="T4" fmla="*/ 367 w 367"/>
                <a:gd name="T5" fmla="*/ 159 h 366"/>
                <a:gd name="T6" fmla="*/ 207 w 367"/>
                <a:gd name="T7" fmla="*/ 0 h 366"/>
                <a:gd name="T8" fmla="*/ 207 w 367"/>
                <a:gd name="T9" fmla="*/ 32 h 366"/>
                <a:gd name="T10" fmla="*/ 183 w 367"/>
                <a:gd name="T11" fmla="*/ 56 h 366"/>
                <a:gd name="T12" fmla="*/ 159 w 367"/>
                <a:gd name="T13" fmla="*/ 32 h 366"/>
                <a:gd name="T14" fmla="*/ 159 w 367"/>
                <a:gd name="T15" fmla="*/ 0 h 366"/>
                <a:gd name="T16" fmla="*/ 0 w 367"/>
                <a:gd name="T17" fmla="*/ 159 h 366"/>
                <a:gd name="T18" fmla="*/ 32 w 367"/>
                <a:gd name="T19" fmla="*/ 159 h 366"/>
                <a:gd name="T20" fmla="*/ 56 w 367"/>
                <a:gd name="T21" fmla="*/ 183 h 366"/>
                <a:gd name="T22" fmla="*/ 32 w 367"/>
                <a:gd name="T23" fmla="*/ 207 h 366"/>
                <a:gd name="T24" fmla="*/ 0 w 367"/>
                <a:gd name="T25" fmla="*/ 207 h 366"/>
                <a:gd name="T26" fmla="*/ 159 w 367"/>
                <a:gd name="T27" fmla="*/ 366 h 366"/>
                <a:gd name="T28" fmla="*/ 159 w 367"/>
                <a:gd name="T29" fmla="*/ 334 h 366"/>
                <a:gd name="T30" fmla="*/ 183 w 367"/>
                <a:gd name="T31" fmla="*/ 310 h 366"/>
                <a:gd name="T32" fmla="*/ 207 w 367"/>
                <a:gd name="T33" fmla="*/ 334 h 366"/>
                <a:gd name="T34" fmla="*/ 207 w 367"/>
                <a:gd name="T35" fmla="*/ 366 h 366"/>
                <a:gd name="T36" fmla="*/ 367 w 367"/>
                <a:gd name="T37" fmla="*/ 207 h 366"/>
                <a:gd name="T38" fmla="*/ 334 w 367"/>
                <a:gd name="T39" fmla="*/ 207 h 366"/>
                <a:gd name="T40" fmla="*/ 311 w 367"/>
                <a:gd name="T41" fmla="*/ 183 h 366"/>
                <a:gd name="T42" fmla="*/ 292 w 367"/>
                <a:gd name="T43" fmla="*/ 308 h 366"/>
                <a:gd name="T44" fmla="*/ 276 w 367"/>
                <a:gd name="T45" fmla="*/ 307 h 366"/>
                <a:gd name="T46" fmla="*/ 189 w 367"/>
                <a:gd name="T47" fmla="*/ 207 h 366"/>
                <a:gd name="T48" fmla="*/ 183 w 367"/>
                <a:gd name="T49" fmla="*/ 208 h 366"/>
                <a:gd name="T50" fmla="*/ 158 w 367"/>
                <a:gd name="T51" fmla="*/ 183 h 366"/>
                <a:gd name="T52" fmla="*/ 183 w 367"/>
                <a:gd name="T53" fmla="*/ 158 h 366"/>
                <a:gd name="T54" fmla="*/ 191 w 367"/>
                <a:gd name="T55" fmla="*/ 159 h 366"/>
                <a:gd name="T56" fmla="*/ 261 w 367"/>
                <a:gd name="T57" fmla="*/ 91 h 366"/>
                <a:gd name="T58" fmla="*/ 277 w 367"/>
                <a:gd name="T59" fmla="*/ 92 h 366"/>
                <a:gd name="T60" fmla="*/ 277 w 367"/>
                <a:gd name="T61" fmla="*/ 108 h 366"/>
                <a:gd name="T62" fmla="*/ 207 w 367"/>
                <a:gd name="T63" fmla="*/ 175 h 366"/>
                <a:gd name="T64" fmla="*/ 208 w 367"/>
                <a:gd name="T65" fmla="*/ 183 h 366"/>
                <a:gd name="T66" fmla="*/ 206 w 367"/>
                <a:gd name="T67" fmla="*/ 193 h 366"/>
                <a:gd name="T68" fmla="*/ 293 w 367"/>
                <a:gd name="T69" fmla="*/ 293 h 366"/>
                <a:gd name="T70" fmla="*/ 292 w 367"/>
                <a:gd name="T71" fmla="*/ 308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67" h="366">
                  <a:moveTo>
                    <a:pt x="311" y="183"/>
                  </a:moveTo>
                  <a:cubicBezTo>
                    <a:pt x="311" y="170"/>
                    <a:pt x="321" y="159"/>
                    <a:pt x="334" y="159"/>
                  </a:cubicBezTo>
                  <a:cubicBezTo>
                    <a:pt x="367" y="159"/>
                    <a:pt x="367" y="159"/>
                    <a:pt x="367" y="159"/>
                  </a:cubicBezTo>
                  <a:cubicBezTo>
                    <a:pt x="356" y="76"/>
                    <a:pt x="290" y="10"/>
                    <a:pt x="207" y="0"/>
                  </a:cubicBezTo>
                  <a:cubicBezTo>
                    <a:pt x="207" y="32"/>
                    <a:pt x="207" y="32"/>
                    <a:pt x="207" y="32"/>
                  </a:cubicBezTo>
                  <a:cubicBezTo>
                    <a:pt x="207" y="45"/>
                    <a:pt x="196" y="55"/>
                    <a:pt x="183" y="56"/>
                  </a:cubicBezTo>
                  <a:cubicBezTo>
                    <a:pt x="170" y="55"/>
                    <a:pt x="159" y="45"/>
                    <a:pt x="159" y="32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76" y="10"/>
                    <a:pt x="11" y="76"/>
                    <a:pt x="0" y="159"/>
                  </a:cubicBezTo>
                  <a:cubicBezTo>
                    <a:pt x="32" y="159"/>
                    <a:pt x="32" y="159"/>
                    <a:pt x="32" y="159"/>
                  </a:cubicBezTo>
                  <a:cubicBezTo>
                    <a:pt x="45" y="159"/>
                    <a:pt x="56" y="170"/>
                    <a:pt x="56" y="183"/>
                  </a:cubicBezTo>
                  <a:cubicBezTo>
                    <a:pt x="56" y="196"/>
                    <a:pt x="45" y="207"/>
                    <a:pt x="32" y="207"/>
                  </a:cubicBezTo>
                  <a:cubicBezTo>
                    <a:pt x="0" y="207"/>
                    <a:pt x="0" y="207"/>
                    <a:pt x="0" y="207"/>
                  </a:cubicBezTo>
                  <a:cubicBezTo>
                    <a:pt x="11" y="290"/>
                    <a:pt x="76" y="356"/>
                    <a:pt x="159" y="366"/>
                  </a:cubicBezTo>
                  <a:cubicBezTo>
                    <a:pt x="159" y="334"/>
                    <a:pt x="159" y="334"/>
                    <a:pt x="159" y="334"/>
                  </a:cubicBezTo>
                  <a:cubicBezTo>
                    <a:pt x="159" y="321"/>
                    <a:pt x="170" y="310"/>
                    <a:pt x="183" y="310"/>
                  </a:cubicBezTo>
                  <a:cubicBezTo>
                    <a:pt x="196" y="310"/>
                    <a:pt x="207" y="321"/>
                    <a:pt x="207" y="334"/>
                  </a:cubicBezTo>
                  <a:cubicBezTo>
                    <a:pt x="207" y="366"/>
                    <a:pt x="207" y="366"/>
                    <a:pt x="207" y="366"/>
                  </a:cubicBezTo>
                  <a:cubicBezTo>
                    <a:pt x="290" y="356"/>
                    <a:pt x="356" y="290"/>
                    <a:pt x="367" y="207"/>
                  </a:cubicBezTo>
                  <a:cubicBezTo>
                    <a:pt x="334" y="207"/>
                    <a:pt x="334" y="207"/>
                    <a:pt x="334" y="207"/>
                  </a:cubicBezTo>
                  <a:cubicBezTo>
                    <a:pt x="321" y="207"/>
                    <a:pt x="311" y="196"/>
                    <a:pt x="311" y="183"/>
                  </a:cubicBezTo>
                  <a:close/>
                  <a:moveTo>
                    <a:pt x="292" y="308"/>
                  </a:moveTo>
                  <a:cubicBezTo>
                    <a:pt x="287" y="312"/>
                    <a:pt x="280" y="312"/>
                    <a:pt x="276" y="307"/>
                  </a:cubicBezTo>
                  <a:cubicBezTo>
                    <a:pt x="189" y="207"/>
                    <a:pt x="189" y="207"/>
                    <a:pt x="189" y="207"/>
                  </a:cubicBezTo>
                  <a:cubicBezTo>
                    <a:pt x="187" y="208"/>
                    <a:pt x="185" y="208"/>
                    <a:pt x="183" y="208"/>
                  </a:cubicBezTo>
                  <a:cubicBezTo>
                    <a:pt x="169" y="208"/>
                    <a:pt x="158" y="197"/>
                    <a:pt x="158" y="183"/>
                  </a:cubicBezTo>
                  <a:cubicBezTo>
                    <a:pt x="158" y="169"/>
                    <a:pt x="169" y="158"/>
                    <a:pt x="183" y="158"/>
                  </a:cubicBezTo>
                  <a:cubicBezTo>
                    <a:pt x="186" y="158"/>
                    <a:pt x="188" y="158"/>
                    <a:pt x="191" y="159"/>
                  </a:cubicBezTo>
                  <a:cubicBezTo>
                    <a:pt x="261" y="91"/>
                    <a:pt x="261" y="91"/>
                    <a:pt x="261" y="91"/>
                  </a:cubicBezTo>
                  <a:cubicBezTo>
                    <a:pt x="266" y="87"/>
                    <a:pt x="273" y="87"/>
                    <a:pt x="277" y="92"/>
                  </a:cubicBezTo>
                  <a:cubicBezTo>
                    <a:pt x="281" y="96"/>
                    <a:pt x="281" y="103"/>
                    <a:pt x="277" y="108"/>
                  </a:cubicBezTo>
                  <a:cubicBezTo>
                    <a:pt x="207" y="175"/>
                    <a:pt x="207" y="175"/>
                    <a:pt x="207" y="175"/>
                  </a:cubicBezTo>
                  <a:cubicBezTo>
                    <a:pt x="208" y="177"/>
                    <a:pt x="208" y="180"/>
                    <a:pt x="208" y="183"/>
                  </a:cubicBezTo>
                  <a:cubicBezTo>
                    <a:pt x="208" y="187"/>
                    <a:pt x="208" y="190"/>
                    <a:pt x="206" y="193"/>
                  </a:cubicBezTo>
                  <a:cubicBezTo>
                    <a:pt x="293" y="293"/>
                    <a:pt x="293" y="293"/>
                    <a:pt x="293" y="293"/>
                  </a:cubicBezTo>
                  <a:cubicBezTo>
                    <a:pt x="297" y="297"/>
                    <a:pt x="296" y="304"/>
                    <a:pt x="292" y="308"/>
                  </a:cubicBezTo>
                  <a:close/>
                </a:path>
              </a:pathLst>
            </a:custGeom>
            <a:solidFill>
              <a:srgbClr val="23A3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2084440" y="2789007"/>
            <a:ext cx="209427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工作时间</a:t>
            </a:r>
            <a:endParaRPr lang="zh-CN" altLang="en-US" sz="2400" b="1" dirty="0" smtClean="0">
              <a:ln>
                <a:solidFill>
                  <a:schemeClr val="bg1"/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4" name="组合 63"/>
          <p:cNvGrpSpPr/>
          <p:nvPr/>
        </p:nvGrpSpPr>
        <p:grpSpPr>
          <a:xfrm>
            <a:off x="2281085" y="3982971"/>
            <a:ext cx="8498600" cy="792000"/>
            <a:chOff x="2281085" y="3952567"/>
            <a:chExt cx="8498600" cy="792000"/>
          </a:xfrm>
        </p:grpSpPr>
        <p:sp>
          <p:nvSpPr>
            <p:cNvPr id="35" name="Freeform 83"/>
            <p:cNvSpPr>
              <a:spLocks noEditPoints="1"/>
            </p:cNvSpPr>
            <p:nvPr/>
          </p:nvSpPr>
          <p:spPr bwMode="auto">
            <a:xfrm>
              <a:off x="4600730" y="4019896"/>
              <a:ext cx="824198" cy="632594"/>
            </a:xfrm>
            <a:custGeom>
              <a:avLst/>
              <a:gdLst>
                <a:gd name="T0" fmla="*/ 167 w 193"/>
                <a:gd name="T1" fmla="*/ 14 h 148"/>
                <a:gd name="T2" fmla="*/ 159 w 193"/>
                <a:gd name="T3" fmla="*/ 0 h 148"/>
                <a:gd name="T4" fmla="*/ 139 w 193"/>
                <a:gd name="T5" fmla="*/ 6 h 148"/>
                <a:gd name="T6" fmla="*/ 125 w 193"/>
                <a:gd name="T7" fmla="*/ 20 h 148"/>
                <a:gd name="T8" fmla="*/ 55 w 193"/>
                <a:gd name="T9" fmla="*/ 14 h 148"/>
                <a:gd name="T10" fmla="*/ 47 w 193"/>
                <a:gd name="T11" fmla="*/ 0 h 148"/>
                <a:gd name="T12" fmla="*/ 26 w 193"/>
                <a:gd name="T13" fmla="*/ 6 h 148"/>
                <a:gd name="T14" fmla="*/ 15 w 193"/>
                <a:gd name="T15" fmla="*/ 20 h 148"/>
                <a:gd name="T16" fmla="*/ 0 w 193"/>
                <a:gd name="T17" fmla="*/ 134 h 148"/>
                <a:gd name="T18" fmla="*/ 178 w 193"/>
                <a:gd name="T19" fmla="*/ 148 h 148"/>
                <a:gd name="T20" fmla="*/ 193 w 193"/>
                <a:gd name="T21" fmla="*/ 34 h 148"/>
                <a:gd name="T22" fmla="*/ 146 w 193"/>
                <a:gd name="T23" fmla="*/ 14 h 148"/>
                <a:gd name="T24" fmla="*/ 153 w 193"/>
                <a:gd name="T25" fmla="*/ 7 h 148"/>
                <a:gd name="T26" fmla="*/ 160 w 193"/>
                <a:gd name="T27" fmla="*/ 28 h 148"/>
                <a:gd name="T28" fmla="*/ 153 w 193"/>
                <a:gd name="T29" fmla="*/ 35 h 148"/>
                <a:gd name="T30" fmla="*/ 146 w 193"/>
                <a:gd name="T31" fmla="*/ 14 h 148"/>
                <a:gd name="T32" fmla="*/ 107 w 193"/>
                <a:gd name="T33" fmla="*/ 92 h 148"/>
                <a:gd name="T34" fmla="*/ 107 w 193"/>
                <a:gd name="T35" fmla="*/ 84 h 148"/>
                <a:gd name="T36" fmla="*/ 146 w 193"/>
                <a:gd name="T37" fmla="*/ 88 h 148"/>
                <a:gd name="T38" fmla="*/ 146 w 193"/>
                <a:gd name="T39" fmla="*/ 104 h 148"/>
                <a:gd name="T40" fmla="*/ 108 w 193"/>
                <a:gd name="T41" fmla="*/ 108 h 148"/>
                <a:gd name="T42" fmla="*/ 108 w 193"/>
                <a:gd name="T43" fmla="*/ 100 h 148"/>
                <a:gd name="T44" fmla="*/ 146 w 193"/>
                <a:gd name="T45" fmla="*/ 104 h 148"/>
                <a:gd name="T46" fmla="*/ 68 w 193"/>
                <a:gd name="T47" fmla="*/ 80 h 148"/>
                <a:gd name="T48" fmla="*/ 40 w 193"/>
                <a:gd name="T49" fmla="*/ 80 h 148"/>
                <a:gd name="T50" fmla="*/ 34 w 193"/>
                <a:gd name="T51" fmla="*/ 14 h 148"/>
                <a:gd name="T52" fmla="*/ 41 w 193"/>
                <a:gd name="T53" fmla="*/ 7 h 148"/>
                <a:gd name="T54" fmla="*/ 47 w 193"/>
                <a:gd name="T55" fmla="*/ 28 h 148"/>
                <a:gd name="T56" fmla="*/ 40 w 193"/>
                <a:gd name="T57" fmla="*/ 35 h 148"/>
                <a:gd name="T58" fmla="*/ 34 w 193"/>
                <a:gd name="T59" fmla="*/ 14 h 148"/>
                <a:gd name="T60" fmla="*/ 31 w 193"/>
                <a:gd name="T61" fmla="*/ 123 h 148"/>
                <a:gd name="T62" fmla="*/ 28 w 193"/>
                <a:gd name="T63" fmla="*/ 113 h 148"/>
                <a:gd name="T64" fmla="*/ 44 w 193"/>
                <a:gd name="T65" fmla="*/ 103 h 148"/>
                <a:gd name="T66" fmla="*/ 56 w 193"/>
                <a:gd name="T67" fmla="*/ 107 h 148"/>
                <a:gd name="T68" fmla="*/ 74 w 193"/>
                <a:gd name="T69" fmla="*/ 103 h 148"/>
                <a:gd name="T70" fmla="*/ 83 w 193"/>
                <a:gd name="T71" fmla="*/ 117 h 148"/>
                <a:gd name="T72" fmla="*/ 143 w 193"/>
                <a:gd name="T73" fmla="*/ 124 h 148"/>
                <a:gd name="T74" fmla="*/ 103 w 193"/>
                <a:gd name="T75" fmla="*/ 119 h 148"/>
                <a:gd name="T76" fmla="*/ 143 w 193"/>
                <a:gd name="T77" fmla="*/ 116 h 148"/>
                <a:gd name="T78" fmla="*/ 143 w 193"/>
                <a:gd name="T79" fmla="*/ 124 h 148"/>
                <a:gd name="T80" fmla="*/ 111 w 193"/>
                <a:gd name="T81" fmla="*/ 76 h 148"/>
                <a:gd name="T82" fmla="*/ 111 w 193"/>
                <a:gd name="T83" fmla="*/ 63 h 148"/>
                <a:gd name="T84" fmla="*/ 167 w 193"/>
                <a:gd name="T85" fmla="*/ 69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3" h="148">
                  <a:moveTo>
                    <a:pt x="178" y="20"/>
                  </a:moveTo>
                  <a:cubicBezTo>
                    <a:pt x="178" y="20"/>
                    <a:pt x="167" y="20"/>
                    <a:pt x="167" y="14"/>
                  </a:cubicBezTo>
                  <a:cubicBezTo>
                    <a:pt x="167" y="7"/>
                    <a:pt x="167" y="7"/>
                    <a:pt x="167" y="7"/>
                  </a:cubicBezTo>
                  <a:cubicBezTo>
                    <a:pt x="167" y="7"/>
                    <a:pt x="166" y="0"/>
                    <a:pt x="159" y="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6" y="0"/>
                    <a:pt x="139" y="0"/>
                    <a:pt x="139" y="6"/>
                  </a:cubicBezTo>
                  <a:cubicBezTo>
                    <a:pt x="139" y="13"/>
                    <a:pt x="139" y="13"/>
                    <a:pt x="139" y="13"/>
                  </a:cubicBezTo>
                  <a:cubicBezTo>
                    <a:pt x="139" y="21"/>
                    <a:pt x="125" y="20"/>
                    <a:pt x="125" y="20"/>
                  </a:cubicBezTo>
                  <a:cubicBezTo>
                    <a:pt x="69" y="20"/>
                    <a:pt x="69" y="20"/>
                    <a:pt x="69" y="20"/>
                  </a:cubicBezTo>
                  <a:cubicBezTo>
                    <a:pt x="69" y="20"/>
                    <a:pt x="55" y="20"/>
                    <a:pt x="55" y="14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5" y="5"/>
                    <a:pt x="55" y="0"/>
                    <a:pt x="47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3" y="0"/>
                    <a:pt x="26" y="0"/>
                    <a:pt x="26" y="6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6" y="14"/>
                    <a:pt x="29" y="20"/>
                    <a:pt x="15" y="20"/>
                  </a:cubicBezTo>
                  <a:cubicBezTo>
                    <a:pt x="15" y="20"/>
                    <a:pt x="0" y="19"/>
                    <a:pt x="0" y="34"/>
                  </a:cubicBezTo>
                  <a:cubicBezTo>
                    <a:pt x="0" y="134"/>
                    <a:pt x="0" y="134"/>
                    <a:pt x="0" y="134"/>
                  </a:cubicBezTo>
                  <a:cubicBezTo>
                    <a:pt x="0" y="134"/>
                    <a:pt x="1" y="148"/>
                    <a:pt x="14" y="148"/>
                  </a:cubicBezTo>
                  <a:cubicBezTo>
                    <a:pt x="178" y="148"/>
                    <a:pt x="178" y="148"/>
                    <a:pt x="178" y="148"/>
                  </a:cubicBezTo>
                  <a:cubicBezTo>
                    <a:pt x="178" y="148"/>
                    <a:pt x="193" y="147"/>
                    <a:pt x="193" y="134"/>
                  </a:cubicBezTo>
                  <a:cubicBezTo>
                    <a:pt x="193" y="34"/>
                    <a:pt x="193" y="34"/>
                    <a:pt x="193" y="34"/>
                  </a:cubicBezTo>
                  <a:cubicBezTo>
                    <a:pt x="193" y="34"/>
                    <a:pt x="192" y="20"/>
                    <a:pt x="178" y="20"/>
                  </a:cubicBezTo>
                  <a:close/>
                  <a:moveTo>
                    <a:pt x="146" y="14"/>
                  </a:moveTo>
                  <a:cubicBezTo>
                    <a:pt x="146" y="10"/>
                    <a:pt x="149" y="7"/>
                    <a:pt x="152" y="7"/>
                  </a:cubicBezTo>
                  <a:cubicBezTo>
                    <a:pt x="153" y="7"/>
                    <a:pt x="153" y="7"/>
                    <a:pt x="153" y="7"/>
                  </a:cubicBezTo>
                  <a:cubicBezTo>
                    <a:pt x="157" y="7"/>
                    <a:pt x="160" y="10"/>
                    <a:pt x="160" y="14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60" y="32"/>
                    <a:pt x="157" y="35"/>
                    <a:pt x="153" y="35"/>
                  </a:cubicBezTo>
                  <a:cubicBezTo>
                    <a:pt x="153" y="35"/>
                    <a:pt x="153" y="35"/>
                    <a:pt x="153" y="35"/>
                  </a:cubicBezTo>
                  <a:cubicBezTo>
                    <a:pt x="149" y="35"/>
                    <a:pt x="146" y="32"/>
                    <a:pt x="146" y="28"/>
                  </a:cubicBezTo>
                  <a:lnTo>
                    <a:pt x="146" y="14"/>
                  </a:lnTo>
                  <a:close/>
                  <a:moveTo>
                    <a:pt x="142" y="92"/>
                  </a:moveTo>
                  <a:cubicBezTo>
                    <a:pt x="107" y="92"/>
                    <a:pt x="107" y="92"/>
                    <a:pt x="107" y="92"/>
                  </a:cubicBezTo>
                  <a:cubicBezTo>
                    <a:pt x="105" y="92"/>
                    <a:pt x="104" y="90"/>
                    <a:pt x="104" y="88"/>
                  </a:cubicBezTo>
                  <a:cubicBezTo>
                    <a:pt x="104" y="86"/>
                    <a:pt x="105" y="84"/>
                    <a:pt x="107" y="84"/>
                  </a:cubicBezTo>
                  <a:cubicBezTo>
                    <a:pt x="142" y="84"/>
                    <a:pt x="142" y="84"/>
                    <a:pt x="142" y="84"/>
                  </a:cubicBezTo>
                  <a:cubicBezTo>
                    <a:pt x="144" y="84"/>
                    <a:pt x="146" y="86"/>
                    <a:pt x="146" y="88"/>
                  </a:cubicBezTo>
                  <a:cubicBezTo>
                    <a:pt x="146" y="90"/>
                    <a:pt x="144" y="92"/>
                    <a:pt x="142" y="92"/>
                  </a:cubicBezTo>
                  <a:close/>
                  <a:moveTo>
                    <a:pt x="146" y="104"/>
                  </a:moveTo>
                  <a:cubicBezTo>
                    <a:pt x="146" y="106"/>
                    <a:pt x="144" y="108"/>
                    <a:pt x="142" y="108"/>
                  </a:cubicBezTo>
                  <a:cubicBezTo>
                    <a:pt x="108" y="108"/>
                    <a:pt x="108" y="108"/>
                    <a:pt x="108" y="108"/>
                  </a:cubicBezTo>
                  <a:cubicBezTo>
                    <a:pt x="106" y="108"/>
                    <a:pt x="104" y="106"/>
                    <a:pt x="104" y="104"/>
                  </a:cubicBezTo>
                  <a:cubicBezTo>
                    <a:pt x="104" y="102"/>
                    <a:pt x="106" y="100"/>
                    <a:pt x="108" y="100"/>
                  </a:cubicBezTo>
                  <a:cubicBezTo>
                    <a:pt x="142" y="100"/>
                    <a:pt x="142" y="100"/>
                    <a:pt x="142" y="100"/>
                  </a:cubicBezTo>
                  <a:cubicBezTo>
                    <a:pt x="144" y="100"/>
                    <a:pt x="146" y="102"/>
                    <a:pt x="146" y="104"/>
                  </a:cubicBezTo>
                  <a:close/>
                  <a:moveTo>
                    <a:pt x="54" y="63"/>
                  </a:moveTo>
                  <a:cubicBezTo>
                    <a:pt x="62" y="63"/>
                    <a:pt x="68" y="71"/>
                    <a:pt x="68" y="80"/>
                  </a:cubicBezTo>
                  <a:cubicBezTo>
                    <a:pt x="68" y="89"/>
                    <a:pt x="62" y="97"/>
                    <a:pt x="54" y="97"/>
                  </a:cubicBezTo>
                  <a:cubicBezTo>
                    <a:pt x="46" y="97"/>
                    <a:pt x="40" y="89"/>
                    <a:pt x="40" y="80"/>
                  </a:cubicBezTo>
                  <a:cubicBezTo>
                    <a:pt x="40" y="71"/>
                    <a:pt x="46" y="63"/>
                    <a:pt x="54" y="63"/>
                  </a:cubicBezTo>
                  <a:close/>
                  <a:moveTo>
                    <a:pt x="34" y="14"/>
                  </a:moveTo>
                  <a:cubicBezTo>
                    <a:pt x="34" y="10"/>
                    <a:pt x="36" y="7"/>
                    <a:pt x="40" y="7"/>
                  </a:cubicBezTo>
                  <a:cubicBezTo>
                    <a:pt x="41" y="7"/>
                    <a:pt x="41" y="7"/>
                    <a:pt x="41" y="7"/>
                  </a:cubicBezTo>
                  <a:cubicBezTo>
                    <a:pt x="45" y="7"/>
                    <a:pt x="47" y="10"/>
                    <a:pt x="47" y="14"/>
                  </a:cubicBezTo>
                  <a:cubicBezTo>
                    <a:pt x="47" y="28"/>
                    <a:pt x="47" y="28"/>
                    <a:pt x="47" y="28"/>
                  </a:cubicBezTo>
                  <a:cubicBezTo>
                    <a:pt x="47" y="32"/>
                    <a:pt x="44" y="35"/>
                    <a:pt x="40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36" y="35"/>
                    <a:pt x="34" y="32"/>
                    <a:pt x="34" y="28"/>
                  </a:cubicBezTo>
                  <a:lnTo>
                    <a:pt x="34" y="14"/>
                  </a:lnTo>
                  <a:close/>
                  <a:moveTo>
                    <a:pt x="79" y="123"/>
                  </a:moveTo>
                  <a:cubicBezTo>
                    <a:pt x="31" y="123"/>
                    <a:pt x="31" y="123"/>
                    <a:pt x="31" y="123"/>
                  </a:cubicBezTo>
                  <a:cubicBezTo>
                    <a:pt x="31" y="123"/>
                    <a:pt x="26" y="122"/>
                    <a:pt x="26" y="117"/>
                  </a:cubicBezTo>
                  <a:cubicBezTo>
                    <a:pt x="28" y="113"/>
                    <a:pt x="28" y="113"/>
                    <a:pt x="28" y="113"/>
                  </a:cubicBezTo>
                  <a:cubicBezTo>
                    <a:pt x="28" y="113"/>
                    <a:pt x="31" y="107"/>
                    <a:pt x="35" y="103"/>
                  </a:cubicBezTo>
                  <a:cubicBezTo>
                    <a:pt x="39" y="98"/>
                    <a:pt x="44" y="103"/>
                    <a:pt x="44" y="103"/>
                  </a:cubicBezTo>
                  <a:cubicBezTo>
                    <a:pt x="44" y="103"/>
                    <a:pt x="46" y="107"/>
                    <a:pt x="54" y="107"/>
                  </a:cubicBezTo>
                  <a:cubicBezTo>
                    <a:pt x="56" y="107"/>
                    <a:pt x="56" y="107"/>
                    <a:pt x="56" y="107"/>
                  </a:cubicBezTo>
                  <a:cubicBezTo>
                    <a:pt x="63" y="107"/>
                    <a:pt x="65" y="103"/>
                    <a:pt x="65" y="103"/>
                  </a:cubicBezTo>
                  <a:cubicBezTo>
                    <a:pt x="65" y="103"/>
                    <a:pt x="70" y="98"/>
                    <a:pt x="74" y="103"/>
                  </a:cubicBezTo>
                  <a:cubicBezTo>
                    <a:pt x="78" y="107"/>
                    <a:pt x="81" y="113"/>
                    <a:pt x="81" y="113"/>
                  </a:cubicBezTo>
                  <a:cubicBezTo>
                    <a:pt x="83" y="117"/>
                    <a:pt x="83" y="117"/>
                    <a:pt x="83" y="117"/>
                  </a:cubicBezTo>
                  <a:cubicBezTo>
                    <a:pt x="83" y="122"/>
                    <a:pt x="79" y="123"/>
                    <a:pt x="79" y="123"/>
                  </a:cubicBezTo>
                  <a:close/>
                  <a:moveTo>
                    <a:pt x="143" y="124"/>
                  </a:moveTo>
                  <a:cubicBezTo>
                    <a:pt x="107" y="124"/>
                    <a:pt x="107" y="124"/>
                    <a:pt x="107" y="124"/>
                  </a:cubicBezTo>
                  <a:cubicBezTo>
                    <a:pt x="105" y="124"/>
                    <a:pt x="103" y="121"/>
                    <a:pt x="103" y="119"/>
                  </a:cubicBezTo>
                  <a:cubicBezTo>
                    <a:pt x="103" y="118"/>
                    <a:pt x="105" y="116"/>
                    <a:pt x="107" y="116"/>
                  </a:cubicBezTo>
                  <a:cubicBezTo>
                    <a:pt x="143" y="116"/>
                    <a:pt x="143" y="116"/>
                    <a:pt x="143" y="116"/>
                  </a:cubicBezTo>
                  <a:cubicBezTo>
                    <a:pt x="145" y="116"/>
                    <a:pt x="146" y="118"/>
                    <a:pt x="146" y="119"/>
                  </a:cubicBezTo>
                  <a:cubicBezTo>
                    <a:pt x="146" y="121"/>
                    <a:pt x="145" y="124"/>
                    <a:pt x="143" y="124"/>
                  </a:cubicBezTo>
                  <a:close/>
                  <a:moveTo>
                    <a:pt x="160" y="76"/>
                  </a:moveTo>
                  <a:cubicBezTo>
                    <a:pt x="111" y="76"/>
                    <a:pt x="111" y="76"/>
                    <a:pt x="111" y="76"/>
                  </a:cubicBezTo>
                  <a:cubicBezTo>
                    <a:pt x="107" y="76"/>
                    <a:pt x="104" y="73"/>
                    <a:pt x="104" y="69"/>
                  </a:cubicBezTo>
                  <a:cubicBezTo>
                    <a:pt x="104" y="65"/>
                    <a:pt x="107" y="63"/>
                    <a:pt x="111" y="63"/>
                  </a:cubicBezTo>
                  <a:cubicBezTo>
                    <a:pt x="160" y="63"/>
                    <a:pt x="160" y="63"/>
                    <a:pt x="160" y="63"/>
                  </a:cubicBezTo>
                  <a:cubicBezTo>
                    <a:pt x="164" y="63"/>
                    <a:pt x="167" y="65"/>
                    <a:pt x="167" y="69"/>
                  </a:cubicBezTo>
                  <a:cubicBezTo>
                    <a:pt x="167" y="73"/>
                    <a:pt x="164" y="76"/>
                    <a:pt x="160" y="76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281085" y="4118186"/>
              <a:ext cx="2094272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2400" b="1" dirty="0" smtClean="0">
                  <a:ln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实习部门</a:t>
              </a:r>
              <a:endParaRPr lang="zh-CN" altLang="en-US" sz="2400" b="1" dirty="0" smtClean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6037014" y="3952567"/>
              <a:ext cx="792000" cy="792000"/>
            </a:xfrm>
            <a:prstGeom prst="roundRect">
              <a:avLst>
                <a:gd name="adj" fmla="val 16869"/>
              </a:avLst>
            </a:prstGeom>
            <a:solidFill>
              <a:srgbClr val="595959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冲压</a:t>
              </a:r>
              <a:endParaRPr lang="en-US" altLang="zh-CN" dirty="0" smtClean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车间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8" name="圆角矩形 37"/>
            <p:cNvSpPr/>
            <p:nvPr/>
          </p:nvSpPr>
          <p:spPr>
            <a:xfrm>
              <a:off x="6979682" y="3952567"/>
              <a:ext cx="792000" cy="792000"/>
            </a:xfrm>
            <a:prstGeom prst="roundRect">
              <a:avLst>
                <a:gd name="adj" fmla="val 16869"/>
              </a:avLst>
            </a:prstGeom>
            <a:solidFill>
              <a:srgbClr val="595959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车身车间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9" name="圆角矩形 38"/>
            <p:cNvSpPr/>
            <p:nvPr/>
          </p:nvSpPr>
          <p:spPr>
            <a:xfrm>
              <a:off x="7922350" y="3952567"/>
              <a:ext cx="792000" cy="792000"/>
            </a:xfrm>
            <a:prstGeom prst="roundRect">
              <a:avLst>
                <a:gd name="adj" fmla="val 16869"/>
              </a:avLst>
            </a:prstGeom>
            <a:solidFill>
              <a:srgbClr val="595959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涂装车间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0" name="圆角矩形 39"/>
            <p:cNvSpPr/>
            <p:nvPr/>
          </p:nvSpPr>
          <p:spPr>
            <a:xfrm>
              <a:off x="8865018" y="3952567"/>
              <a:ext cx="792000" cy="792000"/>
            </a:xfrm>
            <a:prstGeom prst="roundRect">
              <a:avLst>
                <a:gd name="adj" fmla="val 16869"/>
              </a:avLst>
            </a:prstGeom>
            <a:solidFill>
              <a:srgbClr val="595959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总装车间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41" name="圆角矩形 40"/>
            <p:cNvSpPr/>
            <p:nvPr/>
          </p:nvSpPr>
          <p:spPr>
            <a:xfrm>
              <a:off x="9807685" y="3952567"/>
              <a:ext cx="972000" cy="792000"/>
            </a:xfrm>
            <a:prstGeom prst="roundRect">
              <a:avLst>
                <a:gd name="adj" fmla="val 16869"/>
              </a:avLst>
            </a:prstGeom>
            <a:solidFill>
              <a:srgbClr val="595959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质量</a:t>
              </a:r>
              <a:endParaRPr lang="en-US" altLang="zh-CN" dirty="0" smtClean="0">
                <a:latin typeface="微软雅黑" panose="020B0503020204020204" charset="-122"/>
                <a:ea typeface="微软雅黑" panose="020B0503020204020204" charset="-122"/>
              </a:endParaRPr>
            </a:p>
            <a:p>
              <a:pPr algn="ctr"/>
              <a:r>
                <a:rPr lang="zh-CN" altLang="en-US" dirty="0" smtClean="0">
                  <a:latin typeface="微软雅黑" panose="020B0503020204020204" charset="-122"/>
                  <a:ea typeface="微软雅黑" panose="020B0503020204020204" charset="-122"/>
                </a:rPr>
                <a:t>保证部</a:t>
              </a:r>
              <a:endParaRPr lang="zh-CN" altLang="en-US" dirty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42" name="组合 94"/>
          <p:cNvGrpSpPr/>
          <p:nvPr/>
        </p:nvGrpSpPr>
        <p:grpSpPr>
          <a:xfrm>
            <a:off x="2728453" y="5309424"/>
            <a:ext cx="6166074" cy="842126"/>
            <a:chOff x="2728453" y="5309424"/>
            <a:chExt cx="6166074" cy="842126"/>
          </a:xfrm>
        </p:grpSpPr>
        <p:sp>
          <p:nvSpPr>
            <p:cNvPr id="43" name="TextBox 42"/>
            <p:cNvSpPr txBox="1"/>
            <p:nvPr/>
          </p:nvSpPr>
          <p:spPr>
            <a:xfrm>
              <a:off x="2728453" y="5481729"/>
              <a:ext cx="209427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zh-CN" altLang="en-US" sz="3000" b="1" dirty="0" smtClean="0">
                  <a:ln>
                    <a:solidFill>
                      <a:schemeClr val="bg1"/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其他</a:t>
              </a:r>
              <a:endParaRPr lang="zh-CN" altLang="en-US" sz="3000" b="1" dirty="0">
                <a:ln>
                  <a:solidFill>
                    <a:schemeClr val="bg1"/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44" name="组合 93"/>
            <p:cNvGrpSpPr/>
            <p:nvPr/>
          </p:nvGrpSpPr>
          <p:grpSpPr>
            <a:xfrm>
              <a:off x="6380333" y="5323349"/>
              <a:ext cx="828000" cy="828000"/>
              <a:chOff x="6380333" y="5323349"/>
              <a:chExt cx="828000" cy="828000"/>
            </a:xfrm>
          </p:grpSpPr>
          <p:sp>
            <p:nvSpPr>
              <p:cNvPr id="52" name="Freeform 730"/>
              <p:cNvSpPr/>
              <p:nvPr/>
            </p:nvSpPr>
            <p:spPr bwMode="auto">
              <a:xfrm>
                <a:off x="6409829" y="5338097"/>
                <a:ext cx="792000" cy="790626"/>
              </a:xfrm>
              <a:custGeom>
                <a:avLst/>
                <a:gdLst>
                  <a:gd name="T0" fmla="*/ 18 w 288"/>
                  <a:gd name="T1" fmla="*/ 288 h 288"/>
                  <a:gd name="T2" fmla="*/ 270 w 288"/>
                  <a:gd name="T3" fmla="*/ 288 h 288"/>
                  <a:gd name="T4" fmla="*/ 283 w 288"/>
                  <a:gd name="T5" fmla="*/ 283 h 288"/>
                  <a:gd name="T6" fmla="*/ 288 w 288"/>
                  <a:gd name="T7" fmla="*/ 270 h 288"/>
                  <a:gd name="T8" fmla="*/ 288 w 288"/>
                  <a:gd name="T9" fmla="*/ 18 h 288"/>
                  <a:gd name="T10" fmla="*/ 283 w 288"/>
                  <a:gd name="T11" fmla="*/ 6 h 288"/>
                  <a:gd name="T12" fmla="*/ 270 w 288"/>
                  <a:gd name="T13" fmla="*/ 0 h 288"/>
                  <a:gd name="T14" fmla="*/ 18 w 288"/>
                  <a:gd name="T15" fmla="*/ 0 h 288"/>
                  <a:gd name="T16" fmla="*/ 6 w 288"/>
                  <a:gd name="T17" fmla="*/ 6 h 288"/>
                  <a:gd name="T18" fmla="*/ 0 w 288"/>
                  <a:gd name="T19" fmla="*/ 18 h 288"/>
                  <a:gd name="T20" fmla="*/ 0 w 288"/>
                  <a:gd name="T21" fmla="*/ 270 h 288"/>
                  <a:gd name="T22" fmla="*/ 9 w 288"/>
                  <a:gd name="T23" fmla="*/ 286 h 288"/>
                  <a:gd name="T24" fmla="*/ 18 w 288"/>
                  <a:gd name="T2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288">
                    <a:moveTo>
                      <a:pt x="18" y="288"/>
                    </a:moveTo>
                    <a:cubicBezTo>
                      <a:pt x="270" y="288"/>
                      <a:pt x="270" y="288"/>
                      <a:pt x="270" y="288"/>
                    </a:cubicBezTo>
                    <a:cubicBezTo>
                      <a:pt x="275" y="288"/>
                      <a:pt x="280" y="286"/>
                      <a:pt x="283" y="283"/>
                    </a:cubicBezTo>
                    <a:cubicBezTo>
                      <a:pt x="286" y="280"/>
                      <a:pt x="288" y="275"/>
                      <a:pt x="288" y="270"/>
                    </a:cubicBezTo>
                    <a:cubicBezTo>
                      <a:pt x="288" y="18"/>
                      <a:pt x="288" y="18"/>
                      <a:pt x="288" y="18"/>
                    </a:cubicBezTo>
                    <a:cubicBezTo>
                      <a:pt x="288" y="14"/>
                      <a:pt x="286" y="9"/>
                      <a:pt x="283" y="6"/>
                    </a:cubicBezTo>
                    <a:cubicBezTo>
                      <a:pt x="280" y="2"/>
                      <a:pt x="275" y="0"/>
                      <a:pt x="27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4" y="0"/>
                      <a:pt x="9" y="2"/>
                      <a:pt x="6" y="6"/>
                    </a:cubicBezTo>
                    <a:cubicBezTo>
                      <a:pt x="2" y="9"/>
                      <a:pt x="0" y="14"/>
                      <a:pt x="0" y="18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277"/>
                      <a:pt x="4" y="282"/>
                      <a:pt x="9" y="286"/>
                    </a:cubicBezTo>
                    <a:cubicBezTo>
                      <a:pt x="12" y="288"/>
                      <a:pt x="15" y="288"/>
                      <a:pt x="18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3" name="Freeform 731"/>
              <p:cNvSpPr/>
              <p:nvPr/>
            </p:nvSpPr>
            <p:spPr bwMode="auto">
              <a:xfrm>
                <a:off x="6380333" y="5323349"/>
                <a:ext cx="828000" cy="828000"/>
              </a:xfrm>
              <a:custGeom>
                <a:avLst/>
                <a:gdLst>
                  <a:gd name="T0" fmla="*/ 18 w 288"/>
                  <a:gd name="T1" fmla="*/ 288 h 288"/>
                  <a:gd name="T2" fmla="*/ 270 w 288"/>
                  <a:gd name="T3" fmla="*/ 288 h 288"/>
                  <a:gd name="T4" fmla="*/ 283 w 288"/>
                  <a:gd name="T5" fmla="*/ 283 h 288"/>
                  <a:gd name="T6" fmla="*/ 288 w 288"/>
                  <a:gd name="T7" fmla="*/ 270 h 288"/>
                  <a:gd name="T8" fmla="*/ 288 w 288"/>
                  <a:gd name="T9" fmla="*/ 18 h 288"/>
                  <a:gd name="T10" fmla="*/ 283 w 288"/>
                  <a:gd name="T11" fmla="*/ 6 h 288"/>
                  <a:gd name="T12" fmla="*/ 270 w 288"/>
                  <a:gd name="T13" fmla="*/ 0 h 288"/>
                  <a:gd name="T14" fmla="*/ 18 w 288"/>
                  <a:gd name="T15" fmla="*/ 0 h 288"/>
                  <a:gd name="T16" fmla="*/ 6 w 288"/>
                  <a:gd name="T17" fmla="*/ 6 h 288"/>
                  <a:gd name="T18" fmla="*/ 0 w 288"/>
                  <a:gd name="T19" fmla="*/ 18 h 288"/>
                  <a:gd name="T20" fmla="*/ 0 w 288"/>
                  <a:gd name="T21" fmla="*/ 270 h 288"/>
                  <a:gd name="T22" fmla="*/ 9 w 288"/>
                  <a:gd name="T23" fmla="*/ 286 h 288"/>
                  <a:gd name="T24" fmla="*/ 18 w 288"/>
                  <a:gd name="T2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288">
                    <a:moveTo>
                      <a:pt x="18" y="288"/>
                    </a:moveTo>
                    <a:cubicBezTo>
                      <a:pt x="270" y="288"/>
                      <a:pt x="270" y="288"/>
                      <a:pt x="270" y="288"/>
                    </a:cubicBezTo>
                    <a:cubicBezTo>
                      <a:pt x="275" y="288"/>
                      <a:pt x="280" y="286"/>
                      <a:pt x="283" y="283"/>
                    </a:cubicBezTo>
                    <a:cubicBezTo>
                      <a:pt x="286" y="280"/>
                      <a:pt x="288" y="275"/>
                      <a:pt x="288" y="270"/>
                    </a:cubicBezTo>
                    <a:cubicBezTo>
                      <a:pt x="288" y="18"/>
                      <a:pt x="288" y="18"/>
                      <a:pt x="288" y="18"/>
                    </a:cubicBezTo>
                    <a:cubicBezTo>
                      <a:pt x="288" y="14"/>
                      <a:pt x="286" y="9"/>
                      <a:pt x="283" y="6"/>
                    </a:cubicBezTo>
                    <a:cubicBezTo>
                      <a:pt x="280" y="2"/>
                      <a:pt x="275" y="0"/>
                      <a:pt x="27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4" y="0"/>
                      <a:pt x="9" y="2"/>
                      <a:pt x="6" y="6"/>
                    </a:cubicBezTo>
                    <a:cubicBezTo>
                      <a:pt x="2" y="9"/>
                      <a:pt x="0" y="14"/>
                      <a:pt x="0" y="18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277"/>
                      <a:pt x="4" y="282"/>
                      <a:pt x="9" y="286"/>
                    </a:cubicBezTo>
                    <a:cubicBezTo>
                      <a:pt x="12" y="288"/>
                      <a:pt x="15" y="288"/>
                      <a:pt x="18" y="28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28575" cap="flat">
                <a:solidFill>
                  <a:schemeClr val="bg1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4" name="Freeform 733"/>
              <p:cNvSpPr/>
              <p:nvPr/>
            </p:nvSpPr>
            <p:spPr bwMode="auto">
              <a:xfrm>
                <a:off x="6470224" y="5403983"/>
                <a:ext cx="671210" cy="658855"/>
              </a:xfrm>
              <a:custGeom>
                <a:avLst/>
                <a:gdLst>
                  <a:gd name="T0" fmla="*/ 243 w 244"/>
                  <a:gd name="T1" fmla="*/ 192 h 240"/>
                  <a:gd name="T2" fmla="*/ 240 w 244"/>
                  <a:gd name="T3" fmla="*/ 186 h 240"/>
                  <a:gd name="T4" fmla="*/ 244 w 244"/>
                  <a:gd name="T5" fmla="*/ 138 h 240"/>
                  <a:gd name="T6" fmla="*/ 229 w 244"/>
                  <a:gd name="T7" fmla="*/ 26 h 240"/>
                  <a:gd name="T8" fmla="*/ 225 w 244"/>
                  <a:gd name="T9" fmla="*/ 19 h 240"/>
                  <a:gd name="T10" fmla="*/ 214 w 244"/>
                  <a:gd name="T11" fmla="*/ 6 h 240"/>
                  <a:gd name="T12" fmla="*/ 210 w 244"/>
                  <a:gd name="T13" fmla="*/ 4 h 240"/>
                  <a:gd name="T14" fmla="*/ 201 w 244"/>
                  <a:gd name="T15" fmla="*/ 1 h 240"/>
                  <a:gd name="T16" fmla="*/ 119 w 244"/>
                  <a:gd name="T17" fmla="*/ 0 h 240"/>
                  <a:gd name="T18" fmla="*/ 49 w 244"/>
                  <a:gd name="T19" fmla="*/ 1 h 240"/>
                  <a:gd name="T20" fmla="*/ 28 w 244"/>
                  <a:gd name="T21" fmla="*/ 8 h 240"/>
                  <a:gd name="T22" fmla="*/ 22 w 244"/>
                  <a:gd name="T23" fmla="*/ 14 h 240"/>
                  <a:gd name="T24" fmla="*/ 16 w 244"/>
                  <a:gd name="T25" fmla="*/ 27 h 240"/>
                  <a:gd name="T26" fmla="*/ 0 w 244"/>
                  <a:gd name="T27" fmla="*/ 142 h 240"/>
                  <a:gd name="T28" fmla="*/ 3 w 244"/>
                  <a:gd name="T29" fmla="*/ 188 h 240"/>
                  <a:gd name="T30" fmla="*/ 0 w 244"/>
                  <a:gd name="T31" fmla="*/ 193 h 240"/>
                  <a:gd name="T32" fmla="*/ 0 w 244"/>
                  <a:gd name="T33" fmla="*/ 217 h 240"/>
                  <a:gd name="T34" fmla="*/ 20 w 244"/>
                  <a:gd name="T35" fmla="*/ 217 h 240"/>
                  <a:gd name="T36" fmla="*/ 20 w 244"/>
                  <a:gd name="T37" fmla="*/ 240 h 240"/>
                  <a:gd name="T38" fmla="*/ 61 w 244"/>
                  <a:gd name="T39" fmla="*/ 240 h 240"/>
                  <a:gd name="T40" fmla="*/ 61 w 244"/>
                  <a:gd name="T41" fmla="*/ 217 h 240"/>
                  <a:gd name="T42" fmla="*/ 183 w 244"/>
                  <a:gd name="T43" fmla="*/ 217 h 240"/>
                  <a:gd name="T44" fmla="*/ 183 w 244"/>
                  <a:gd name="T45" fmla="*/ 240 h 240"/>
                  <a:gd name="T46" fmla="*/ 223 w 244"/>
                  <a:gd name="T47" fmla="*/ 240 h 240"/>
                  <a:gd name="T48" fmla="*/ 223 w 244"/>
                  <a:gd name="T49" fmla="*/ 217 h 240"/>
                  <a:gd name="T50" fmla="*/ 243 w 244"/>
                  <a:gd name="T51" fmla="*/ 217 h 240"/>
                  <a:gd name="T52" fmla="*/ 243 w 244"/>
                  <a:gd name="T53" fmla="*/ 19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244" h="240">
                    <a:moveTo>
                      <a:pt x="243" y="192"/>
                    </a:moveTo>
                    <a:cubicBezTo>
                      <a:pt x="240" y="186"/>
                      <a:pt x="240" y="186"/>
                      <a:pt x="240" y="186"/>
                    </a:cubicBezTo>
                    <a:cubicBezTo>
                      <a:pt x="244" y="138"/>
                      <a:pt x="244" y="138"/>
                      <a:pt x="244" y="138"/>
                    </a:cubicBezTo>
                    <a:cubicBezTo>
                      <a:pt x="229" y="26"/>
                      <a:pt x="229" y="26"/>
                      <a:pt x="229" y="26"/>
                    </a:cubicBezTo>
                    <a:cubicBezTo>
                      <a:pt x="228" y="23"/>
                      <a:pt x="227" y="21"/>
                      <a:pt x="225" y="19"/>
                    </a:cubicBezTo>
                    <a:cubicBezTo>
                      <a:pt x="223" y="13"/>
                      <a:pt x="219" y="9"/>
                      <a:pt x="214" y="6"/>
                    </a:cubicBezTo>
                    <a:cubicBezTo>
                      <a:pt x="213" y="5"/>
                      <a:pt x="211" y="4"/>
                      <a:pt x="210" y="4"/>
                    </a:cubicBezTo>
                    <a:cubicBezTo>
                      <a:pt x="207" y="3"/>
                      <a:pt x="204" y="1"/>
                      <a:pt x="201" y="1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1" y="1"/>
                      <a:pt x="33" y="4"/>
                      <a:pt x="28" y="8"/>
                    </a:cubicBezTo>
                    <a:cubicBezTo>
                      <a:pt x="25" y="10"/>
                      <a:pt x="24" y="12"/>
                      <a:pt x="22" y="14"/>
                    </a:cubicBezTo>
                    <a:cubicBezTo>
                      <a:pt x="19" y="18"/>
                      <a:pt x="16" y="22"/>
                      <a:pt x="16" y="27"/>
                    </a:cubicBezTo>
                    <a:cubicBezTo>
                      <a:pt x="0" y="142"/>
                      <a:pt x="0" y="142"/>
                      <a:pt x="0" y="142"/>
                    </a:cubicBezTo>
                    <a:cubicBezTo>
                      <a:pt x="3" y="188"/>
                      <a:pt x="3" y="188"/>
                      <a:pt x="3" y="188"/>
                    </a:cubicBezTo>
                    <a:cubicBezTo>
                      <a:pt x="0" y="193"/>
                      <a:pt x="0" y="193"/>
                      <a:pt x="0" y="193"/>
                    </a:cubicBezTo>
                    <a:cubicBezTo>
                      <a:pt x="0" y="217"/>
                      <a:pt x="0" y="217"/>
                      <a:pt x="0" y="217"/>
                    </a:cubicBezTo>
                    <a:cubicBezTo>
                      <a:pt x="20" y="217"/>
                      <a:pt x="20" y="217"/>
                      <a:pt x="20" y="217"/>
                    </a:cubicBezTo>
                    <a:cubicBezTo>
                      <a:pt x="20" y="240"/>
                      <a:pt x="20" y="240"/>
                      <a:pt x="20" y="240"/>
                    </a:cubicBezTo>
                    <a:cubicBezTo>
                      <a:pt x="61" y="240"/>
                      <a:pt x="61" y="240"/>
                      <a:pt x="61" y="240"/>
                    </a:cubicBezTo>
                    <a:cubicBezTo>
                      <a:pt x="61" y="217"/>
                      <a:pt x="61" y="217"/>
                      <a:pt x="61" y="217"/>
                    </a:cubicBezTo>
                    <a:cubicBezTo>
                      <a:pt x="183" y="217"/>
                      <a:pt x="183" y="217"/>
                      <a:pt x="183" y="217"/>
                    </a:cubicBezTo>
                    <a:cubicBezTo>
                      <a:pt x="183" y="240"/>
                      <a:pt x="183" y="240"/>
                      <a:pt x="183" y="240"/>
                    </a:cubicBezTo>
                    <a:cubicBezTo>
                      <a:pt x="223" y="240"/>
                      <a:pt x="223" y="240"/>
                      <a:pt x="223" y="240"/>
                    </a:cubicBezTo>
                    <a:cubicBezTo>
                      <a:pt x="223" y="217"/>
                      <a:pt x="223" y="217"/>
                      <a:pt x="223" y="217"/>
                    </a:cubicBezTo>
                    <a:cubicBezTo>
                      <a:pt x="243" y="217"/>
                      <a:pt x="243" y="217"/>
                      <a:pt x="243" y="217"/>
                    </a:cubicBezTo>
                    <a:cubicBezTo>
                      <a:pt x="243" y="192"/>
                      <a:pt x="243" y="192"/>
                      <a:pt x="243" y="19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5" name="Rectangle 734"/>
              <p:cNvSpPr>
                <a:spLocks noChangeArrowheads="1"/>
              </p:cNvSpPr>
              <p:nvPr/>
            </p:nvSpPr>
            <p:spPr bwMode="auto">
              <a:xfrm>
                <a:off x="6525129" y="5925576"/>
                <a:ext cx="561400" cy="19217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6" name="Rectangle 735"/>
              <p:cNvSpPr>
                <a:spLocks noChangeArrowheads="1"/>
              </p:cNvSpPr>
              <p:nvPr/>
            </p:nvSpPr>
            <p:spPr bwMode="auto">
              <a:xfrm>
                <a:off x="6636310" y="5417709"/>
                <a:ext cx="340409" cy="82357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7" name="Freeform 736"/>
              <p:cNvSpPr/>
              <p:nvPr/>
            </p:nvSpPr>
            <p:spPr bwMode="auto">
              <a:xfrm>
                <a:off x="6503167" y="5511046"/>
                <a:ext cx="284132" cy="222364"/>
              </a:xfrm>
              <a:custGeom>
                <a:avLst/>
                <a:gdLst>
                  <a:gd name="T0" fmla="*/ 207 w 207"/>
                  <a:gd name="T1" fmla="*/ 162 h 162"/>
                  <a:gd name="T2" fmla="*/ 0 w 207"/>
                  <a:gd name="T3" fmla="*/ 162 h 162"/>
                  <a:gd name="T4" fmla="*/ 18 w 207"/>
                  <a:gd name="T5" fmla="*/ 14 h 162"/>
                  <a:gd name="T6" fmla="*/ 207 w 207"/>
                  <a:gd name="T7" fmla="*/ 0 h 162"/>
                  <a:gd name="T8" fmla="*/ 207 w 207"/>
                  <a:gd name="T9" fmla="*/ 162 h 162"/>
                  <a:gd name="T10" fmla="*/ 207 w 207"/>
                  <a:gd name="T11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7" h="162">
                    <a:moveTo>
                      <a:pt x="207" y="162"/>
                    </a:moveTo>
                    <a:lnTo>
                      <a:pt x="0" y="162"/>
                    </a:lnTo>
                    <a:lnTo>
                      <a:pt x="18" y="14"/>
                    </a:lnTo>
                    <a:lnTo>
                      <a:pt x="207" y="0"/>
                    </a:lnTo>
                    <a:lnTo>
                      <a:pt x="207" y="162"/>
                    </a:lnTo>
                    <a:lnTo>
                      <a:pt x="207" y="162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8" name="Freeform 737"/>
              <p:cNvSpPr/>
              <p:nvPr/>
            </p:nvSpPr>
            <p:spPr bwMode="auto">
              <a:xfrm>
                <a:off x="6828477" y="5511046"/>
                <a:ext cx="280014" cy="222364"/>
              </a:xfrm>
              <a:custGeom>
                <a:avLst/>
                <a:gdLst>
                  <a:gd name="T0" fmla="*/ 0 w 204"/>
                  <a:gd name="T1" fmla="*/ 162 h 162"/>
                  <a:gd name="T2" fmla="*/ 0 w 204"/>
                  <a:gd name="T3" fmla="*/ 0 h 162"/>
                  <a:gd name="T4" fmla="*/ 186 w 204"/>
                  <a:gd name="T5" fmla="*/ 12 h 162"/>
                  <a:gd name="T6" fmla="*/ 204 w 204"/>
                  <a:gd name="T7" fmla="*/ 162 h 162"/>
                  <a:gd name="T8" fmla="*/ 0 w 204"/>
                  <a:gd name="T9" fmla="*/ 162 h 162"/>
                  <a:gd name="T10" fmla="*/ 0 w 204"/>
                  <a:gd name="T11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4" h="162">
                    <a:moveTo>
                      <a:pt x="0" y="162"/>
                    </a:moveTo>
                    <a:lnTo>
                      <a:pt x="0" y="0"/>
                    </a:lnTo>
                    <a:lnTo>
                      <a:pt x="186" y="12"/>
                    </a:lnTo>
                    <a:lnTo>
                      <a:pt x="204" y="162"/>
                    </a:lnTo>
                    <a:lnTo>
                      <a:pt x="0" y="162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9" name="Freeform 738"/>
              <p:cNvSpPr/>
              <p:nvPr/>
            </p:nvSpPr>
            <p:spPr bwMode="auto">
              <a:xfrm>
                <a:off x="6968483" y="5821257"/>
                <a:ext cx="123535" cy="65886"/>
              </a:xfrm>
              <a:custGeom>
                <a:avLst/>
                <a:gdLst>
                  <a:gd name="T0" fmla="*/ 23 w 45"/>
                  <a:gd name="T1" fmla="*/ 6 h 24"/>
                  <a:gd name="T2" fmla="*/ 27 w 45"/>
                  <a:gd name="T3" fmla="*/ 2 h 24"/>
                  <a:gd name="T4" fmla="*/ 39 w 45"/>
                  <a:gd name="T5" fmla="*/ 3 h 24"/>
                  <a:gd name="T6" fmla="*/ 44 w 45"/>
                  <a:gd name="T7" fmla="*/ 14 h 24"/>
                  <a:gd name="T8" fmla="*/ 33 w 45"/>
                  <a:gd name="T9" fmla="*/ 24 h 24"/>
                  <a:gd name="T10" fmla="*/ 26 w 45"/>
                  <a:gd name="T11" fmla="*/ 22 h 24"/>
                  <a:gd name="T12" fmla="*/ 22 w 45"/>
                  <a:gd name="T13" fmla="*/ 17 h 24"/>
                  <a:gd name="T14" fmla="*/ 15 w 45"/>
                  <a:gd name="T15" fmla="*/ 22 h 24"/>
                  <a:gd name="T16" fmla="*/ 2 w 45"/>
                  <a:gd name="T17" fmla="*/ 15 h 24"/>
                  <a:gd name="T18" fmla="*/ 3 w 45"/>
                  <a:gd name="T19" fmla="*/ 4 h 24"/>
                  <a:gd name="T20" fmla="*/ 14 w 45"/>
                  <a:gd name="T21" fmla="*/ 0 h 24"/>
                  <a:gd name="T22" fmla="*/ 20 w 45"/>
                  <a:gd name="T23" fmla="*/ 3 h 24"/>
                  <a:gd name="T24" fmla="*/ 23 w 45"/>
                  <a:gd name="T2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24">
                    <a:moveTo>
                      <a:pt x="23" y="6"/>
                    </a:moveTo>
                    <a:cubicBezTo>
                      <a:pt x="24" y="5"/>
                      <a:pt x="25" y="3"/>
                      <a:pt x="27" y="2"/>
                    </a:cubicBezTo>
                    <a:cubicBezTo>
                      <a:pt x="31" y="0"/>
                      <a:pt x="36" y="0"/>
                      <a:pt x="39" y="3"/>
                    </a:cubicBezTo>
                    <a:cubicBezTo>
                      <a:pt x="43" y="5"/>
                      <a:pt x="45" y="10"/>
                      <a:pt x="44" y="14"/>
                    </a:cubicBezTo>
                    <a:cubicBezTo>
                      <a:pt x="43" y="19"/>
                      <a:pt x="38" y="23"/>
                      <a:pt x="33" y="24"/>
                    </a:cubicBezTo>
                    <a:cubicBezTo>
                      <a:pt x="30" y="24"/>
                      <a:pt x="28" y="23"/>
                      <a:pt x="26" y="22"/>
                    </a:cubicBezTo>
                    <a:cubicBezTo>
                      <a:pt x="24" y="21"/>
                      <a:pt x="23" y="19"/>
                      <a:pt x="22" y="17"/>
                    </a:cubicBezTo>
                    <a:cubicBezTo>
                      <a:pt x="20" y="20"/>
                      <a:pt x="18" y="22"/>
                      <a:pt x="15" y="22"/>
                    </a:cubicBezTo>
                    <a:cubicBezTo>
                      <a:pt x="10" y="24"/>
                      <a:pt x="4" y="21"/>
                      <a:pt x="2" y="15"/>
                    </a:cubicBezTo>
                    <a:cubicBezTo>
                      <a:pt x="0" y="12"/>
                      <a:pt x="1" y="7"/>
                      <a:pt x="3" y="4"/>
                    </a:cubicBezTo>
                    <a:cubicBezTo>
                      <a:pt x="6" y="1"/>
                      <a:pt x="10" y="0"/>
                      <a:pt x="14" y="0"/>
                    </a:cubicBezTo>
                    <a:cubicBezTo>
                      <a:pt x="16" y="0"/>
                      <a:pt x="18" y="1"/>
                      <a:pt x="20" y="3"/>
                    </a:cubicBezTo>
                    <a:cubicBezTo>
                      <a:pt x="21" y="4"/>
                      <a:pt x="22" y="5"/>
                      <a:pt x="23" y="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0" name="Freeform 739"/>
              <p:cNvSpPr/>
              <p:nvPr/>
            </p:nvSpPr>
            <p:spPr bwMode="auto">
              <a:xfrm>
                <a:off x="6522384" y="5821257"/>
                <a:ext cx="124909" cy="65886"/>
              </a:xfrm>
              <a:custGeom>
                <a:avLst/>
                <a:gdLst>
                  <a:gd name="T0" fmla="*/ 23 w 45"/>
                  <a:gd name="T1" fmla="*/ 17 h 24"/>
                  <a:gd name="T2" fmla="*/ 19 w 45"/>
                  <a:gd name="T3" fmla="*/ 22 h 24"/>
                  <a:gd name="T4" fmla="*/ 12 w 45"/>
                  <a:gd name="T5" fmla="*/ 24 h 24"/>
                  <a:gd name="T6" fmla="*/ 1 w 45"/>
                  <a:gd name="T7" fmla="*/ 14 h 24"/>
                  <a:gd name="T8" fmla="*/ 5 w 45"/>
                  <a:gd name="T9" fmla="*/ 3 h 24"/>
                  <a:gd name="T10" fmla="*/ 18 w 45"/>
                  <a:gd name="T11" fmla="*/ 2 h 24"/>
                  <a:gd name="T12" fmla="*/ 22 w 45"/>
                  <a:gd name="T13" fmla="*/ 6 h 24"/>
                  <a:gd name="T14" fmla="*/ 25 w 45"/>
                  <a:gd name="T15" fmla="*/ 3 h 24"/>
                  <a:gd name="T16" fmla="*/ 31 w 45"/>
                  <a:gd name="T17" fmla="*/ 0 h 24"/>
                  <a:gd name="T18" fmla="*/ 42 w 45"/>
                  <a:gd name="T19" fmla="*/ 6 h 24"/>
                  <a:gd name="T20" fmla="*/ 42 w 45"/>
                  <a:gd name="T21" fmla="*/ 18 h 24"/>
                  <a:gd name="T22" fmla="*/ 31 w 45"/>
                  <a:gd name="T23" fmla="*/ 23 h 24"/>
                  <a:gd name="T24" fmla="*/ 23 w 45"/>
                  <a:gd name="T25" fmla="*/ 17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5" h="24">
                    <a:moveTo>
                      <a:pt x="23" y="17"/>
                    </a:moveTo>
                    <a:cubicBezTo>
                      <a:pt x="22" y="19"/>
                      <a:pt x="20" y="21"/>
                      <a:pt x="19" y="22"/>
                    </a:cubicBezTo>
                    <a:cubicBezTo>
                      <a:pt x="17" y="23"/>
                      <a:pt x="14" y="24"/>
                      <a:pt x="12" y="24"/>
                    </a:cubicBezTo>
                    <a:cubicBezTo>
                      <a:pt x="7" y="23"/>
                      <a:pt x="2" y="20"/>
                      <a:pt x="1" y="14"/>
                    </a:cubicBezTo>
                    <a:cubicBezTo>
                      <a:pt x="0" y="10"/>
                      <a:pt x="2" y="5"/>
                      <a:pt x="5" y="3"/>
                    </a:cubicBezTo>
                    <a:cubicBezTo>
                      <a:pt x="9" y="0"/>
                      <a:pt x="14" y="0"/>
                      <a:pt x="18" y="2"/>
                    </a:cubicBezTo>
                    <a:cubicBezTo>
                      <a:pt x="20" y="3"/>
                      <a:pt x="21" y="5"/>
                      <a:pt x="22" y="6"/>
                    </a:cubicBezTo>
                    <a:cubicBezTo>
                      <a:pt x="23" y="5"/>
                      <a:pt x="24" y="4"/>
                      <a:pt x="25" y="3"/>
                    </a:cubicBezTo>
                    <a:cubicBezTo>
                      <a:pt x="27" y="1"/>
                      <a:pt x="29" y="1"/>
                      <a:pt x="31" y="0"/>
                    </a:cubicBezTo>
                    <a:cubicBezTo>
                      <a:pt x="35" y="0"/>
                      <a:pt x="40" y="2"/>
                      <a:pt x="42" y="6"/>
                    </a:cubicBezTo>
                    <a:cubicBezTo>
                      <a:pt x="45" y="9"/>
                      <a:pt x="45" y="14"/>
                      <a:pt x="42" y="18"/>
                    </a:cubicBezTo>
                    <a:cubicBezTo>
                      <a:pt x="40" y="22"/>
                      <a:pt x="35" y="23"/>
                      <a:pt x="31" y="23"/>
                    </a:cubicBezTo>
                    <a:cubicBezTo>
                      <a:pt x="27" y="22"/>
                      <a:pt x="25" y="20"/>
                      <a:pt x="23" y="17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45" name="Freeform 12"/>
            <p:cNvSpPr>
              <a:spLocks noEditPoints="1"/>
            </p:cNvSpPr>
            <p:nvPr/>
          </p:nvSpPr>
          <p:spPr bwMode="auto">
            <a:xfrm>
              <a:off x="5085673" y="5429321"/>
              <a:ext cx="756000" cy="684000"/>
            </a:xfrm>
            <a:custGeom>
              <a:avLst/>
              <a:gdLst>
                <a:gd name="T0" fmla="*/ 233 w 250"/>
                <a:gd name="T1" fmla="*/ 0 h 232"/>
                <a:gd name="T2" fmla="*/ 17 w 250"/>
                <a:gd name="T3" fmla="*/ 0 h 232"/>
                <a:gd name="T4" fmla="*/ 0 w 250"/>
                <a:gd name="T5" fmla="*/ 17 h 232"/>
                <a:gd name="T6" fmla="*/ 0 w 250"/>
                <a:gd name="T7" fmla="*/ 164 h 232"/>
                <a:gd name="T8" fmla="*/ 17 w 250"/>
                <a:gd name="T9" fmla="*/ 181 h 232"/>
                <a:gd name="T10" fmla="*/ 141 w 250"/>
                <a:gd name="T11" fmla="*/ 181 h 232"/>
                <a:gd name="T12" fmla="*/ 177 w 250"/>
                <a:gd name="T13" fmla="*/ 232 h 232"/>
                <a:gd name="T14" fmla="*/ 174 w 250"/>
                <a:gd name="T15" fmla="*/ 181 h 232"/>
                <a:gd name="T16" fmla="*/ 233 w 250"/>
                <a:gd name="T17" fmla="*/ 181 h 232"/>
                <a:gd name="T18" fmla="*/ 250 w 250"/>
                <a:gd name="T19" fmla="*/ 164 h 232"/>
                <a:gd name="T20" fmla="*/ 250 w 250"/>
                <a:gd name="T21" fmla="*/ 17 h 232"/>
                <a:gd name="T22" fmla="*/ 233 w 250"/>
                <a:gd name="T23" fmla="*/ 0 h 232"/>
                <a:gd name="T24" fmla="*/ 149 w 250"/>
                <a:gd name="T25" fmla="*/ 129 h 232"/>
                <a:gd name="T26" fmla="*/ 52 w 250"/>
                <a:gd name="T27" fmla="*/ 129 h 232"/>
                <a:gd name="T28" fmla="*/ 44 w 250"/>
                <a:gd name="T29" fmla="*/ 121 h 232"/>
                <a:gd name="T30" fmla="*/ 52 w 250"/>
                <a:gd name="T31" fmla="*/ 114 h 232"/>
                <a:gd name="T32" fmla="*/ 149 w 250"/>
                <a:gd name="T33" fmla="*/ 114 h 232"/>
                <a:gd name="T34" fmla="*/ 157 w 250"/>
                <a:gd name="T35" fmla="*/ 121 h 232"/>
                <a:gd name="T36" fmla="*/ 149 w 250"/>
                <a:gd name="T37" fmla="*/ 129 h 232"/>
                <a:gd name="T38" fmla="*/ 199 w 250"/>
                <a:gd name="T39" fmla="*/ 96 h 232"/>
                <a:gd name="T40" fmla="*/ 52 w 250"/>
                <a:gd name="T41" fmla="*/ 96 h 232"/>
                <a:gd name="T42" fmla="*/ 44 w 250"/>
                <a:gd name="T43" fmla="*/ 88 h 232"/>
                <a:gd name="T44" fmla="*/ 52 w 250"/>
                <a:gd name="T45" fmla="*/ 80 h 232"/>
                <a:gd name="T46" fmla="*/ 199 w 250"/>
                <a:gd name="T47" fmla="*/ 80 h 232"/>
                <a:gd name="T48" fmla="*/ 207 w 250"/>
                <a:gd name="T49" fmla="*/ 88 h 232"/>
                <a:gd name="T50" fmla="*/ 199 w 250"/>
                <a:gd name="T51" fmla="*/ 96 h 232"/>
                <a:gd name="T52" fmla="*/ 199 w 250"/>
                <a:gd name="T53" fmla="*/ 62 h 232"/>
                <a:gd name="T54" fmla="*/ 52 w 250"/>
                <a:gd name="T55" fmla="*/ 62 h 232"/>
                <a:gd name="T56" fmla="*/ 44 w 250"/>
                <a:gd name="T57" fmla="*/ 55 h 232"/>
                <a:gd name="T58" fmla="*/ 52 w 250"/>
                <a:gd name="T59" fmla="*/ 47 h 232"/>
                <a:gd name="T60" fmla="*/ 199 w 250"/>
                <a:gd name="T61" fmla="*/ 47 h 232"/>
                <a:gd name="T62" fmla="*/ 207 w 250"/>
                <a:gd name="T63" fmla="*/ 55 h 232"/>
                <a:gd name="T64" fmla="*/ 199 w 250"/>
                <a:gd name="T65" fmla="*/ 62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50" h="232">
                  <a:moveTo>
                    <a:pt x="233" y="0"/>
                  </a:move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7"/>
                    <a:pt x="0" y="17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73"/>
                    <a:pt x="8" y="181"/>
                    <a:pt x="17" y="181"/>
                  </a:cubicBezTo>
                  <a:cubicBezTo>
                    <a:pt x="141" y="181"/>
                    <a:pt x="141" y="181"/>
                    <a:pt x="141" y="181"/>
                  </a:cubicBezTo>
                  <a:cubicBezTo>
                    <a:pt x="177" y="232"/>
                    <a:pt x="177" y="232"/>
                    <a:pt x="177" y="232"/>
                  </a:cubicBezTo>
                  <a:cubicBezTo>
                    <a:pt x="174" y="181"/>
                    <a:pt x="174" y="181"/>
                    <a:pt x="174" y="181"/>
                  </a:cubicBezTo>
                  <a:cubicBezTo>
                    <a:pt x="233" y="181"/>
                    <a:pt x="233" y="181"/>
                    <a:pt x="233" y="181"/>
                  </a:cubicBezTo>
                  <a:cubicBezTo>
                    <a:pt x="243" y="181"/>
                    <a:pt x="250" y="173"/>
                    <a:pt x="250" y="164"/>
                  </a:cubicBezTo>
                  <a:cubicBezTo>
                    <a:pt x="250" y="17"/>
                    <a:pt x="250" y="17"/>
                    <a:pt x="250" y="17"/>
                  </a:cubicBezTo>
                  <a:cubicBezTo>
                    <a:pt x="250" y="7"/>
                    <a:pt x="243" y="0"/>
                    <a:pt x="233" y="0"/>
                  </a:cubicBezTo>
                  <a:close/>
                  <a:moveTo>
                    <a:pt x="149" y="129"/>
                  </a:moveTo>
                  <a:cubicBezTo>
                    <a:pt x="52" y="129"/>
                    <a:pt x="52" y="129"/>
                    <a:pt x="52" y="129"/>
                  </a:cubicBezTo>
                  <a:cubicBezTo>
                    <a:pt x="47" y="129"/>
                    <a:pt x="44" y="126"/>
                    <a:pt x="44" y="121"/>
                  </a:cubicBezTo>
                  <a:cubicBezTo>
                    <a:pt x="44" y="117"/>
                    <a:pt x="47" y="114"/>
                    <a:pt x="52" y="114"/>
                  </a:cubicBezTo>
                  <a:cubicBezTo>
                    <a:pt x="149" y="114"/>
                    <a:pt x="149" y="114"/>
                    <a:pt x="149" y="114"/>
                  </a:cubicBezTo>
                  <a:cubicBezTo>
                    <a:pt x="153" y="114"/>
                    <a:pt x="157" y="117"/>
                    <a:pt x="157" y="121"/>
                  </a:cubicBezTo>
                  <a:cubicBezTo>
                    <a:pt x="157" y="126"/>
                    <a:pt x="153" y="129"/>
                    <a:pt x="149" y="129"/>
                  </a:cubicBezTo>
                  <a:close/>
                  <a:moveTo>
                    <a:pt x="199" y="96"/>
                  </a:moveTo>
                  <a:cubicBezTo>
                    <a:pt x="52" y="96"/>
                    <a:pt x="52" y="96"/>
                    <a:pt x="52" y="96"/>
                  </a:cubicBezTo>
                  <a:cubicBezTo>
                    <a:pt x="47" y="96"/>
                    <a:pt x="44" y="92"/>
                    <a:pt x="44" y="88"/>
                  </a:cubicBezTo>
                  <a:cubicBezTo>
                    <a:pt x="44" y="84"/>
                    <a:pt x="47" y="80"/>
                    <a:pt x="52" y="80"/>
                  </a:cubicBezTo>
                  <a:cubicBezTo>
                    <a:pt x="199" y="80"/>
                    <a:pt x="199" y="80"/>
                    <a:pt x="199" y="80"/>
                  </a:cubicBezTo>
                  <a:cubicBezTo>
                    <a:pt x="203" y="80"/>
                    <a:pt x="207" y="84"/>
                    <a:pt x="207" y="88"/>
                  </a:cubicBezTo>
                  <a:cubicBezTo>
                    <a:pt x="207" y="92"/>
                    <a:pt x="203" y="96"/>
                    <a:pt x="199" y="96"/>
                  </a:cubicBezTo>
                  <a:close/>
                  <a:moveTo>
                    <a:pt x="199" y="62"/>
                  </a:moveTo>
                  <a:cubicBezTo>
                    <a:pt x="52" y="62"/>
                    <a:pt x="52" y="62"/>
                    <a:pt x="52" y="62"/>
                  </a:cubicBezTo>
                  <a:cubicBezTo>
                    <a:pt x="47" y="62"/>
                    <a:pt x="44" y="59"/>
                    <a:pt x="44" y="55"/>
                  </a:cubicBezTo>
                  <a:cubicBezTo>
                    <a:pt x="44" y="50"/>
                    <a:pt x="47" y="47"/>
                    <a:pt x="52" y="47"/>
                  </a:cubicBezTo>
                  <a:cubicBezTo>
                    <a:pt x="199" y="47"/>
                    <a:pt x="199" y="47"/>
                    <a:pt x="199" y="47"/>
                  </a:cubicBezTo>
                  <a:cubicBezTo>
                    <a:pt x="203" y="47"/>
                    <a:pt x="207" y="50"/>
                    <a:pt x="207" y="55"/>
                  </a:cubicBezTo>
                  <a:cubicBezTo>
                    <a:pt x="207" y="59"/>
                    <a:pt x="203" y="62"/>
                    <a:pt x="199" y="62"/>
                  </a:cubicBezTo>
                  <a:close/>
                </a:path>
              </a:pathLst>
            </a:custGeom>
            <a:solidFill>
              <a:srgbClr val="58595B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46" name="组合 90"/>
            <p:cNvGrpSpPr>
              <a:grpSpLocks noChangeAspect="1"/>
            </p:cNvGrpSpPr>
            <p:nvPr/>
          </p:nvGrpSpPr>
          <p:grpSpPr>
            <a:xfrm>
              <a:off x="8066527" y="5324986"/>
              <a:ext cx="828000" cy="826564"/>
              <a:chOff x="7506110" y="5295490"/>
              <a:chExt cx="915988" cy="914400"/>
            </a:xfrm>
          </p:grpSpPr>
          <p:sp>
            <p:nvSpPr>
              <p:cNvPr id="49" name="Freeform 540"/>
              <p:cNvSpPr/>
              <p:nvPr/>
            </p:nvSpPr>
            <p:spPr bwMode="auto">
              <a:xfrm>
                <a:off x="7506110" y="5295490"/>
                <a:ext cx="915988" cy="914400"/>
              </a:xfrm>
              <a:custGeom>
                <a:avLst/>
                <a:gdLst>
                  <a:gd name="T0" fmla="*/ 18 w 288"/>
                  <a:gd name="T1" fmla="*/ 288 h 288"/>
                  <a:gd name="T2" fmla="*/ 270 w 288"/>
                  <a:gd name="T3" fmla="*/ 288 h 288"/>
                  <a:gd name="T4" fmla="*/ 283 w 288"/>
                  <a:gd name="T5" fmla="*/ 283 h 288"/>
                  <a:gd name="T6" fmla="*/ 288 w 288"/>
                  <a:gd name="T7" fmla="*/ 270 h 288"/>
                  <a:gd name="T8" fmla="*/ 288 w 288"/>
                  <a:gd name="T9" fmla="*/ 18 h 288"/>
                  <a:gd name="T10" fmla="*/ 283 w 288"/>
                  <a:gd name="T11" fmla="*/ 6 h 288"/>
                  <a:gd name="T12" fmla="*/ 270 w 288"/>
                  <a:gd name="T13" fmla="*/ 0 h 288"/>
                  <a:gd name="T14" fmla="*/ 18 w 288"/>
                  <a:gd name="T15" fmla="*/ 0 h 288"/>
                  <a:gd name="T16" fmla="*/ 6 w 288"/>
                  <a:gd name="T17" fmla="*/ 6 h 288"/>
                  <a:gd name="T18" fmla="*/ 0 w 288"/>
                  <a:gd name="T19" fmla="*/ 18 h 288"/>
                  <a:gd name="T20" fmla="*/ 0 w 288"/>
                  <a:gd name="T21" fmla="*/ 270 h 288"/>
                  <a:gd name="T22" fmla="*/ 9 w 288"/>
                  <a:gd name="T23" fmla="*/ 286 h 288"/>
                  <a:gd name="T24" fmla="*/ 18 w 288"/>
                  <a:gd name="T2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288">
                    <a:moveTo>
                      <a:pt x="18" y="288"/>
                    </a:moveTo>
                    <a:cubicBezTo>
                      <a:pt x="270" y="288"/>
                      <a:pt x="270" y="288"/>
                      <a:pt x="270" y="288"/>
                    </a:cubicBezTo>
                    <a:cubicBezTo>
                      <a:pt x="275" y="288"/>
                      <a:pt x="280" y="286"/>
                      <a:pt x="283" y="283"/>
                    </a:cubicBezTo>
                    <a:cubicBezTo>
                      <a:pt x="286" y="280"/>
                      <a:pt x="288" y="275"/>
                      <a:pt x="288" y="270"/>
                    </a:cubicBezTo>
                    <a:cubicBezTo>
                      <a:pt x="288" y="18"/>
                      <a:pt x="288" y="18"/>
                      <a:pt x="288" y="18"/>
                    </a:cubicBezTo>
                    <a:cubicBezTo>
                      <a:pt x="288" y="14"/>
                      <a:pt x="286" y="9"/>
                      <a:pt x="283" y="6"/>
                    </a:cubicBezTo>
                    <a:cubicBezTo>
                      <a:pt x="280" y="2"/>
                      <a:pt x="275" y="0"/>
                      <a:pt x="27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3" y="0"/>
                      <a:pt x="9" y="2"/>
                      <a:pt x="6" y="6"/>
                    </a:cubicBezTo>
                    <a:cubicBezTo>
                      <a:pt x="2" y="9"/>
                      <a:pt x="0" y="14"/>
                      <a:pt x="0" y="18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277"/>
                      <a:pt x="4" y="282"/>
                      <a:pt x="9" y="286"/>
                    </a:cubicBezTo>
                    <a:cubicBezTo>
                      <a:pt x="12" y="288"/>
                      <a:pt x="15" y="288"/>
                      <a:pt x="18" y="2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0" name="Freeform 541"/>
              <p:cNvSpPr/>
              <p:nvPr/>
            </p:nvSpPr>
            <p:spPr bwMode="auto">
              <a:xfrm>
                <a:off x="7506110" y="5295490"/>
                <a:ext cx="915988" cy="914400"/>
              </a:xfrm>
              <a:custGeom>
                <a:avLst/>
                <a:gdLst>
                  <a:gd name="T0" fmla="*/ 18 w 288"/>
                  <a:gd name="T1" fmla="*/ 288 h 288"/>
                  <a:gd name="T2" fmla="*/ 270 w 288"/>
                  <a:gd name="T3" fmla="*/ 288 h 288"/>
                  <a:gd name="T4" fmla="*/ 283 w 288"/>
                  <a:gd name="T5" fmla="*/ 283 h 288"/>
                  <a:gd name="T6" fmla="*/ 288 w 288"/>
                  <a:gd name="T7" fmla="*/ 270 h 288"/>
                  <a:gd name="T8" fmla="*/ 288 w 288"/>
                  <a:gd name="T9" fmla="*/ 18 h 288"/>
                  <a:gd name="T10" fmla="*/ 283 w 288"/>
                  <a:gd name="T11" fmla="*/ 6 h 288"/>
                  <a:gd name="T12" fmla="*/ 270 w 288"/>
                  <a:gd name="T13" fmla="*/ 0 h 288"/>
                  <a:gd name="T14" fmla="*/ 18 w 288"/>
                  <a:gd name="T15" fmla="*/ 0 h 288"/>
                  <a:gd name="T16" fmla="*/ 6 w 288"/>
                  <a:gd name="T17" fmla="*/ 6 h 288"/>
                  <a:gd name="T18" fmla="*/ 0 w 288"/>
                  <a:gd name="T19" fmla="*/ 18 h 288"/>
                  <a:gd name="T20" fmla="*/ 0 w 288"/>
                  <a:gd name="T21" fmla="*/ 270 h 288"/>
                  <a:gd name="T22" fmla="*/ 9 w 288"/>
                  <a:gd name="T23" fmla="*/ 286 h 288"/>
                  <a:gd name="T24" fmla="*/ 18 w 288"/>
                  <a:gd name="T25" fmla="*/ 288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8" h="288">
                    <a:moveTo>
                      <a:pt x="18" y="288"/>
                    </a:moveTo>
                    <a:cubicBezTo>
                      <a:pt x="270" y="288"/>
                      <a:pt x="270" y="288"/>
                      <a:pt x="270" y="288"/>
                    </a:cubicBezTo>
                    <a:cubicBezTo>
                      <a:pt x="275" y="288"/>
                      <a:pt x="280" y="286"/>
                      <a:pt x="283" y="283"/>
                    </a:cubicBezTo>
                    <a:cubicBezTo>
                      <a:pt x="286" y="280"/>
                      <a:pt x="288" y="275"/>
                      <a:pt x="288" y="270"/>
                    </a:cubicBezTo>
                    <a:cubicBezTo>
                      <a:pt x="288" y="18"/>
                      <a:pt x="288" y="18"/>
                      <a:pt x="288" y="18"/>
                    </a:cubicBezTo>
                    <a:cubicBezTo>
                      <a:pt x="288" y="14"/>
                      <a:pt x="286" y="9"/>
                      <a:pt x="283" y="6"/>
                    </a:cubicBezTo>
                    <a:cubicBezTo>
                      <a:pt x="280" y="2"/>
                      <a:pt x="275" y="0"/>
                      <a:pt x="27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3" y="0"/>
                      <a:pt x="9" y="2"/>
                      <a:pt x="6" y="6"/>
                    </a:cubicBezTo>
                    <a:cubicBezTo>
                      <a:pt x="2" y="9"/>
                      <a:pt x="0" y="14"/>
                      <a:pt x="0" y="18"/>
                    </a:cubicBezTo>
                    <a:cubicBezTo>
                      <a:pt x="0" y="270"/>
                      <a:pt x="0" y="270"/>
                      <a:pt x="0" y="270"/>
                    </a:cubicBezTo>
                    <a:cubicBezTo>
                      <a:pt x="0" y="277"/>
                      <a:pt x="4" y="282"/>
                      <a:pt x="9" y="286"/>
                    </a:cubicBezTo>
                    <a:cubicBezTo>
                      <a:pt x="12" y="288"/>
                      <a:pt x="15" y="288"/>
                      <a:pt x="18" y="288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28575" cap="flat">
                <a:solidFill>
                  <a:schemeClr val="bg1"/>
                </a:solidFill>
                <a:prstDash val="solid"/>
                <a:miter lim="800000"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51" name="Freeform 543"/>
              <p:cNvSpPr/>
              <p:nvPr/>
            </p:nvSpPr>
            <p:spPr bwMode="auto">
              <a:xfrm>
                <a:off x="7582310" y="5581240"/>
                <a:ext cx="762000" cy="342900"/>
              </a:xfrm>
              <a:custGeom>
                <a:avLst/>
                <a:gdLst>
                  <a:gd name="T0" fmla="*/ 0 w 480"/>
                  <a:gd name="T1" fmla="*/ 214 h 216"/>
                  <a:gd name="T2" fmla="*/ 34 w 480"/>
                  <a:gd name="T3" fmla="*/ 214 h 216"/>
                  <a:gd name="T4" fmla="*/ 34 w 480"/>
                  <a:gd name="T5" fmla="*/ 172 h 216"/>
                  <a:gd name="T6" fmla="*/ 442 w 480"/>
                  <a:gd name="T7" fmla="*/ 172 h 216"/>
                  <a:gd name="T8" fmla="*/ 442 w 480"/>
                  <a:gd name="T9" fmla="*/ 216 h 216"/>
                  <a:gd name="T10" fmla="*/ 480 w 480"/>
                  <a:gd name="T11" fmla="*/ 216 h 216"/>
                  <a:gd name="T12" fmla="*/ 480 w 480"/>
                  <a:gd name="T13" fmla="*/ 56 h 216"/>
                  <a:gd name="T14" fmla="*/ 444 w 480"/>
                  <a:gd name="T15" fmla="*/ 56 h 216"/>
                  <a:gd name="T16" fmla="*/ 444 w 480"/>
                  <a:gd name="T17" fmla="*/ 126 h 216"/>
                  <a:gd name="T18" fmla="*/ 36 w 480"/>
                  <a:gd name="T19" fmla="*/ 126 h 216"/>
                  <a:gd name="T20" fmla="*/ 36 w 480"/>
                  <a:gd name="T21" fmla="*/ 0 h 216"/>
                  <a:gd name="T22" fmla="*/ 0 w 480"/>
                  <a:gd name="T23" fmla="*/ 0 h 216"/>
                  <a:gd name="T24" fmla="*/ 0 w 480"/>
                  <a:gd name="T25" fmla="*/ 214 h 216"/>
                  <a:gd name="T26" fmla="*/ 0 w 480"/>
                  <a:gd name="T27" fmla="*/ 214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0" h="216">
                    <a:moveTo>
                      <a:pt x="0" y="214"/>
                    </a:moveTo>
                    <a:lnTo>
                      <a:pt x="34" y="214"/>
                    </a:lnTo>
                    <a:lnTo>
                      <a:pt x="34" y="172"/>
                    </a:lnTo>
                    <a:lnTo>
                      <a:pt x="442" y="172"/>
                    </a:lnTo>
                    <a:lnTo>
                      <a:pt x="442" y="216"/>
                    </a:lnTo>
                    <a:lnTo>
                      <a:pt x="480" y="216"/>
                    </a:lnTo>
                    <a:lnTo>
                      <a:pt x="480" y="56"/>
                    </a:lnTo>
                    <a:lnTo>
                      <a:pt x="444" y="56"/>
                    </a:lnTo>
                    <a:lnTo>
                      <a:pt x="444" y="126"/>
                    </a:lnTo>
                    <a:lnTo>
                      <a:pt x="36" y="126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0" y="214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7256209" y="5309424"/>
              <a:ext cx="516194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zh-CN" altLang="en-US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班</a:t>
              </a:r>
              <a:endParaRPr lang="en-US" altLang="zh-CN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  <a:p>
              <a:r>
                <a:rPr lang="zh-CN" altLang="en-US" sz="2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车</a:t>
              </a:r>
              <a:endParaRPr lang="zh-CN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61" name="圆角矩形 60"/>
          <p:cNvSpPr/>
          <p:nvPr/>
        </p:nvSpPr>
        <p:spPr>
          <a:xfrm>
            <a:off x="5387975" y="2759710"/>
            <a:ext cx="2059940" cy="612140"/>
          </a:xfrm>
          <a:prstGeom prst="roundRect">
            <a:avLst>
              <a:gd name="adj" fmla="val 16869"/>
            </a:avLst>
          </a:prstGeom>
          <a:solidFill>
            <a:schemeClr val="bg1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07:30-19:00</a:t>
            </a:r>
            <a:endParaRPr lang="en-US" altLang="zh-CN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圆角矩形 61"/>
          <p:cNvSpPr/>
          <p:nvPr/>
        </p:nvSpPr>
        <p:spPr>
          <a:xfrm>
            <a:off x="7605395" y="2771140"/>
            <a:ext cx="2051685" cy="612140"/>
          </a:xfrm>
          <a:prstGeom prst="roundRect">
            <a:avLst>
              <a:gd name="adj" fmla="val 16869"/>
            </a:avLst>
          </a:prstGeom>
          <a:solidFill>
            <a:srgbClr val="59595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08:00-20:00</a:t>
            </a:r>
            <a:endParaRPr lang="en-US" altLang="zh-CN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标题 1"/>
          <p:cNvSpPr>
            <a:spLocks noGrp="1"/>
          </p:cNvSpPr>
          <p:nvPr>
            <p:ph type="title"/>
          </p:nvPr>
        </p:nvSpPr>
        <p:spPr>
          <a:xfrm>
            <a:off x="3510280" y="368300"/>
            <a:ext cx="8681720" cy="586240"/>
          </a:xfrm>
        </p:spPr>
        <p:txBody>
          <a:bodyPr>
            <a:normAutofit fontScale="90000"/>
          </a:bodyPr>
          <a:lstStyle/>
          <a:p>
            <a:r>
              <a:rPr lang="zh-CN" altLang="en-US" dirty="0"/>
              <a:t>实习</a:t>
            </a:r>
            <a:r>
              <a:rPr lang="zh-CN" altLang="en-US" dirty="0" smtClean="0"/>
              <a:t>政策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/>
          <p:nvPr/>
        </p:nvSpPr>
        <p:spPr>
          <a:xfrm>
            <a:off x="278913" y="1434426"/>
            <a:ext cx="1439544" cy="437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spc="90" dirty="0">
                <a:ln w="635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员工</a:t>
            </a:r>
            <a:endParaRPr sz="2700" spc="90" dirty="0">
              <a:ln w="6350" cap="flat" cmpd="sng">
                <a:solidFill>
                  <a:srgbClr val="000000">
                    <a:alpha val="100000"/>
                  </a:srgbClr>
                </a:solidFill>
                <a:prstDash val="solid"/>
                <a:miter lim="0"/>
              </a:ln>
              <a:solidFill>
                <a:srgbClr val="000000">
                  <a:alpha val="10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2700" spc="90" dirty="0">
                <a:ln w="635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宿</a:t>
            </a:r>
            <a:r>
              <a:rPr sz="2700" spc="60" dirty="0">
                <a:ln w="635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舍</a:t>
            </a:r>
            <a:endParaRPr lang="en-US" altLang="en-US" sz="2700" dirty="0"/>
          </a:p>
        </p:txBody>
      </p:sp>
      <p:sp>
        <p:nvSpPr>
          <p:cNvPr id="7" name="textbox 6"/>
          <p:cNvSpPr/>
          <p:nvPr/>
        </p:nvSpPr>
        <p:spPr>
          <a:xfrm>
            <a:off x="11273394" y="6288617"/>
            <a:ext cx="162560" cy="1441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lang="en-US" altLang="en-US" sz="100" dirty="0"/>
          </a:p>
          <a:p>
            <a:pPr marL="12700" algn="l" rtl="0" eaLnBrk="0">
              <a:lnSpc>
                <a:spcPct val="86000"/>
              </a:lnSpc>
            </a:pPr>
            <a:r>
              <a:rPr sz="900" spc="4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r>
              <a:rPr sz="900" spc="30" dirty="0">
                <a:solidFill>
                  <a:srgbClr val="7F7F7F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2</a:t>
            </a:r>
            <a:endParaRPr lang="en-US" altLang="en-US" sz="900" dirty="0"/>
          </a:p>
        </p:txBody>
      </p:sp>
      <p:graphicFrame>
        <p:nvGraphicFramePr>
          <p:cNvPr id="263" name="table 263"/>
          <p:cNvGraphicFramePr>
            <a:graphicFrameLocks noGrp="1"/>
          </p:cNvGraphicFramePr>
          <p:nvPr/>
        </p:nvGraphicFramePr>
        <p:xfrm>
          <a:off x="149225" y="184150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64" name="picture 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2858" y="210769"/>
            <a:ext cx="2477007" cy="654736"/>
          </a:xfrm>
          <a:prstGeom prst="rect">
            <a:avLst/>
          </a:prstGeom>
        </p:spPr>
      </p:pic>
      <p:pic>
        <p:nvPicPr>
          <p:cNvPr id="8" name="图片 7" descr="1bee60ee3404719e514fc1e21aea2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9490" y="1271905"/>
            <a:ext cx="3324860" cy="5015865"/>
          </a:xfrm>
          <a:prstGeom prst="rect">
            <a:avLst/>
          </a:prstGeom>
        </p:spPr>
      </p:pic>
      <p:pic>
        <p:nvPicPr>
          <p:cNvPr id="9" name="图片 8" descr="4c45982da098c0da36a27cc1273235d"/>
          <p:cNvPicPr>
            <a:picLocks noChangeAspect="1"/>
          </p:cNvPicPr>
          <p:nvPr/>
        </p:nvPicPr>
        <p:blipFill>
          <a:blip r:embed="rId3"/>
          <a:srcRect t="4677" r="8406"/>
          <a:stretch>
            <a:fillRect/>
          </a:stretch>
        </p:blipFill>
        <p:spPr>
          <a:xfrm>
            <a:off x="8252460" y="1272540"/>
            <a:ext cx="3350895" cy="5015230"/>
          </a:xfrm>
          <a:prstGeom prst="rect">
            <a:avLst/>
          </a:prstGeom>
        </p:spPr>
      </p:pic>
      <p:pic>
        <p:nvPicPr>
          <p:cNvPr id="10" name="图片 9" descr="9dd87e0316eda26115bf943044c4a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3650" y="1271905"/>
            <a:ext cx="3406775" cy="5016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table 70"/>
          <p:cNvGraphicFramePr>
            <a:graphicFrameLocks noGrp="1"/>
          </p:cNvGraphicFramePr>
          <p:nvPr/>
        </p:nvGraphicFramePr>
        <p:xfrm>
          <a:off x="7642097" y="1357756"/>
          <a:ext cx="3348355" cy="2308225"/>
        </p:xfrm>
        <a:graphic>
          <a:graphicData uri="http://schemas.openxmlformats.org/drawingml/2006/table">
            <a:tbl>
              <a:tblPr/>
              <a:tblGrid>
                <a:gridCol w="3348355"/>
              </a:tblGrid>
              <a:tr h="2270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1" name="table 71"/>
          <p:cNvGraphicFramePr>
            <a:graphicFrameLocks noGrp="1"/>
          </p:cNvGraphicFramePr>
          <p:nvPr/>
        </p:nvGraphicFramePr>
        <p:xfrm>
          <a:off x="4221733" y="1357757"/>
          <a:ext cx="3244215" cy="2251710"/>
        </p:xfrm>
        <a:graphic>
          <a:graphicData uri="http://schemas.openxmlformats.org/drawingml/2006/table">
            <a:tbl>
              <a:tblPr/>
              <a:tblGrid>
                <a:gridCol w="3244215"/>
              </a:tblGrid>
              <a:tr h="2213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2" name="picture 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680197" y="1395856"/>
            <a:ext cx="3272409" cy="2232279"/>
          </a:xfrm>
          <a:prstGeom prst="rect">
            <a:avLst/>
          </a:prstGeom>
        </p:spPr>
      </p:pic>
      <p:graphicFrame>
        <p:nvGraphicFramePr>
          <p:cNvPr id="73" name="table 73"/>
          <p:cNvGraphicFramePr>
            <a:graphicFrameLocks noGrp="1"/>
          </p:cNvGraphicFramePr>
          <p:nvPr/>
        </p:nvGraphicFramePr>
        <p:xfrm>
          <a:off x="729310" y="3813276"/>
          <a:ext cx="3236595" cy="2232025"/>
        </p:xfrm>
        <a:graphic>
          <a:graphicData uri="http://schemas.openxmlformats.org/drawingml/2006/table">
            <a:tbl>
              <a:tblPr/>
              <a:tblGrid>
                <a:gridCol w="3236595"/>
              </a:tblGrid>
              <a:tr h="21939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4" name="table 74"/>
          <p:cNvGraphicFramePr>
            <a:graphicFrameLocks noGrp="1"/>
          </p:cNvGraphicFramePr>
          <p:nvPr/>
        </p:nvGraphicFramePr>
        <p:xfrm>
          <a:off x="4221733" y="3813276"/>
          <a:ext cx="3172459" cy="2251710"/>
        </p:xfrm>
        <a:graphic>
          <a:graphicData uri="http://schemas.openxmlformats.org/drawingml/2006/table">
            <a:tbl>
              <a:tblPr/>
              <a:tblGrid>
                <a:gridCol w="3172459"/>
              </a:tblGrid>
              <a:tr h="22136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5" name="table 75"/>
          <p:cNvGraphicFramePr>
            <a:graphicFrameLocks noGrp="1"/>
          </p:cNvGraphicFramePr>
          <p:nvPr/>
        </p:nvGraphicFramePr>
        <p:xfrm>
          <a:off x="7707884" y="3880713"/>
          <a:ext cx="3216275" cy="2164714"/>
        </p:xfrm>
        <a:graphic>
          <a:graphicData uri="http://schemas.openxmlformats.org/drawingml/2006/table">
            <a:tbl>
              <a:tblPr/>
              <a:tblGrid>
                <a:gridCol w="3216275"/>
              </a:tblGrid>
              <a:tr h="21266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6" name="picture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259833" y="1395857"/>
            <a:ext cx="3168395" cy="2176017"/>
          </a:xfrm>
          <a:prstGeom prst="rect">
            <a:avLst/>
          </a:prstGeom>
        </p:spPr>
      </p:pic>
      <p:graphicFrame>
        <p:nvGraphicFramePr>
          <p:cNvPr id="77" name="table 77"/>
          <p:cNvGraphicFramePr>
            <a:graphicFrameLocks noGrp="1"/>
          </p:cNvGraphicFramePr>
          <p:nvPr/>
        </p:nvGraphicFramePr>
        <p:xfrm>
          <a:off x="905548" y="1357756"/>
          <a:ext cx="2955925" cy="2308225"/>
        </p:xfrm>
        <a:graphic>
          <a:graphicData uri="http://schemas.openxmlformats.org/drawingml/2006/table">
            <a:tbl>
              <a:tblPr/>
              <a:tblGrid>
                <a:gridCol w="2955925"/>
              </a:tblGrid>
              <a:tr h="22701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4B91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8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67410" y="3851376"/>
            <a:ext cx="3160776" cy="2155952"/>
          </a:xfrm>
          <a:prstGeom prst="rect">
            <a:avLst/>
          </a:prstGeom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259833" y="3851376"/>
            <a:ext cx="3096386" cy="2176017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745984" y="3918813"/>
            <a:ext cx="3140709" cy="2088515"/>
          </a:xfrm>
          <a:prstGeom prst="rect">
            <a:avLst/>
          </a:prstGeom>
        </p:spPr>
      </p:pic>
      <p:pic>
        <p:nvPicPr>
          <p:cNvPr id="81" name="picture 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43648" y="1395856"/>
            <a:ext cx="2880359" cy="2232279"/>
          </a:xfrm>
          <a:prstGeom prst="rect">
            <a:avLst/>
          </a:prstGeom>
        </p:spPr>
      </p:pic>
      <p:sp>
        <p:nvSpPr>
          <p:cNvPr id="82" name="textbox 82"/>
          <p:cNvSpPr/>
          <p:nvPr/>
        </p:nvSpPr>
        <p:spPr>
          <a:xfrm>
            <a:off x="755798" y="598131"/>
            <a:ext cx="1439544" cy="4375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sz="2700" spc="90" dirty="0">
                <a:ln w="635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员工膳</a:t>
            </a:r>
            <a:r>
              <a:rPr sz="2700" spc="60" dirty="0">
                <a:ln w="6350" cap="flat" cmpd="sng">
                  <a:solidFill>
                    <a:srgbClr val="00000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食</a:t>
            </a:r>
            <a:endParaRPr lang="en-US" altLang="en-US" sz="2700" dirty="0"/>
          </a:p>
        </p:txBody>
      </p:sp>
      <p:sp>
        <p:nvSpPr>
          <p:cNvPr id="83" name="rect"/>
          <p:cNvSpPr/>
          <p:nvPr/>
        </p:nvSpPr>
        <p:spPr>
          <a:xfrm>
            <a:off x="669925" y="1160721"/>
            <a:ext cx="10850562" cy="35999"/>
          </a:xfrm>
          <a:prstGeom prst="rect">
            <a:avLst/>
          </a:prstGeom>
          <a:solidFill>
            <a:srgbClr val="F84D4D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63" name="table 263"/>
          <p:cNvGraphicFramePr>
            <a:graphicFrameLocks noGrp="1"/>
          </p:cNvGraphicFramePr>
          <p:nvPr/>
        </p:nvGraphicFramePr>
        <p:xfrm>
          <a:off x="149225" y="184150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64" name="picture 2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60158" y="210769"/>
            <a:ext cx="2477007" cy="65473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" name="picture 2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328420" y="2318385"/>
            <a:ext cx="2902585" cy="2947035"/>
          </a:xfrm>
          <a:prstGeom prst="rect">
            <a:avLst/>
          </a:prstGeom>
        </p:spPr>
      </p:pic>
      <p:grpSp>
        <p:nvGrpSpPr>
          <p:cNvPr id="32" name="group 32"/>
          <p:cNvGrpSpPr/>
          <p:nvPr/>
        </p:nvGrpSpPr>
        <p:grpSpPr>
          <a:xfrm rot="21600000">
            <a:off x="5377307" y="5592260"/>
            <a:ext cx="6401688" cy="833836"/>
            <a:chOff x="0" y="-12700"/>
            <a:chExt cx="6401688" cy="833836"/>
          </a:xfrm>
        </p:grpSpPr>
        <p:pic>
          <p:nvPicPr>
            <p:cNvPr id="267" name="picture 26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269144"/>
              <a:ext cx="6401688" cy="551992"/>
            </a:xfrm>
            <a:prstGeom prst="rect">
              <a:avLst/>
            </a:prstGeom>
          </p:spPr>
        </p:pic>
        <p:sp>
          <p:nvSpPr>
            <p:cNvPr id="268" name="textbox 268"/>
            <p:cNvSpPr/>
            <p:nvPr/>
          </p:nvSpPr>
          <p:spPr>
            <a:xfrm>
              <a:off x="8890" y="-12700"/>
              <a:ext cx="1820545" cy="32194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97000"/>
                </a:lnSpc>
                <a:tabLst>
                  <a:tab pos="171450" algn="l"/>
                </a:tabLst>
              </a:pPr>
              <a:r>
                <a:rPr sz="2000" spc="0" dirty="0">
                  <a:solidFill>
                    <a:srgbClr val="0087B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2000" spc="20" dirty="0">
                  <a:solidFill>
                    <a:srgbClr val="0087B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</a:t>
              </a:r>
              <a:r>
                <a:rPr sz="2000" spc="20" dirty="0">
                  <a:ln w="3175" cap="flat" cmpd="sng">
                    <a:solidFill>
                      <a:srgbClr val="0087B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87B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假期待</a:t>
              </a:r>
              <a:r>
                <a:rPr sz="2000" spc="10" dirty="0">
                  <a:ln w="3175" cap="flat" cmpd="sng">
                    <a:solidFill>
                      <a:srgbClr val="0087B0">
                        <a:alpha val="100000"/>
                      </a:srgbClr>
                    </a:solidFill>
                    <a:prstDash val="solid"/>
                    <a:miter lim="0"/>
                  </a:ln>
                  <a:solidFill>
                    <a:srgbClr val="0087B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遇</a:t>
              </a:r>
              <a:endParaRPr lang="en-US" altLang="en-US" sz="2000" dirty="0"/>
            </a:p>
          </p:txBody>
        </p:sp>
        <p:pic>
          <p:nvPicPr>
            <p:cNvPr id="269" name="picture 26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21378" y="19851"/>
              <a:ext cx="159322" cy="186808"/>
            </a:xfrm>
            <a:prstGeom prst="rect">
              <a:avLst/>
            </a:prstGeom>
          </p:spPr>
        </p:pic>
      </p:grpSp>
      <p:sp>
        <p:nvSpPr>
          <p:cNvPr id="270" name="textbox 270"/>
          <p:cNvSpPr/>
          <p:nvPr/>
        </p:nvSpPr>
        <p:spPr>
          <a:xfrm>
            <a:off x="5372608" y="3672585"/>
            <a:ext cx="6419215" cy="9010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400" dirty="0"/>
          </a:p>
          <a:p>
            <a:pPr marL="18415" algn="l" rtl="0" eaLnBrk="0">
              <a:lnSpc>
                <a:spcPct val="78000"/>
              </a:lnSpc>
              <a:spcBef>
                <a:spcPts val="0"/>
              </a:spcBef>
            </a:pPr>
            <a:r>
              <a:rPr sz="180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endParaRPr lang="en-US" altLang="en-US" sz="1800" dirty="0"/>
          </a:p>
          <a:p>
            <a:pPr algn="l" rtl="0" eaLnBrk="0">
              <a:lnSpc>
                <a:spcPct val="174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400" dirty="0"/>
          </a:p>
          <a:p>
            <a:pPr marL="12700" algn="l" rtl="0" eaLnBrk="0">
              <a:lnSpc>
                <a:spcPct val="78000"/>
              </a:lnSpc>
            </a:pPr>
            <a:r>
              <a:rPr sz="180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endParaRPr lang="en-US" altLang="en-US" sz="1800" dirty="0"/>
          </a:p>
        </p:txBody>
      </p:sp>
      <p:pic>
        <p:nvPicPr>
          <p:cNvPr id="271" name="picture 2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608828" y="4233926"/>
            <a:ext cx="6173088" cy="271272"/>
          </a:xfrm>
          <a:prstGeom prst="rect">
            <a:avLst/>
          </a:prstGeom>
        </p:spPr>
      </p:pic>
      <p:pic>
        <p:nvPicPr>
          <p:cNvPr id="272" name="picture 2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611774" y="3685285"/>
            <a:ext cx="6173088" cy="271272"/>
          </a:xfrm>
          <a:prstGeom prst="rect">
            <a:avLst/>
          </a:prstGeom>
        </p:spPr>
      </p:pic>
      <p:sp>
        <p:nvSpPr>
          <p:cNvPr id="273" name="textbox 273"/>
          <p:cNvSpPr/>
          <p:nvPr/>
        </p:nvSpPr>
        <p:spPr>
          <a:xfrm>
            <a:off x="5376265" y="2575052"/>
            <a:ext cx="6416040" cy="9010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lang="en-US" altLang="en-US" sz="400" dirty="0"/>
          </a:p>
          <a:p>
            <a:pPr marL="26670" algn="l" rtl="0" eaLnBrk="0">
              <a:lnSpc>
                <a:spcPct val="79000"/>
              </a:lnSpc>
              <a:spcBef>
                <a:spcPts val="0"/>
              </a:spcBef>
            </a:pPr>
            <a:r>
              <a:rPr sz="1800" spc="-5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en-US" altLang="en-US" sz="1800" dirty="0"/>
          </a:p>
          <a:p>
            <a:pPr algn="l" rtl="0" eaLnBrk="0">
              <a:lnSpc>
                <a:spcPct val="172000"/>
              </a:lnSpc>
            </a:pPr>
            <a:endParaRPr lang="en-US" altLang="en-US" sz="1000" dirty="0"/>
          </a:p>
          <a:p>
            <a:pPr algn="l" rtl="0" eaLnBrk="0">
              <a:lnSpc>
                <a:spcPct val="114000"/>
              </a:lnSpc>
            </a:pPr>
            <a:endParaRPr lang="en-US" altLang="en-US" sz="400" dirty="0"/>
          </a:p>
          <a:p>
            <a:pPr marL="12700" algn="l" rtl="0" eaLnBrk="0">
              <a:lnSpc>
                <a:spcPct val="78000"/>
              </a:lnSpc>
              <a:spcBef>
                <a:spcPts val="5"/>
              </a:spcBef>
            </a:pPr>
            <a:r>
              <a:rPr sz="1800" spc="-3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sz="1800" spc="-20" dirty="0">
                <a:solidFill>
                  <a:srgbClr val="000000">
                    <a:alpha val="100000"/>
                  </a:srgb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endParaRPr lang="en-US" altLang="en-US" sz="1800" dirty="0"/>
          </a:p>
        </p:txBody>
      </p:sp>
      <p:pic>
        <p:nvPicPr>
          <p:cNvPr id="274" name="picture 2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605907" y="3136392"/>
            <a:ext cx="6173088" cy="271271"/>
          </a:xfrm>
          <a:prstGeom prst="rect">
            <a:avLst/>
          </a:prstGeom>
        </p:spPr>
      </p:pic>
      <p:pic>
        <p:nvPicPr>
          <p:cNvPr id="275" name="picture 2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605907" y="2587752"/>
            <a:ext cx="5944488" cy="271271"/>
          </a:xfrm>
          <a:prstGeom prst="rect">
            <a:avLst/>
          </a:prstGeom>
        </p:spPr>
      </p:pic>
      <p:graphicFrame>
        <p:nvGraphicFramePr>
          <p:cNvPr id="276" name="table 276"/>
          <p:cNvGraphicFramePr>
            <a:graphicFrameLocks noGrp="1"/>
          </p:cNvGraphicFramePr>
          <p:nvPr/>
        </p:nvGraphicFramePr>
        <p:xfrm>
          <a:off x="149225" y="184150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77" name="picture 27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377307" y="1484122"/>
            <a:ext cx="6401688" cy="271271"/>
          </a:xfrm>
          <a:prstGeom prst="rect">
            <a:avLst/>
          </a:prstGeom>
        </p:spPr>
      </p:pic>
      <p:grpSp>
        <p:nvGrpSpPr>
          <p:cNvPr id="34" name="group 34"/>
          <p:cNvGrpSpPr/>
          <p:nvPr/>
        </p:nvGrpSpPr>
        <p:grpSpPr>
          <a:xfrm rot="21600000">
            <a:off x="5390812" y="4782642"/>
            <a:ext cx="6388183" cy="271576"/>
            <a:chOff x="0" y="0"/>
            <a:chExt cx="6388183" cy="271576"/>
          </a:xfrm>
        </p:grpSpPr>
        <p:pic>
          <p:nvPicPr>
            <p:cNvPr id="278" name="picture 27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215094" y="0"/>
              <a:ext cx="6173088" cy="271576"/>
            </a:xfrm>
            <a:prstGeom prst="rect">
              <a:avLst/>
            </a:prstGeom>
          </p:spPr>
        </p:pic>
        <p:sp>
          <p:nvSpPr>
            <p:cNvPr id="279" name="textbox 279"/>
            <p:cNvSpPr/>
            <p:nvPr/>
          </p:nvSpPr>
          <p:spPr>
            <a:xfrm>
              <a:off x="-12700" y="41345"/>
              <a:ext cx="240665" cy="23812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1000"/>
                </a:lnSpc>
              </a:pPr>
              <a:endParaRPr lang="en-US" altLang="en-US" sz="100" dirty="0"/>
            </a:p>
            <a:p>
              <a:pPr marL="12700" algn="l" rtl="0" eaLnBrk="0">
                <a:lnSpc>
                  <a:spcPct val="77000"/>
                </a:lnSpc>
              </a:pPr>
              <a:r>
                <a:rPr sz="1800" spc="-30" dirty="0">
                  <a:solidFill>
                    <a:srgbClr val="000000">
                      <a:alpha val="100000"/>
                    </a:srgbClr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5.</a:t>
              </a:r>
              <a:endParaRPr lang="en-US" altLang="en-US" sz="1800" dirty="0"/>
            </a:p>
          </p:txBody>
        </p:sp>
      </p:grpSp>
      <p:pic>
        <p:nvPicPr>
          <p:cNvPr id="280" name="picture 2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72858" y="210769"/>
            <a:ext cx="2477007" cy="654736"/>
          </a:xfrm>
          <a:prstGeom prst="rect">
            <a:avLst/>
          </a:prstGeom>
        </p:spPr>
      </p:pic>
      <p:pic>
        <p:nvPicPr>
          <p:cNvPr id="281" name="picture 2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5377307" y="2862072"/>
            <a:ext cx="3658234" cy="271271"/>
          </a:xfrm>
          <a:prstGeom prst="rect">
            <a:avLst/>
          </a:prstGeom>
        </p:spPr>
      </p:pic>
      <p:pic>
        <p:nvPicPr>
          <p:cNvPr id="282" name="picture 28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377307" y="3959605"/>
            <a:ext cx="3201035" cy="271272"/>
          </a:xfrm>
          <a:prstGeom prst="rect">
            <a:avLst/>
          </a:prstGeom>
        </p:spPr>
      </p:pic>
      <p:pic>
        <p:nvPicPr>
          <p:cNvPr id="283" name="picture 2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377307" y="3410661"/>
            <a:ext cx="2972180" cy="271576"/>
          </a:xfrm>
          <a:prstGeom prst="rect">
            <a:avLst/>
          </a:prstGeom>
        </p:spPr>
      </p:pic>
      <p:pic>
        <p:nvPicPr>
          <p:cNvPr id="284" name="picture 28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5377307" y="4508245"/>
            <a:ext cx="1829180" cy="271272"/>
          </a:xfrm>
          <a:prstGeom prst="rect">
            <a:avLst/>
          </a:prstGeom>
        </p:spPr>
      </p:pic>
      <p:pic>
        <p:nvPicPr>
          <p:cNvPr id="285" name="picture 28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377307" y="1777238"/>
            <a:ext cx="1371980" cy="271271"/>
          </a:xfrm>
          <a:prstGeom prst="rect">
            <a:avLst/>
          </a:prstGeom>
        </p:spPr>
      </p:pic>
      <p:sp>
        <p:nvSpPr>
          <p:cNvPr id="286" name="textbox 286"/>
          <p:cNvSpPr/>
          <p:nvPr/>
        </p:nvSpPr>
        <p:spPr>
          <a:xfrm>
            <a:off x="5386070" y="1202055"/>
            <a:ext cx="1662430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  <a:tabLst>
                <a:tab pos="171450" algn="l"/>
              </a:tabLst>
            </a:pPr>
            <a:r>
              <a:rPr sz="2000" spc="0" dirty="0"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spc="20" dirty="0"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spc="20" dirty="0">
                <a:ln w="3175" cap="flat" cmpd="sng">
                  <a:solidFill>
                    <a:srgbClr val="0087B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薪酬待</a:t>
            </a:r>
            <a:r>
              <a:rPr sz="2000" spc="10" dirty="0">
                <a:ln w="3175" cap="flat" cmpd="sng">
                  <a:solidFill>
                    <a:srgbClr val="0087B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</a:t>
            </a:r>
            <a:endParaRPr lang="en-US" altLang="en-US" sz="2000" dirty="0"/>
          </a:p>
        </p:txBody>
      </p:sp>
      <p:pic>
        <p:nvPicPr>
          <p:cNvPr id="287" name="picture 2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398685" y="1234829"/>
            <a:ext cx="159322" cy="186808"/>
          </a:xfrm>
          <a:prstGeom prst="rect">
            <a:avLst/>
          </a:prstGeom>
        </p:spPr>
      </p:pic>
      <p:sp>
        <p:nvSpPr>
          <p:cNvPr id="288" name="textbox 288"/>
          <p:cNvSpPr/>
          <p:nvPr/>
        </p:nvSpPr>
        <p:spPr>
          <a:xfrm>
            <a:off x="5386070" y="2299970"/>
            <a:ext cx="1662430" cy="3238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lang="en-US" altLang="en-US" sz="100" dirty="0"/>
          </a:p>
          <a:p>
            <a:pPr marL="12700" algn="l" rtl="0" eaLnBrk="0">
              <a:lnSpc>
                <a:spcPct val="98000"/>
              </a:lnSpc>
              <a:tabLst>
                <a:tab pos="171450" algn="l"/>
              </a:tabLst>
            </a:pPr>
            <a:r>
              <a:rPr sz="2000" spc="0" dirty="0"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spc="20" dirty="0"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spc="20" dirty="0">
                <a:ln w="3175" cap="flat" cmpd="sng">
                  <a:solidFill>
                    <a:srgbClr val="0087B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福利待</a:t>
            </a:r>
            <a:r>
              <a:rPr sz="2000" spc="10" dirty="0">
                <a:ln w="3175" cap="flat" cmpd="sng">
                  <a:solidFill>
                    <a:srgbClr val="0087B0">
                      <a:alpha val="100000"/>
                    </a:srgbClr>
                  </a:solidFill>
                  <a:prstDash val="solid"/>
                  <a:miter lim="0"/>
                </a:ln>
                <a:solidFill>
                  <a:srgbClr val="0087B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遇</a:t>
            </a:r>
            <a:endParaRPr lang="en-US" altLang="en-US" sz="2000" dirty="0"/>
          </a:p>
        </p:txBody>
      </p:sp>
      <p:pic>
        <p:nvPicPr>
          <p:cNvPr id="289" name="picture 2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398685" y="2332363"/>
            <a:ext cx="159322" cy="186808"/>
          </a:xfrm>
          <a:prstGeom prst="rect">
            <a:avLst/>
          </a:prstGeom>
        </p:spPr>
      </p:pic>
      <p:pic>
        <p:nvPicPr>
          <p:cNvPr id="290" name="picture 29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632705" y="402590"/>
            <a:ext cx="1143000" cy="271271"/>
          </a:xfrm>
          <a:prstGeom prst="rect">
            <a:avLst/>
          </a:prstGeom>
        </p:spPr>
      </p:pic>
      <p:pic>
        <p:nvPicPr>
          <p:cNvPr id="291" name="picture 29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5377307" y="5057267"/>
            <a:ext cx="914806" cy="27127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1890" y="1266406"/>
            <a:ext cx="11955202" cy="4556886"/>
          </a:xfrm>
          <a:prstGeom prst="rect">
            <a:avLst/>
          </a:prstGeom>
        </p:spPr>
      </p:pic>
      <p:graphicFrame>
        <p:nvGraphicFramePr>
          <p:cNvPr id="8" name="table 8"/>
          <p:cNvGraphicFramePr>
            <a:graphicFrameLocks noGrp="1"/>
          </p:cNvGraphicFramePr>
          <p:nvPr/>
        </p:nvGraphicFramePr>
        <p:xfrm>
          <a:off x="91890" y="184150"/>
          <a:ext cx="6248400" cy="708025"/>
        </p:xfrm>
        <a:graphic>
          <a:graphicData uri="http://schemas.openxmlformats.org/drawingml/2006/table">
            <a:tbl>
              <a:tblPr/>
              <a:tblGrid>
                <a:gridCol w="3375025"/>
                <a:gridCol w="2873375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215129" y="408686"/>
            <a:ext cx="1600200" cy="271271"/>
          </a:xfrm>
          <a:prstGeom prst="rect">
            <a:avLst/>
          </a:prstGeom>
        </p:spPr>
      </p:pic>
      <p:sp>
        <p:nvSpPr>
          <p:cNvPr id="11" name="textbox 11"/>
          <p:cNvSpPr/>
          <p:nvPr/>
        </p:nvSpPr>
        <p:spPr>
          <a:xfrm>
            <a:off x="11714238" y="6454054"/>
            <a:ext cx="113029" cy="172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55"/>
              </a:lnSpc>
            </a:pPr>
            <a:r>
              <a:rPr sz="900" spc="35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2</a:t>
            </a:r>
            <a:endParaRPr lang="en-US" altLang="en-US" sz="900" dirty="0"/>
          </a:p>
        </p:txBody>
      </p:sp>
      <p:sp>
        <p:nvSpPr>
          <p:cNvPr id="12" name="rect"/>
          <p:cNvSpPr/>
          <p:nvPr/>
        </p:nvSpPr>
        <p:spPr>
          <a:xfrm>
            <a:off x="11501627" y="6408793"/>
            <a:ext cx="12700" cy="365124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41"/>
          <p:cNvGraphicFramePr>
            <a:graphicFrameLocks noGrp="1"/>
          </p:cNvGraphicFramePr>
          <p:nvPr/>
        </p:nvGraphicFramePr>
        <p:xfrm>
          <a:off x="6127369" y="4418850"/>
          <a:ext cx="4723765" cy="1727835"/>
        </p:xfrm>
        <a:graphic>
          <a:graphicData uri="http://schemas.openxmlformats.org/drawingml/2006/table">
            <a:tbl>
              <a:tblPr/>
              <a:tblGrid>
                <a:gridCol w="2413000"/>
                <a:gridCol w="2310764"/>
              </a:tblGrid>
              <a:tr h="17278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2" name="table 42"/>
          <p:cNvGraphicFramePr>
            <a:graphicFrameLocks noGrp="1"/>
          </p:cNvGraphicFramePr>
          <p:nvPr/>
        </p:nvGraphicFramePr>
        <p:xfrm>
          <a:off x="4497832" y="1192402"/>
          <a:ext cx="3213100" cy="1991995"/>
        </p:xfrm>
        <a:graphic>
          <a:graphicData uri="http://schemas.openxmlformats.org/drawingml/2006/table">
            <a:tbl>
              <a:tblPr/>
              <a:tblGrid>
                <a:gridCol w="3213100"/>
              </a:tblGrid>
              <a:tr h="19792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7B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3" name="picture 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315211" y="1197864"/>
            <a:ext cx="33527" cy="22859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16481" y="1198752"/>
            <a:ext cx="3150870" cy="2004567"/>
          </a:xfrm>
          <a:prstGeom prst="rect">
            <a:avLst/>
          </a:prstGeom>
        </p:spPr>
      </p:pic>
      <p:graphicFrame>
        <p:nvGraphicFramePr>
          <p:cNvPr id="45" name="table 45"/>
          <p:cNvGraphicFramePr>
            <a:graphicFrameLocks noGrp="1"/>
          </p:cNvGraphicFramePr>
          <p:nvPr/>
        </p:nvGraphicFramePr>
        <p:xfrm>
          <a:off x="88243" y="184150"/>
          <a:ext cx="6252209" cy="708025"/>
        </p:xfrm>
        <a:graphic>
          <a:graphicData uri="http://schemas.openxmlformats.org/drawingml/2006/table">
            <a:tbl>
              <a:tblPr/>
              <a:tblGrid>
                <a:gridCol w="3378834"/>
                <a:gridCol w="2873375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sp>
        <p:nvSpPr>
          <p:cNvPr id="46" name="path"/>
          <p:cNvSpPr/>
          <p:nvPr/>
        </p:nvSpPr>
        <p:spPr>
          <a:xfrm>
            <a:off x="3717798" y="4421263"/>
            <a:ext cx="2377947" cy="1725802"/>
          </a:xfrm>
          <a:custGeom>
            <a:avLst/>
            <a:gdLst/>
            <a:ahLst/>
            <a:cxnLst/>
            <a:rect l="0" t="0" r="0" b="0"/>
            <a:pathLst>
              <a:path w="3744" h="2717">
                <a:moveTo>
                  <a:pt x="10" y="2707"/>
                </a:moveTo>
                <a:lnTo>
                  <a:pt x="3734" y="2707"/>
                </a:lnTo>
                <a:lnTo>
                  <a:pt x="3734" y="10"/>
                </a:lnTo>
                <a:lnTo>
                  <a:pt x="10" y="10"/>
                </a:lnTo>
                <a:lnTo>
                  <a:pt x="10" y="2707"/>
                </a:lnTo>
                <a:close/>
              </a:path>
            </a:pathLst>
          </a:custGeom>
          <a:noFill/>
          <a:ln w="12700" cap="flat">
            <a:solidFill>
              <a:srgbClr val="0087B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" name="path"/>
          <p:cNvSpPr/>
          <p:nvPr/>
        </p:nvSpPr>
        <p:spPr>
          <a:xfrm>
            <a:off x="1316481" y="4422152"/>
            <a:ext cx="2371597" cy="1724914"/>
          </a:xfrm>
          <a:custGeom>
            <a:avLst/>
            <a:gdLst/>
            <a:ahLst/>
            <a:cxnLst/>
            <a:rect l="0" t="0" r="0" b="0"/>
            <a:pathLst>
              <a:path w="3734" h="2716">
                <a:moveTo>
                  <a:pt x="0" y="2706"/>
                </a:moveTo>
                <a:lnTo>
                  <a:pt x="3724" y="2706"/>
                </a:lnTo>
                <a:lnTo>
                  <a:pt x="3724" y="10"/>
                </a:lnTo>
                <a:lnTo>
                  <a:pt x="0" y="10"/>
                </a:lnTo>
              </a:path>
            </a:pathLst>
          </a:custGeom>
          <a:noFill/>
          <a:ln w="12700" cap="flat">
            <a:solidFill>
              <a:srgbClr val="0087B0">
                <a:alpha val="100000"/>
              </a:srgbClr>
            </a:solidFill>
            <a:prstDash val="solid"/>
            <a:miter lim="100000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8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754366" y="1198752"/>
            <a:ext cx="3100323" cy="1028700"/>
          </a:xfrm>
          <a:prstGeom prst="rect">
            <a:avLst/>
          </a:prstGeom>
        </p:spPr>
      </p:pic>
      <p:pic>
        <p:nvPicPr>
          <p:cNvPr id="49" name="picture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744586" y="2284590"/>
            <a:ext cx="3100323" cy="925588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176771" y="3223259"/>
            <a:ext cx="25908" cy="15240"/>
          </a:xfrm>
          <a:prstGeom prst="rect">
            <a:avLst/>
          </a:prstGeom>
        </p:spPr>
      </p:pic>
      <p:pic>
        <p:nvPicPr>
          <p:cNvPr id="51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178169" y="3224301"/>
            <a:ext cx="2296033" cy="1195044"/>
          </a:xfrm>
          <a:prstGeom prst="rect">
            <a:avLst/>
          </a:prstGeom>
        </p:spPr>
      </p:pic>
      <p:pic>
        <p:nvPicPr>
          <p:cNvPr id="52" name="picture 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590788" y="3218688"/>
            <a:ext cx="24383" cy="15240"/>
          </a:xfrm>
          <a:prstGeom prst="rect">
            <a:avLst/>
          </a:prstGeom>
        </p:spPr>
      </p:pic>
      <p:pic>
        <p:nvPicPr>
          <p:cNvPr id="53" name="picture 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591550" y="3219729"/>
            <a:ext cx="2263140" cy="1195044"/>
          </a:xfrm>
          <a:prstGeom prst="rect">
            <a:avLst/>
          </a:prstGeom>
        </p:spPr>
      </p:pic>
      <p:pic>
        <p:nvPicPr>
          <p:cNvPr id="54" name="picture 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315211" y="3258312"/>
            <a:ext cx="25908" cy="13715"/>
          </a:xfrm>
          <a:prstGeom prst="rect">
            <a:avLst/>
          </a:prstGeom>
        </p:spPr>
      </p:pic>
      <p:pic>
        <p:nvPicPr>
          <p:cNvPr id="55" name="picture 5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316481" y="3259746"/>
            <a:ext cx="2365375" cy="1124674"/>
          </a:xfrm>
          <a:prstGeom prst="rect">
            <a:avLst/>
          </a:prstGeom>
        </p:spPr>
      </p:pic>
      <p:pic>
        <p:nvPicPr>
          <p:cNvPr id="56" name="picture 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753611" y="3310128"/>
            <a:ext cx="27432" cy="13715"/>
          </a:xfrm>
          <a:prstGeom prst="rect">
            <a:avLst/>
          </a:prstGeom>
        </p:spPr>
      </p:pic>
      <p:pic>
        <p:nvPicPr>
          <p:cNvPr id="57" name="picture 5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755517" y="3311880"/>
            <a:ext cx="2333752" cy="1059840"/>
          </a:xfrm>
          <a:prstGeom prst="rect">
            <a:avLst/>
          </a:prstGeom>
        </p:spPr>
      </p:pic>
      <p:pic>
        <p:nvPicPr>
          <p:cNvPr id="58" name="picture 5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037709" y="1982723"/>
            <a:ext cx="2461260" cy="513588"/>
          </a:xfrm>
          <a:prstGeom prst="rect">
            <a:avLst/>
          </a:prstGeom>
        </p:spPr>
      </p:pic>
      <p:pic>
        <p:nvPicPr>
          <p:cNvPr id="59" name="picture 5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408176" y="4468114"/>
            <a:ext cx="2012060" cy="425195"/>
          </a:xfrm>
          <a:prstGeom prst="rect">
            <a:avLst/>
          </a:prstGeom>
        </p:spPr>
      </p:pic>
      <p:pic>
        <p:nvPicPr>
          <p:cNvPr id="61" name="picture 6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3816095" y="4479671"/>
            <a:ext cx="1097279" cy="425449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6235953" y="4470780"/>
            <a:ext cx="2194560" cy="211836"/>
          </a:xfrm>
          <a:prstGeom prst="rect">
            <a:avLst/>
          </a:prstGeom>
        </p:spPr>
      </p:pic>
      <p:sp>
        <p:nvSpPr>
          <p:cNvPr id="63" name="rect"/>
          <p:cNvSpPr/>
          <p:nvPr/>
        </p:nvSpPr>
        <p:spPr>
          <a:xfrm>
            <a:off x="8467852" y="4427867"/>
            <a:ext cx="12700" cy="1712849"/>
          </a:xfrm>
          <a:prstGeom prst="rect">
            <a:avLst/>
          </a:prstGeom>
          <a:solidFill>
            <a:srgbClr val="0087B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4" name="picture 6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6225285" y="4963414"/>
            <a:ext cx="2385924" cy="181355"/>
          </a:xfrm>
          <a:prstGeom prst="rect">
            <a:avLst/>
          </a:prstGeom>
        </p:spPr>
      </p:pic>
      <p:pic>
        <p:nvPicPr>
          <p:cNvPr id="65" name="picture 6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8584946" y="4915154"/>
            <a:ext cx="2266568" cy="181355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1374012" y="5764072"/>
            <a:ext cx="2395473" cy="166116"/>
          </a:xfrm>
          <a:prstGeom prst="rect">
            <a:avLst/>
          </a:prstGeom>
        </p:spPr>
      </p:pic>
      <p:pic>
        <p:nvPicPr>
          <p:cNvPr id="67" name="picture 6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8591677" y="4465954"/>
            <a:ext cx="1828800" cy="211835"/>
          </a:xfrm>
          <a:prstGeom prst="rect">
            <a:avLst/>
          </a:prstGeom>
        </p:spPr>
      </p:pic>
      <p:pic>
        <p:nvPicPr>
          <p:cNvPr id="68" name="picture 6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3805173" y="5245861"/>
            <a:ext cx="2133600" cy="181355"/>
          </a:xfrm>
          <a:prstGeom prst="rect">
            <a:avLst/>
          </a:prstGeom>
        </p:spPr>
      </p:pic>
      <p:pic>
        <p:nvPicPr>
          <p:cNvPr id="69" name="picture 69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8627617" y="5463844"/>
            <a:ext cx="1969389" cy="181355"/>
          </a:xfrm>
          <a:prstGeom prst="rect">
            <a:avLst/>
          </a:prstGeom>
        </p:spPr>
      </p:pic>
      <p:pic>
        <p:nvPicPr>
          <p:cNvPr id="70" name="picture 70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374012" y="5154167"/>
            <a:ext cx="377952" cy="166116"/>
          </a:xfrm>
          <a:prstGeom prst="rect">
            <a:avLst/>
          </a:prstGeom>
        </p:spPr>
      </p:pic>
      <p:pic>
        <p:nvPicPr>
          <p:cNvPr id="71" name="picture 71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1657476" y="5154167"/>
            <a:ext cx="2073020" cy="166116"/>
          </a:xfrm>
          <a:prstGeom prst="rect">
            <a:avLst/>
          </a:prstGeom>
        </p:spPr>
      </p:pic>
      <p:pic>
        <p:nvPicPr>
          <p:cNvPr id="72" name="picture 72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1374012" y="4951476"/>
            <a:ext cx="573024" cy="166116"/>
          </a:xfrm>
          <a:prstGeom prst="rect">
            <a:avLst/>
          </a:prstGeom>
        </p:spPr>
      </p:pic>
      <p:pic>
        <p:nvPicPr>
          <p:cNvPr id="73" name="picture 73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1803780" y="4951476"/>
            <a:ext cx="2048636" cy="166116"/>
          </a:xfrm>
          <a:prstGeom prst="rect">
            <a:avLst/>
          </a:prstGeom>
        </p:spPr>
      </p:pic>
      <p:pic>
        <p:nvPicPr>
          <p:cNvPr id="74" name="picture 74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4443729" y="408686"/>
            <a:ext cx="1143000" cy="271271"/>
          </a:xfrm>
          <a:prstGeom prst="rect">
            <a:avLst/>
          </a:prstGeom>
        </p:spPr>
      </p:pic>
      <p:pic>
        <p:nvPicPr>
          <p:cNvPr id="75" name="picture 75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1374012" y="5968288"/>
            <a:ext cx="1680845" cy="166115"/>
          </a:xfrm>
          <a:prstGeom prst="rect">
            <a:avLst/>
          </a:prstGeom>
        </p:spPr>
      </p:pic>
      <p:pic>
        <p:nvPicPr>
          <p:cNvPr id="76" name="picture 7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6235953" y="4684141"/>
            <a:ext cx="1280160" cy="211835"/>
          </a:xfrm>
          <a:prstGeom prst="rect">
            <a:avLst/>
          </a:prstGeom>
        </p:spPr>
      </p:pic>
      <p:pic>
        <p:nvPicPr>
          <p:cNvPr id="77" name="picture 77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 rot="21600000">
            <a:off x="8584946" y="5189473"/>
            <a:ext cx="1454645" cy="181356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 rot="21600000">
            <a:off x="1374012" y="5583935"/>
            <a:ext cx="1933955" cy="135940"/>
          </a:xfrm>
          <a:prstGeom prst="rect">
            <a:avLst/>
          </a:prstGeom>
        </p:spPr>
      </p:pic>
      <p:pic>
        <p:nvPicPr>
          <p:cNvPr id="79" name="picture 79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 rot="21600000">
            <a:off x="6225285" y="5512003"/>
            <a:ext cx="1371980" cy="181355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 rot="21600000">
            <a:off x="8591677" y="4679569"/>
            <a:ext cx="1097280" cy="211835"/>
          </a:xfrm>
          <a:prstGeom prst="rect">
            <a:avLst/>
          </a:prstGeom>
        </p:spPr>
      </p:pic>
      <p:pic>
        <p:nvPicPr>
          <p:cNvPr id="81" name="picture 81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 rot="21600000">
            <a:off x="1374012" y="5358383"/>
            <a:ext cx="390144" cy="166116"/>
          </a:xfrm>
          <a:prstGeom prst="rect">
            <a:avLst/>
          </a:prstGeom>
        </p:spPr>
      </p:pic>
      <p:pic>
        <p:nvPicPr>
          <p:cNvPr id="82" name="picture 82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 rot="21600000">
            <a:off x="1666620" y="5358383"/>
            <a:ext cx="1347597" cy="166116"/>
          </a:xfrm>
          <a:prstGeom prst="rect">
            <a:avLst/>
          </a:prstGeom>
        </p:spPr>
      </p:pic>
      <p:pic>
        <p:nvPicPr>
          <p:cNvPr id="83" name="picture 83"/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 rot="21600000">
            <a:off x="3805173" y="4971542"/>
            <a:ext cx="1002411" cy="181355"/>
          </a:xfrm>
          <a:prstGeom prst="rect">
            <a:avLst/>
          </a:prstGeom>
        </p:spPr>
      </p:pic>
      <p:pic>
        <p:nvPicPr>
          <p:cNvPr id="84" name="picture 84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 rot="21600000">
            <a:off x="7232269" y="4235830"/>
            <a:ext cx="1123188" cy="150876"/>
          </a:xfrm>
          <a:prstGeom prst="rect">
            <a:avLst/>
          </a:prstGeom>
        </p:spPr>
      </p:pic>
      <p:pic>
        <p:nvPicPr>
          <p:cNvPr id="85" name="picture 85"/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 rot="21600000">
            <a:off x="4975859" y="4209288"/>
            <a:ext cx="1123188" cy="150876"/>
          </a:xfrm>
          <a:prstGeom prst="rect">
            <a:avLst/>
          </a:prstGeom>
        </p:spPr>
      </p:pic>
      <p:pic>
        <p:nvPicPr>
          <p:cNvPr id="86" name="picture 86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 rot="21600000">
            <a:off x="2409189" y="4224782"/>
            <a:ext cx="1083818" cy="150876"/>
          </a:xfrm>
          <a:prstGeom prst="rect">
            <a:avLst/>
          </a:prstGeom>
        </p:spPr>
      </p:pic>
      <p:pic>
        <p:nvPicPr>
          <p:cNvPr id="87" name="picture 87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 rot="21600000">
            <a:off x="9620123" y="4216018"/>
            <a:ext cx="1068577" cy="150876"/>
          </a:xfrm>
          <a:prstGeom prst="rect">
            <a:avLst/>
          </a:prstGeom>
        </p:spPr>
      </p:pic>
      <p:pic>
        <p:nvPicPr>
          <p:cNvPr id="88" name="picture 88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 rot="21600000">
            <a:off x="6225285" y="5237733"/>
            <a:ext cx="560451" cy="181355"/>
          </a:xfrm>
          <a:prstGeom prst="rect">
            <a:avLst/>
          </a:prstGeom>
        </p:spPr>
      </p:pic>
      <p:sp>
        <p:nvSpPr>
          <p:cNvPr id="89" name="rect"/>
          <p:cNvSpPr/>
          <p:nvPr/>
        </p:nvSpPr>
        <p:spPr>
          <a:xfrm>
            <a:off x="1310131" y="4428502"/>
            <a:ext cx="12700" cy="1712214"/>
          </a:xfrm>
          <a:prstGeom prst="rect">
            <a:avLst/>
          </a:prstGeom>
          <a:solidFill>
            <a:srgbClr val="0087B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" name="textbox 90"/>
          <p:cNvSpPr/>
          <p:nvPr/>
        </p:nvSpPr>
        <p:spPr>
          <a:xfrm>
            <a:off x="11711184" y="6454054"/>
            <a:ext cx="115570" cy="172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55"/>
              </a:lnSpc>
            </a:pPr>
            <a:r>
              <a:rPr sz="900" spc="38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4</a:t>
            </a:r>
            <a:endParaRPr lang="en-US" altLang="en-US" sz="900" dirty="0"/>
          </a:p>
        </p:txBody>
      </p:sp>
      <p:sp>
        <p:nvSpPr>
          <p:cNvPr id="91" name="rect"/>
          <p:cNvSpPr/>
          <p:nvPr/>
        </p:nvSpPr>
        <p:spPr>
          <a:xfrm>
            <a:off x="11501627" y="6408793"/>
            <a:ext cx="12700" cy="365124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" name="table 45"/>
          <p:cNvGraphicFramePr>
            <a:graphicFrameLocks noGrp="1"/>
          </p:cNvGraphicFramePr>
          <p:nvPr/>
        </p:nvGraphicFramePr>
        <p:xfrm>
          <a:off x="88243" y="184150"/>
          <a:ext cx="6252209" cy="708025"/>
        </p:xfrm>
        <a:graphic>
          <a:graphicData uri="http://schemas.openxmlformats.org/drawingml/2006/table">
            <a:tbl>
              <a:tblPr/>
              <a:tblGrid>
                <a:gridCol w="3378834"/>
                <a:gridCol w="2873375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59" name="picture 5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pic>
        <p:nvPicPr>
          <p:cNvPr id="74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443729" y="408686"/>
            <a:ext cx="1143000" cy="271271"/>
          </a:xfrm>
          <a:prstGeom prst="rect">
            <a:avLst/>
          </a:prstGeom>
        </p:spPr>
      </p:pic>
      <p:pic>
        <p:nvPicPr>
          <p:cNvPr id="2" name="图片 1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picture 14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39163" y="2939415"/>
            <a:ext cx="4459731" cy="2971736"/>
          </a:xfrm>
          <a:prstGeom prst="rect">
            <a:avLst/>
          </a:prstGeom>
        </p:spPr>
      </p:pic>
      <p:sp>
        <p:nvSpPr>
          <p:cNvPr id="142" name="path"/>
          <p:cNvSpPr/>
          <p:nvPr/>
        </p:nvSpPr>
        <p:spPr>
          <a:xfrm>
            <a:off x="6466840" y="2671826"/>
            <a:ext cx="3280029" cy="3400412"/>
          </a:xfrm>
          <a:custGeom>
            <a:avLst/>
            <a:gdLst/>
            <a:ahLst/>
            <a:cxnLst/>
            <a:rect l="0" t="0" r="0" b="0"/>
            <a:pathLst>
              <a:path w="5165" h="5354">
                <a:moveTo>
                  <a:pt x="283" y="1736"/>
                </a:moveTo>
                <a:lnTo>
                  <a:pt x="223" y="1736"/>
                </a:lnTo>
                <a:lnTo>
                  <a:pt x="161" y="1708"/>
                </a:lnTo>
                <a:lnTo>
                  <a:pt x="74" y="1658"/>
                </a:lnTo>
                <a:lnTo>
                  <a:pt x="74" y="1598"/>
                </a:lnTo>
                <a:lnTo>
                  <a:pt x="186" y="1514"/>
                </a:lnTo>
                <a:lnTo>
                  <a:pt x="198" y="1436"/>
                </a:lnTo>
                <a:lnTo>
                  <a:pt x="81" y="1436"/>
                </a:lnTo>
                <a:lnTo>
                  <a:pt x="44" y="1352"/>
                </a:lnTo>
                <a:lnTo>
                  <a:pt x="178" y="1337"/>
                </a:lnTo>
                <a:lnTo>
                  <a:pt x="61" y="1272"/>
                </a:lnTo>
                <a:lnTo>
                  <a:pt x="0" y="1208"/>
                </a:lnTo>
                <a:lnTo>
                  <a:pt x="44" y="1156"/>
                </a:lnTo>
                <a:lnTo>
                  <a:pt x="206" y="1134"/>
                </a:lnTo>
                <a:lnTo>
                  <a:pt x="223" y="1050"/>
                </a:lnTo>
                <a:lnTo>
                  <a:pt x="377" y="994"/>
                </a:lnTo>
                <a:lnTo>
                  <a:pt x="484" y="1050"/>
                </a:lnTo>
                <a:lnTo>
                  <a:pt x="644" y="1059"/>
                </a:lnTo>
                <a:lnTo>
                  <a:pt x="768" y="1059"/>
                </a:lnTo>
                <a:lnTo>
                  <a:pt x="855" y="1087"/>
                </a:lnTo>
                <a:lnTo>
                  <a:pt x="950" y="1128"/>
                </a:lnTo>
                <a:lnTo>
                  <a:pt x="1026" y="1165"/>
                </a:lnTo>
                <a:lnTo>
                  <a:pt x="1151" y="1143"/>
                </a:lnTo>
                <a:lnTo>
                  <a:pt x="1275" y="1059"/>
                </a:lnTo>
                <a:lnTo>
                  <a:pt x="1290" y="1053"/>
                </a:lnTo>
                <a:lnTo>
                  <a:pt x="1327" y="1048"/>
                </a:lnTo>
                <a:lnTo>
                  <a:pt x="1347" y="1048"/>
                </a:lnTo>
                <a:lnTo>
                  <a:pt x="1370" y="1048"/>
                </a:lnTo>
                <a:lnTo>
                  <a:pt x="1392" y="1053"/>
                </a:lnTo>
                <a:lnTo>
                  <a:pt x="1407" y="1065"/>
                </a:lnTo>
                <a:lnTo>
                  <a:pt x="1425" y="1077"/>
                </a:lnTo>
                <a:lnTo>
                  <a:pt x="1447" y="1089"/>
                </a:lnTo>
                <a:lnTo>
                  <a:pt x="1472" y="1100"/>
                </a:lnTo>
                <a:lnTo>
                  <a:pt x="1496" y="1109"/>
                </a:lnTo>
                <a:lnTo>
                  <a:pt x="1546" y="1122"/>
                </a:lnTo>
                <a:lnTo>
                  <a:pt x="1579" y="1128"/>
                </a:lnTo>
                <a:lnTo>
                  <a:pt x="1606" y="1126"/>
                </a:lnTo>
                <a:lnTo>
                  <a:pt x="1638" y="1120"/>
                </a:lnTo>
                <a:lnTo>
                  <a:pt x="1663" y="1120"/>
                </a:lnTo>
                <a:lnTo>
                  <a:pt x="1685" y="1120"/>
                </a:lnTo>
                <a:lnTo>
                  <a:pt x="1708" y="1122"/>
                </a:lnTo>
                <a:lnTo>
                  <a:pt x="1730" y="1128"/>
                </a:lnTo>
                <a:lnTo>
                  <a:pt x="1755" y="1137"/>
                </a:lnTo>
                <a:lnTo>
                  <a:pt x="1775" y="1148"/>
                </a:lnTo>
                <a:lnTo>
                  <a:pt x="1790" y="1160"/>
                </a:lnTo>
                <a:lnTo>
                  <a:pt x="1805" y="1167"/>
                </a:lnTo>
                <a:lnTo>
                  <a:pt x="1820" y="1184"/>
                </a:lnTo>
                <a:lnTo>
                  <a:pt x="1827" y="1193"/>
                </a:lnTo>
                <a:lnTo>
                  <a:pt x="1827" y="1202"/>
                </a:lnTo>
                <a:lnTo>
                  <a:pt x="1830" y="1225"/>
                </a:lnTo>
                <a:lnTo>
                  <a:pt x="1835" y="1236"/>
                </a:lnTo>
                <a:lnTo>
                  <a:pt x="1842" y="1247"/>
                </a:lnTo>
                <a:lnTo>
                  <a:pt x="1855" y="1255"/>
                </a:lnTo>
                <a:lnTo>
                  <a:pt x="1865" y="1258"/>
                </a:lnTo>
                <a:lnTo>
                  <a:pt x="1989" y="1258"/>
                </a:lnTo>
                <a:lnTo>
                  <a:pt x="2056" y="1258"/>
                </a:lnTo>
                <a:lnTo>
                  <a:pt x="2076" y="1221"/>
                </a:lnTo>
                <a:lnTo>
                  <a:pt x="2084" y="1219"/>
                </a:lnTo>
                <a:lnTo>
                  <a:pt x="2106" y="1216"/>
                </a:lnTo>
                <a:lnTo>
                  <a:pt x="2138" y="1214"/>
                </a:lnTo>
                <a:lnTo>
                  <a:pt x="2180" y="1214"/>
                </a:lnTo>
                <a:lnTo>
                  <a:pt x="2233" y="1219"/>
                </a:lnTo>
                <a:lnTo>
                  <a:pt x="2297" y="1221"/>
                </a:lnTo>
                <a:lnTo>
                  <a:pt x="2372" y="1221"/>
                </a:lnTo>
                <a:lnTo>
                  <a:pt x="2427" y="1221"/>
                </a:lnTo>
                <a:lnTo>
                  <a:pt x="2496" y="1221"/>
                </a:lnTo>
                <a:lnTo>
                  <a:pt x="2506" y="1214"/>
                </a:lnTo>
                <a:lnTo>
                  <a:pt x="2519" y="1204"/>
                </a:lnTo>
                <a:lnTo>
                  <a:pt x="2529" y="1193"/>
                </a:lnTo>
                <a:lnTo>
                  <a:pt x="2536" y="1178"/>
                </a:lnTo>
                <a:lnTo>
                  <a:pt x="2541" y="1173"/>
                </a:lnTo>
                <a:lnTo>
                  <a:pt x="2536" y="1167"/>
                </a:lnTo>
                <a:lnTo>
                  <a:pt x="2534" y="1160"/>
                </a:lnTo>
                <a:lnTo>
                  <a:pt x="2529" y="1154"/>
                </a:lnTo>
                <a:lnTo>
                  <a:pt x="2519" y="1148"/>
                </a:lnTo>
                <a:lnTo>
                  <a:pt x="2504" y="1143"/>
                </a:lnTo>
                <a:lnTo>
                  <a:pt x="2474" y="1132"/>
                </a:lnTo>
                <a:lnTo>
                  <a:pt x="2451" y="1117"/>
                </a:lnTo>
                <a:lnTo>
                  <a:pt x="2432" y="1106"/>
                </a:lnTo>
                <a:lnTo>
                  <a:pt x="2419" y="1092"/>
                </a:lnTo>
                <a:lnTo>
                  <a:pt x="2402" y="1072"/>
                </a:lnTo>
                <a:lnTo>
                  <a:pt x="2397" y="1065"/>
                </a:lnTo>
                <a:lnTo>
                  <a:pt x="2417" y="1022"/>
                </a:lnTo>
                <a:lnTo>
                  <a:pt x="2446" y="984"/>
                </a:lnTo>
                <a:lnTo>
                  <a:pt x="2514" y="984"/>
                </a:lnTo>
                <a:lnTo>
                  <a:pt x="2514" y="996"/>
                </a:lnTo>
                <a:lnTo>
                  <a:pt x="2519" y="1018"/>
                </a:lnTo>
                <a:lnTo>
                  <a:pt x="2519" y="1029"/>
                </a:lnTo>
                <a:lnTo>
                  <a:pt x="2526" y="1038"/>
                </a:lnTo>
                <a:lnTo>
                  <a:pt x="2534" y="1048"/>
                </a:lnTo>
                <a:lnTo>
                  <a:pt x="2541" y="1050"/>
                </a:lnTo>
                <a:lnTo>
                  <a:pt x="2548" y="1053"/>
                </a:lnTo>
                <a:lnTo>
                  <a:pt x="2551" y="1055"/>
                </a:lnTo>
                <a:lnTo>
                  <a:pt x="2566" y="1070"/>
                </a:lnTo>
                <a:lnTo>
                  <a:pt x="2578" y="1089"/>
                </a:lnTo>
                <a:lnTo>
                  <a:pt x="2588" y="1115"/>
                </a:lnTo>
                <a:lnTo>
                  <a:pt x="2608" y="1160"/>
                </a:lnTo>
                <a:lnTo>
                  <a:pt x="2618" y="1178"/>
                </a:lnTo>
                <a:lnTo>
                  <a:pt x="2638" y="1187"/>
                </a:lnTo>
                <a:lnTo>
                  <a:pt x="2658" y="1197"/>
                </a:lnTo>
                <a:lnTo>
                  <a:pt x="2683" y="1208"/>
                </a:lnTo>
                <a:lnTo>
                  <a:pt x="2710" y="1214"/>
                </a:lnTo>
                <a:lnTo>
                  <a:pt x="2740" y="1219"/>
                </a:lnTo>
                <a:lnTo>
                  <a:pt x="2750" y="1219"/>
                </a:lnTo>
                <a:lnTo>
                  <a:pt x="2765" y="1216"/>
                </a:lnTo>
                <a:lnTo>
                  <a:pt x="2777" y="1214"/>
                </a:lnTo>
                <a:lnTo>
                  <a:pt x="2787" y="1208"/>
                </a:lnTo>
                <a:lnTo>
                  <a:pt x="2807" y="1193"/>
                </a:lnTo>
                <a:lnTo>
                  <a:pt x="2827" y="1178"/>
                </a:lnTo>
                <a:lnTo>
                  <a:pt x="2850" y="1150"/>
                </a:lnTo>
                <a:lnTo>
                  <a:pt x="2864" y="1128"/>
                </a:lnTo>
                <a:lnTo>
                  <a:pt x="2867" y="1120"/>
                </a:lnTo>
                <a:lnTo>
                  <a:pt x="2889" y="1120"/>
                </a:lnTo>
                <a:lnTo>
                  <a:pt x="2909" y="1120"/>
                </a:lnTo>
                <a:lnTo>
                  <a:pt x="2931" y="1126"/>
                </a:lnTo>
                <a:lnTo>
                  <a:pt x="2941" y="1132"/>
                </a:lnTo>
                <a:lnTo>
                  <a:pt x="2949" y="1137"/>
                </a:lnTo>
                <a:lnTo>
                  <a:pt x="2954" y="1145"/>
                </a:lnTo>
                <a:lnTo>
                  <a:pt x="2956" y="1156"/>
                </a:lnTo>
                <a:lnTo>
                  <a:pt x="2956" y="1171"/>
                </a:lnTo>
                <a:lnTo>
                  <a:pt x="2954" y="1187"/>
                </a:lnTo>
                <a:lnTo>
                  <a:pt x="2946" y="1208"/>
                </a:lnTo>
                <a:lnTo>
                  <a:pt x="2931" y="1227"/>
                </a:lnTo>
                <a:lnTo>
                  <a:pt x="2902" y="1272"/>
                </a:lnTo>
                <a:lnTo>
                  <a:pt x="2872" y="1305"/>
                </a:lnTo>
                <a:lnTo>
                  <a:pt x="2845" y="1331"/>
                </a:lnTo>
                <a:lnTo>
                  <a:pt x="2817" y="1348"/>
                </a:lnTo>
                <a:lnTo>
                  <a:pt x="2800" y="1359"/>
                </a:lnTo>
                <a:lnTo>
                  <a:pt x="2785" y="1368"/>
                </a:lnTo>
                <a:lnTo>
                  <a:pt x="2770" y="1370"/>
                </a:lnTo>
                <a:lnTo>
                  <a:pt x="2645" y="1385"/>
                </a:lnTo>
                <a:lnTo>
                  <a:pt x="2750" y="1449"/>
                </a:lnTo>
                <a:lnTo>
                  <a:pt x="2703" y="1464"/>
                </a:lnTo>
                <a:lnTo>
                  <a:pt x="2653" y="1477"/>
                </a:lnTo>
                <a:lnTo>
                  <a:pt x="2608" y="1492"/>
                </a:lnTo>
                <a:lnTo>
                  <a:pt x="2588" y="1501"/>
                </a:lnTo>
                <a:lnTo>
                  <a:pt x="2574" y="1512"/>
                </a:lnTo>
                <a:lnTo>
                  <a:pt x="2564" y="1523"/>
                </a:lnTo>
                <a:lnTo>
                  <a:pt x="2551" y="1534"/>
                </a:lnTo>
                <a:lnTo>
                  <a:pt x="2548" y="1546"/>
                </a:lnTo>
                <a:lnTo>
                  <a:pt x="2544" y="1557"/>
                </a:lnTo>
                <a:lnTo>
                  <a:pt x="2541" y="1579"/>
                </a:lnTo>
                <a:lnTo>
                  <a:pt x="2541" y="1590"/>
                </a:lnTo>
                <a:lnTo>
                  <a:pt x="2534" y="1603"/>
                </a:lnTo>
                <a:lnTo>
                  <a:pt x="2519" y="1631"/>
                </a:lnTo>
                <a:lnTo>
                  <a:pt x="2504" y="1663"/>
                </a:lnTo>
                <a:lnTo>
                  <a:pt x="2496" y="1678"/>
                </a:lnTo>
                <a:lnTo>
                  <a:pt x="2496" y="1691"/>
                </a:lnTo>
                <a:lnTo>
                  <a:pt x="2496" y="1697"/>
                </a:lnTo>
                <a:lnTo>
                  <a:pt x="2499" y="1702"/>
                </a:lnTo>
                <a:lnTo>
                  <a:pt x="2504" y="1702"/>
                </a:lnTo>
                <a:lnTo>
                  <a:pt x="2506" y="1706"/>
                </a:lnTo>
                <a:lnTo>
                  <a:pt x="2521" y="1702"/>
                </a:lnTo>
                <a:lnTo>
                  <a:pt x="2536" y="1697"/>
                </a:lnTo>
                <a:lnTo>
                  <a:pt x="2551" y="1695"/>
                </a:lnTo>
                <a:lnTo>
                  <a:pt x="2566" y="1695"/>
                </a:lnTo>
                <a:lnTo>
                  <a:pt x="2571" y="1697"/>
                </a:lnTo>
                <a:lnTo>
                  <a:pt x="2574" y="1700"/>
                </a:lnTo>
                <a:lnTo>
                  <a:pt x="2578" y="1706"/>
                </a:lnTo>
                <a:lnTo>
                  <a:pt x="2578" y="1713"/>
                </a:lnTo>
                <a:lnTo>
                  <a:pt x="2581" y="1723"/>
                </a:lnTo>
                <a:lnTo>
                  <a:pt x="2586" y="1734"/>
                </a:lnTo>
                <a:lnTo>
                  <a:pt x="2601" y="1753"/>
                </a:lnTo>
                <a:lnTo>
                  <a:pt x="2623" y="1769"/>
                </a:lnTo>
                <a:lnTo>
                  <a:pt x="2645" y="1790"/>
                </a:lnTo>
                <a:lnTo>
                  <a:pt x="2690" y="1824"/>
                </a:lnTo>
                <a:lnTo>
                  <a:pt x="2705" y="1838"/>
                </a:lnTo>
                <a:lnTo>
                  <a:pt x="2713" y="1844"/>
                </a:lnTo>
                <a:lnTo>
                  <a:pt x="2713" y="1850"/>
                </a:lnTo>
                <a:lnTo>
                  <a:pt x="2718" y="1855"/>
                </a:lnTo>
                <a:lnTo>
                  <a:pt x="2720" y="1863"/>
                </a:lnTo>
                <a:lnTo>
                  <a:pt x="2742" y="1878"/>
                </a:lnTo>
                <a:lnTo>
                  <a:pt x="2772" y="1891"/>
                </a:lnTo>
                <a:lnTo>
                  <a:pt x="2807" y="1907"/>
                </a:lnTo>
                <a:lnTo>
                  <a:pt x="2874" y="1934"/>
                </a:lnTo>
                <a:lnTo>
                  <a:pt x="2904" y="1943"/>
                </a:lnTo>
                <a:lnTo>
                  <a:pt x="2961" y="2029"/>
                </a:lnTo>
                <a:lnTo>
                  <a:pt x="3009" y="2021"/>
                </a:lnTo>
                <a:lnTo>
                  <a:pt x="3048" y="1928"/>
                </a:lnTo>
                <a:lnTo>
                  <a:pt x="3056" y="1794"/>
                </a:lnTo>
                <a:lnTo>
                  <a:pt x="3056" y="1713"/>
                </a:lnTo>
                <a:lnTo>
                  <a:pt x="3063" y="1685"/>
                </a:lnTo>
                <a:lnTo>
                  <a:pt x="3073" y="1656"/>
                </a:lnTo>
                <a:lnTo>
                  <a:pt x="3088" y="1620"/>
                </a:lnTo>
                <a:lnTo>
                  <a:pt x="3103" y="1590"/>
                </a:lnTo>
                <a:lnTo>
                  <a:pt x="3115" y="1579"/>
                </a:lnTo>
                <a:lnTo>
                  <a:pt x="3130" y="1568"/>
                </a:lnTo>
                <a:lnTo>
                  <a:pt x="3140" y="1559"/>
                </a:lnTo>
                <a:lnTo>
                  <a:pt x="3155" y="1553"/>
                </a:lnTo>
                <a:lnTo>
                  <a:pt x="3170" y="1553"/>
                </a:lnTo>
                <a:lnTo>
                  <a:pt x="3190" y="1557"/>
                </a:lnTo>
                <a:lnTo>
                  <a:pt x="3225" y="1570"/>
                </a:lnTo>
                <a:lnTo>
                  <a:pt x="3257" y="1587"/>
                </a:lnTo>
                <a:lnTo>
                  <a:pt x="3287" y="1607"/>
                </a:lnTo>
                <a:lnTo>
                  <a:pt x="3315" y="1626"/>
                </a:lnTo>
                <a:lnTo>
                  <a:pt x="3337" y="1646"/>
                </a:lnTo>
                <a:lnTo>
                  <a:pt x="3354" y="1663"/>
                </a:lnTo>
                <a:lnTo>
                  <a:pt x="3369" y="1684"/>
                </a:lnTo>
                <a:lnTo>
                  <a:pt x="3382" y="1700"/>
                </a:lnTo>
                <a:lnTo>
                  <a:pt x="3392" y="1713"/>
                </a:lnTo>
                <a:lnTo>
                  <a:pt x="3406" y="1728"/>
                </a:lnTo>
                <a:lnTo>
                  <a:pt x="3431" y="1740"/>
                </a:lnTo>
                <a:lnTo>
                  <a:pt x="3454" y="1747"/>
                </a:lnTo>
                <a:lnTo>
                  <a:pt x="3494" y="1758"/>
                </a:lnTo>
                <a:lnTo>
                  <a:pt x="3514" y="1764"/>
                </a:lnTo>
                <a:lnTo>
                  <a:pt x="3531" y="1678"/>
                </a:lnTo>
                <a:lnTo>
                  <a:pt x="3558" y="1700"/>
                </a:lnTo>
                <a:lnTo>
                  <a:pt x="3618" y="1747"/>
                </a:lnTo>
                <a:lnTo>
                  <a:pt x="3648" y="1775"/>
                </a:lnTo>
                <a:lnTo>
                  <a:pt x="3678" y="1801"/>
                </a:lnTo>
                <a:lnTo>
                  <a:pt x="3697" y="1827"/>
                </a:lnTo>
                <a:lnTo>
                  <a:pt x="3700" y="1835"/>
                </a:lnTo>
                <a:lnTo>
                  <a:pt x="3705" y="1844"/>
                </a:lnTo>
                <a:lnTo>
                  <a:pt x="3707" y="1861"/>
                </a:lnTo>
                <a:lnTo>
                  <a:pt x="3715" y="1889"/>
                </a:lnTo>
                <a:lnTo>
                  <a:pt x="3742" y="1954"/>
                </a:lnTo>
                <a:lnTo>
                  <a:pt x="3780" y="2034"/>
                </a:lnTo>
                <a:lnTo>
                  <a:pt x="3668" y="2109"/>
                </a:lnTo>
                <a:lnTo>
                  <a:pt x="3595" y="2109"/>
                </a:lnTo>
                <a:lnTo>
                  <a:pt x="3538" y="2114"/>
                </a:lnTo>
                <a:lnTo>
                  <a:pt x="3514" y="2116"/>
                </a:lnTo>
                <a:lnTo>
                  <a:pt x="3494" y="2122"/>
                </a:lnTo>
                <a:lnTo>
                  <a:pt x="3479" y="2131"/>
                </a:lnTo>
                <a:lnTo>
                  <a:pt x="3461" y="2142"/>
                </a:lnTo>
                <a:lnTo>
                  <a:pt x="3424" y="2170"/>
                </a:lnTo>
                <a:lnTo>
                  <a:pt x="3382" y="2206"/>
                </a:lnTo>
                <a:lnTo>
                  <a:pt x="3446" y="2221"/>
                </a:lnTo>
                <a:lnTo>
                  <a:pt x="3561" y="2221"/>
                </a:lnTo>
                <a:lnTo>
                  <a:pt x="3558" y="2236"/>
                </a:lnTo>
                <a:lnTo>
                  <a:pt x="3551" y="2260"/>
                </a:lnTo>
                <a:lnTo>
                  <a:pt x="3546" y="2275"/>
                </a:lnTo>
                <a:lnTo>
                  <a:pt x="3536" y="2288"/>
                </a:lnTo>
                <a:lnTo>
                  <a:pt x="3528" y="2297"/>
                </a:lnTo>
                <a:lnTo>
                  <a:pt x="3521" y="2299"/>
                </a:lnTo>
                <a:lnTo>
                  <a:pt x="3514" y="2299"/>
                </a:lnTo>
                <a:lnTo>
                  <a:pt x="3498" y="2303"/>
                </a:lnTo>
                <a:lnTo>
                  <a:pt x="3479" y="2308"/>
                </a:lnTo>
                <a:lnTo>
                  <a:pt x="3441" y="2325"/>
                </a:lnTo>
                <a:lnTo>
                  <a:pt x="3399" y="2350"/>
                </a:lnTo>
                <a:lnTo>
                  <a:pt x="3377" y="2376"/>
                </a:lnTo>
                <a:lnTo>
                  <a:pt x="3362" y="2396"/>
                </a:lnTo>
                <a:lnTo>
                  <a:pt x="3352" y="2415"/>
                </a:lnTo>
                <a:lnTo>
                  <a:pt x="3317" y="2476"/>
                </a:lnTo>
                <a:lnTo>
                  <a:pt x="3295" y="2521"/>
                </a:lnTo>
                <a:lnTo>
                  <a:pt x="3198" y="2536"/>
                </a:lnTo>
                <a:lnTo>
                  <a:pt x="3193" y="2534"/>
                </a:lnTo>
                <a:lnTo>
                  <a:pt x="3185" y="2530"/>
                </a:lnTo>
                <a:lnTo>
                  <a:pt x="3168" y="2534"/>
                </a:lnTo>
                <a:lnTo>
                  <a:pt x="3155" y="2536"/>
                </a:lnTo>
                <a:lnTo>
                  <a:pt x="3140" y="2545"/>
                </a:lnTo>
                <a:lnTo>
                  <a:pt x="3103" y="2564"/>
                </a:lnTo>
                <a:lnTo>
                  <a:pt x="3086" y="2592"/>
                </a:lnTo>
                <a:lnTo>
                  <a:pt x="3044" y="2654"/>
                </a:lnTo>
                <a:lnTo>
                  <a:pt x="3016" y="2695"/>
                </a:lnTo>
                <a:lnTo>
                  <a:pt x="2999" y="2730"/>
                </a:lnTo>
                <a:lnTo>
                  <a:pt x="2984" y="2764"/>
                </a:lnTo>
                <a:lnTo>
                  <a:pt x="2979" y="2792"/>
                </a:lnTo>
                <a:lnTo>
                  <a:pt x="2979" y="2945"/>
                </a:lnTo>
                <a:lnTo>
                  <a:pt x="2976" y="2952"/>
                </a:lnTo>
                <a:lnTo>
                  <a:pt x="2969" y="2958"/>
                </a:lnTo>
                <a:lnTo>
                  <a:pt x="2956" y="2961"/>
                </a:lnTo>
                <a:lnTo>
                  <a:pt x="2941" y="2961"/>
                </a:lnTo>
                <a:lnTo>
                  <a:pt x="2917" y="2958"/>
                </a:lnTo>
                <a:lnTo>
                  <a:pt x="2904" y="2958"/>
                </a:lnTo>
                <a:lnTo>
                  <a:pt x="2857" y="2872"/>
                </a:lnTo>
                <a:lnTo>
                  <a:pt x="2802" y="2855"/>
                </a:lnTo>
                <a:lnTo>
                  <a:pt x="2762" y="2844"/>
                </a:lnTo>
                <a:lnTo>
                  <a:pt x="2747" y="2838"/>
                </a:lnTo>
                <a:lnTo>
                  <a:pt x="2732" y="2838"/>
                </a:lnTo>
                <a:lnTo>
                  <a:pt x="2710" y="2834"/>
                </a:lnTo>
                <a:lnTo>
                  <a:pt x="2683" y="2833"/>
                </a:lnTo>
                <a:lnTo>
                  <a:pt x="2643" y="2829"/>
                </a:lnTo>
                <a:lnTo>
                  <a:pt x="2618" y="2833"/>
                </a:lnTo>
                <a:lnTo>
                  <a:pt x="2588" y="2838"/>
                </a:lnTo>
                <a:lnTo>
                  <a:pt x="2551" y="2844"/>
                </a:lnTo>
                <a:lnTo>
                  <a:pt x="2511" y="2855"/>
                </a:lnTo>
                <a:lnTo>
                  <a:pt x="2489" y="2862"/>
                </a:lnTo>
                <a:lnTo>
                  <a:pt x="2466" y="2872"/>
                </a:lnTo>
                <a:lnTo>
                  <a:pt x="2446" y="2879"/>
                </a:lnTo>
                <a:lnTo>
                  <a:pt x="2432" y="2894"/>
                </a:lnTo>
                <a:lnTo>
                  <a:pt x="2419" y="2907"/>
                </a:lnTo>
                <a:lnTo>
                  <a:pt x="2412" y="2924"/>
                </a:lnTo>
                <a:lnTo>
                  <a:pt x="2409" y="2945"/>
                </a:lnTo>
                <a:lnTo>
                  <a:pt x="2412" y="2963"/>
                </a:lnTo>
                <a:lnTo>
                  <a:pt x="2424" y="2989"/>
                </a:lnTo>
                <a:lnTo>
                  <a:pt x="2439" y="3015"/>
                </a:lnTo>
                <a:lnTo>
                  <a:pt x="2466" y="3045"/>
                </a:lnTo>
                <a:lnTo>
                  <a:pt x="2504" y="3079"/>
                </a:lnTo>
                <a:lnTo>
                  <a:pt x="2541" y="3111"/>
                </a:lnTo>
                <a:lnTo>
                  <a:pt x="2574" y="3133"/>
                </a:lnTo>
                <a:lnTo>
                  <a:pt x="2601" y="3150"/>
                </a:lnTo>
                <a:lnTo>
                  <a:pt x="2623" y="3161"/>
                </a:lnTo>
                <a:lnTo>
                  <a:pt x="2643" y="3165"/>
                </a:lnTo>
                <a:lnTo>
                  <a:pt x="2653" y="3166"/>
                </a:lnTo>
                <a:lnTo>
                  <a:pt x="2665" y="3161"/>
                </a:lnTo>
                <a:lnTo>
                  <a:pt x="2673" y="3155"/>
                </a:lnTo>
                <a:lnTo>
                  <a:pt x="2675" y="3148"/>
                </a:lnTo>
                <a:lnTo>
                  <a:pt x="2680" y="3138"/>
                </a:lnTo>
                <a:lnTo>
                  <a:pt x="2680" y="3116"/>
                </a:lnTo>
                <a:lnTo>
                  <a:pt x="2675" y="3094"/>
                </a:lnTo>
                <a:lnTo>
                  <a:pt x="2787" y="3150"/>
                </a:lnTo>
                <a:lnTo>
                  <a:pt x="2780" y="3243"/>
                </a:lnTo>
                <a:lnTo>
                  <a:pt x="2792" y="3237"/>
                </a:lnTo>
                <a:lnTo>
                  <a:pt x="2817" y="3226"/>
                </a:lnTo>
                <a:lnTo>
                  <a:pt x="2835" y="3221"/>
                </a:lnTo>
                <a:lnTo>
                  <a:pt x="2850" y="3222"/>
                </a:lnTo>
                <a:lnTo>
                  <a:pt x="2852" y="3226"/>
                </a:lnTo>
                <a:lnTo>
                  <a:pt x="2860" y="3228"/>
                </a:lnTo>
                <a:lnTo>
                  <a:pt x="2864" y="3234"/>
                </a:lnTo>
                <a:lnTo>
                  <a:pt x="2867" y="3243"/>
                </a:lnTo>
                <a:lnTo>
                  <a:pt x="2872" y="3260"/>
                </a:lnTo>
                <a:lnTo>
                  <a:pt x="2874" y="3267"/>
                </a:lnTo>
                <a:lnTo>
                  <a:pt x="2882" y="3275"/>
                </a:lnTo>
                <a:lnTo>
                  <a:pt x="2894" y="3280"/>
                </a:lnTo>
                <a:lnTo>
                  <a:pt x="2904" y="3286"/>
                </a:lnTo>
                <a:lnTo>
                  <a:pt x="2917" y="3297"/>
                </a:lnTo>
                <a:lnTo>
                  <a:pt x="2926" y="3314"/>
                </a:lnTo>
                <a:lnTo>
                  <a:pt x="2941" y="3336"/>
                </a:lnTo>
                <a:lnTo>
                  <a:pt x="2956" y="3364"/>
                </a:lnTo>
                <a:lnTo>
                  <a:pt x="2971" y="3387"/>
                </a:lnTo>
                <a:lnTo>
                  <a:pt x="2986" y="3403"/>
                </a:lnTo>
                <a:lnTo>
                  <a:pt x="3001" y="3416"/>
                </a:lnTo>
                <a:lnTo>
                  <a:pt x="3016" y="3426"/>
                </a:lnTo>
                <a:lnTo>
                  <a:pt x="3034" y="3431"/>
                </a:lnTo>
                <a:lnTo>
                  <a:pt x="3044" y="3435"/>
                </a:lnTo>
                <a:lnTo>
                  <a:pt x="3056" y="3437"/>
                </a:lnTo>
                <a:lnTo>
                  <a:pt x="3071" y="3435"/>
                </a:lnTo>
                <a:lnTo>
                  <a:pt x="3081" y="3429"/>
                </a:lnTo>
                <a:lnTo>
                  <a:pt x="3115" y="3409"/>
                </a:lnTo>
                <a:lnTo>
                  <a:pt x="3153" y="3388"/>
                </a:lnTo>
                <a:lnTo>
                  <a:pt x="3170" y="3381"/>
                </a:lnTo>
                <a:lnTo>
                  <a:pt x="3190" y="3381"/>
                </a:lnTo>
                <a:lnTo>
                  <a:pt x="3347" y="3387"/>
                </a:lnTo>
                <a:lnTo>
                  <a:pt x="3494" y="3394"/>
                </a:lnTo>
                <a:lnTo>
                  <a:pt x="3546" y="3388"/>
                </a:lnTo>
                <a:lnTo>
                  <a:pt x="3588" y="3388"/>
                </a:lnTo>
                <a:lnTo>
                  <a:pt x="3633" y="3387"/>
                </a:lnTo>
                <a:lnTo>
                  <a:pt x="3682" y="3388"/>
                </a:lnTo>
                <a:lnTo>
                  <a:pt x="3730" y="3398"/>
                </a:lnTo>
                <a:lnTo>
                  <a:pt x="3752" y="3403"/>
                </a:lnTo>
                <a:lnTo>
                  <a:pt x="3775" y="3409"/>
                </a:lnTo>
                <a:lnTo>
                  <a:pt x="3795" y="3416"/>
                </a:lnTo>
                <a:lnTo>
                  <a:pt x="3810" y="3429"/>
                </a:lnTo>
                <a:lnTo>
                  <a:pt x="3839" y="3452"/>
                </a:lnTo>
                <a:lnTo>
                  <a:pt x="3869" y="3465"/>
                </a:lnTo>
                <a:lnTo>
                  <a:pt x="3904" y="3476"/>
                </a:lnTo>
                <a:lnTo>
                  <a:pt x="3934" y="3487"/>
                </a:lnTo>
                <a:lnTo>
                  <a:pt x="3964" y="3497"/>
                </a:lnTo>
                <a:lnTo>
                  <a:pt x="3988" y="3508"/>
                </a:lnTo>
                <a:lnTo>
                  <a:pt x="3998" y="3515"/>
                </a:lnTo>
                <a:lnTo>
                  <a:pt x="4008" y="3525"/>
                </a:lnTo>
                <a:lnTo>
                  <a:pt x="4013" y="3532"/>
                </a:lnTo>
                <a:lnTo>
                  <a:pt x="4021" y="3543"/>
                </a:lnTo>
                <a:lnTo>
                  <a:pt x="4023" y="3566"/>
                </a:lnTo>
                <a:lnTo>
                  <a:pt x="4028" y="3590"/>
                </a:lnTo>
                <a:lnTo>
                  <a:pt x="4028" y="3629"/>
                </a:lnTo>
                <a:lnTo>
                  <a:pt x="4021" y="3663"/>
                </a:lnTo>
                <a:lnTo>
                  <a:pt x="4021" y="3687"/>
                </a:lnTo>
                <a:lnTo>
                  <a:pt x="4023" y="3696"/>
                </a:lnTo>
                <a:lnTo>
                  <a:pt x="4036" y="3704"/>
                </a:lnTo>
                <a:lnTo>
                  <a:pt x="4053" y="3709"/>
                </a:lnTo>
                <a:lnTo>
                  <a:pt x="4073" y="3715"/>
                </a:lnTo>
                <a:lnTo>
                  <a:pt x="4125" y="3722"/>
                </a:lnTo>
                <a:lnTo>
                  <a:pt x="4170" y="3722"/>
                </a:lnTo>
                <a:lnTo>
                  <a:pt x="4192" y="3724"/>
                </a:lnTo>
                <a:lnTo>
                  <a:pt x="4220" y="3734"/>
                </a:lnTo>
                <a:lnTo>
                  <a:pt x="4242" y="3745"/>
                </a:lnTo>
                <a:lnTo>
                  <a:pt x="4265" y="3758"/>
                </a:lnTo>
                <a:lnTo>
                  <a:pt x="4302" y="3784"/>
                </a:lnTo>
                <a:lnTo>
                  <a:pt x="4312" y="3795"/>
                </a:lnTo>
                <a:lnTo>
                  <a:pt x="4354" y="3780"/>
                </a:lnTo>
                <a:lnTo>
                  <a:pt x="4389" y="3769"/>
                </a:lnTo>
                <a:lnTo>
                  <a:pt x="4404" y="3767"/>
                </a:lnTo>
                <a:lnTo>
                  <a:pt x="4419" y="3767"/>
                </a:lnTo>
                <a:lnTo>
                  <a:pt x="4451" y="3761"/>
                </a:lnTo>
                <a:lnTo>
                  <a:pt x="4486" y="3758"/>
                </a:lnTo>
                <a:lnTo>
                  <a:pt x="4503" y="3758"/>
                </a:lnTo>
                <a:lnTo>
                  <a:pt x="4516" y="3763"/>
                </a:lnTo>
                <a:lnTo>
                  <a:pt x="4526" y="3773"/>
                </a:lnTo>
                <a:lnTo>
                  <a:pt x="4533" y="3786"/>
                </a:lnTo>
                <a:lnTo>
                  <a:pt x="4538" y="3795"/>
                </a:lnTo>
                <a:lnTo>
                  <a:pt x="4540" y="3803"/>
                </a:lnTo>
                <a:lnTo>
                  <a:pt x="4553" y="3814"/>
                </a:lnTo>
                <a:lnTo>
                  <a:pt x="4568" y="3825"/>
                </a:lnTo>
                <a:lnTo>
                  <a:pt x="4583" y="3840"/>
                </a:lnTo>
                <a:lnTo>
                  <a:pt x="4588" y="3851"/>
                </a:lnTo>
                <a:lnTo>
                  <a:pt x="4588" y="3862"/>
                </a:lnTo>
                <a:lnTo>
                  <a:pt x="4588" y="3877"/>
                </a:lnTo>
                <a:lnTo>
                  <a:pt x="4583" y="3894"/>
                </a:lnTo>
                <a:lnTo>
                  <a:pt x="4575" y="3913"/>
                </a:lnTo>
                <a:lnTo>
                  <a:pt x="4563" y="3939"/>
                </a:lnTo>
                <a:lnTo>
                  <a:pt x="4523" y="4000"/>
                </a:lnTo>
                <a:lnTo>
                  <a:pt x="4501" y="4034"/>
                </a:lnTo>
                <a:lnTo>
                  <a:pt x="4478" y="4060"/>
                </a:lnTo>
                <a:lnTo>
                  <a:pt x="4458" y="4082"/>
                </a:lnTo>
                <a:lnTo>
                  <a:pt x="4441" y="4099"/>
                </a:lnTo>
                <a:lnTo>
                  <a:pt x="4421" y="4110"/>
                </a:lnTo>
                <a:lnTo>
                  <a:pt x="4406" y="4118"/>
                </a:lnTo>
                <a:lnTo>
                  <a:pt x="4396" y="4122"/>
                </a:lnTo>
                <a:lnTo>
                  <a:pt x="4384" y="4123"/>
                </a:lnTo>
                <a:lnTo>
                  <a:pt x="4369" y="4123"/>
                </a:lnTo>
                <a:lnTo>
                  <a:pt x="4356" y="4122"/>
                </a:lnTo>
                <a:lnTo>
                  <a:pt x="4349" y="4122"/>
                </a:lnTo>
                <a:lnTo>
                  <a:pt x="4354" y="4129"/>
                </a:lnTo>
                <a:lnTo>
                  <a:pt x="4356" y="4161"/>
                </a:lnTo>
                <a:lnTo>
                  <a:pt x="4361" y="4198"/>
                </a:lnTo>
                <a:lnTo>
                  <a:pt x="4361" y="4273"/>
                </a:lnTo>
                <a:lnTo>
                  <a:pt x="4361" y="4282"/>
                </a:lnTo>
                <a:lnTo>
                  <a:pt x="4354" y="4287"/>
                </a:lnTo>
                <a:lnTo>
                  <a:pt x="4334" y="4304"/>
                </a:lnTo>
                <a:lnTo>
                  <a:pt x="4309" y="4315"/>
                </a:lnTo>
                <a:lnTo>
                  <a:pt x="4275" y="4327"/>
                </a:lnTo>
                <a:lnTo>
                  <a:pt x="4220" y="4347"/>
                </a:lnTo>
                <a:lnTo>
                  <a:pt x="4187" y="4353"/>
                </a:lnTo>
                <a:lnTo>
                  <a:pt x="4172" y="4392"/>
                </a:lnTo>
                <a:lnTo>
                  <a:pt x="4157" y="4422"/>
                </a:lnTo>
                <a:lnTo>
                  <a:pt x="4143" y="4450"/>
                </a:lnTo>
                <a:lnTo>
                  <a:pt x="4128" y="4468"/>
                </a:lnTo>
                <a:lnTo>
                  <a:pt x="4105" y="4487"/>
                </a:lnTo>
                <a:lnTo>
                  <a:pt x="4038" y="4537"/>
                </a:lnTo>
                <a:lnTo>
                  <a:pt x="3971" y="4588"/>
                </a:lnTo>
                <a:lnTo>
                  <a:pt x="3944" y="4605"/>
                </a:lnTo>
                <a:lnTo>
                  <a:pt x="3921" y="4618"/>
                </a:lnTo>
                <a:lnTo>
                  <a:pt x="3797" y="4659"/>
                </a:lnTo>
                <a:lnTo>
                  <a:pt x="3876" y="4715"/>
                </a:lnTo>
                <a:lnTo>
                  <a:pt x="3867" y="4720"/>
                </a:lnTo>
                <a:lnTo>
                  <a:pt x="3844" y="4735"/>
                </a:lnTo>
                <a:lnTo>
                  <a:pt x="3807" y="4752"/>
                </a:lnTo>
                <a:lnTo>
                  <a:pt x="3787" y="4761"/>
                </a:lnTo>
                <a:lnTo>
                  <a:pt x="3760" y="4767"/>
                </a:lnTo>
                <a:lnTo>
                  <a:pt x="3737" y="4773"/>
                </a:lnTo>
                <a:lnTo>
                  <a:pt x="3715" y="4780"/>
                </a:lnTo>
                <a:lnTo>
                  <a:pt x="3697" y="4789"/>
                </a:lnTo>
                <a:lnTo>
                  <a:pt x="3682" y="4800"/>
                </a:lnTo>
                <a:lnTo>
                  <a:pt x="3670" y="4814"/>
                </a:lnTo>
                <a:lnTo>
                  <a:pt x="3660" y="4825"/>
                </a:lnTo>
                <a:lnTo>
                  <a:pt x="3653" y="4840"/>
                </a:lnTo>
                <a:lnTo>
                  <a:pt x="3648" y="4851"/>
                </a:lnTo>
                <a:lnTo>
                  <a:pt x="3640" y="4864"/>
                </a:lnTo>
                <a:lnTo>
                  <a:pt x="3630" y="4875"/>
                </a:lnTo>
                <a:lnTo>
                  <a:pt x="3598" y="4896"/>
                </a:lnTo>
                <a:lnTo>
                  <a:pt x="3583" y="4907"/>
                </a:lnTo>
                <a:lnTo>
                  <a:pt x="3573" y="4924"/>
                </a:lnTo>
                <a:lnTo>
                  <a:pt x="3566" y="4944"/>
                </a:lnTo>
                <a:lnTo>
                  <a:pt x="3561" y="4967"/>
                </a:lnTo>
                <a:lnTo>
                  <a:pt x="3558" y="5022"/>
                </a:lnTo>
                <a:lnTo>
                  <a:pt x="3551" y="5082"/>
                </a:lnTo>
                <a:lnTo>
                  <a:pt x="3536" y="5129"/>
                </a:lnTo>
                <a:lnTo>
                  <a:pt x="3531" y="5146"/>
                </a:lnTo>
                <a:lnTo>
                  <a:pt x="3524" y="5160"/>
                </a:lnTo>
                <a:lnTo>
                  <a:pt x="3476" y="5211"/>
                </a:lnTo>
                <a:lnTo>
                  <a:pt x="3449" y="5244"/>
                </a:lnTo>
                <a:lnTo>
                  <a:pt x="3426" y="5272"/>
                </a:lnTo>
                <a:lnTo>
                  <a:pt x="3419" y="5287"/>
                </a:lnTo>
                <a:lnTo>
                  <a:pt x="3406" y="5300"/>
                </a:lnTo>
                <a:lnTo>
                  <a:pt x="3377" y="5327"/>
                </a:lnTo>
                <a:lnTo>
                  <a:pt x="3339" y="5351"/>
                </a:lnTo>
                <a:lnTo>
                  <a:pt x="3325" y="5354"/>
                </a:lnTo>
                <a:lnTo>
                  <a:pt x="3310" y="5354"/>
                </a:lnTo>
                <a:lnTo>
                  <a:pt x="3292" y="5351"/>
                </a:lnTo>
                <a:lnTo>
                  <a:pt x="3270" y="5345"/>
                </a:lnTo>
                <a:lnTo>
                  <a:pt x="3255" y="5338"/>
                </a:lnTo>
                <a:lnTo>
                  <a:pt x="3247" y="5328"/>
                </a:lnTo>
                <a:lnTo>
                  <a:pt x="3242" y="5323"/>
                </a:lnTo>
                <a:lnTo>
                  <a:pt x="3240" y="5312"/>
                </a:lnTo>
                <a:lnTo>
                  <a:pt x="3240" y="5300"/>
                </a:lnTo>
                <a:lnTo>
                  <a:pt x="3240" y="5045"/>
                </a:lnTo>
                <a:lnTo>
                  <a:pt x="3257" y="4724"/>
                </a:lnTo>
                <a:lnTo>
                  <a:pt x="3302" y="4648"/>
                </a:lnTo>
                <a:lnTo>
                  <a:pt x="3337" y="4593"/>
                </a:lnTo>
                <a:lnTo>
                  <a:pt x="3347" y="4571"/>
                </a:lnTo>
                <a:lnTo>
                  <a:pt x="3352" y="4558"/>
                </a:lnTo>
                <a:lnTo>
                  <a:pt x="3347" y="4532"/>
                </a:lnTo>
                <a:lnTo>
                  <a:pt x="3337" y="4493"/>
                </a:lnTo>
                <a:lnTo>
                  <a:pt x="3337" y="4470"/>
                </a:lnTo>
                <a:lnTo>
                  <a:pt x="3337" y="4448"/>
                </a:lnTo>
                <a:lnTo>
                  <a:pt x="3339" y="4425"/>
                </a:lnTo>
                <a:lnTo>
                  <a:pt x="3352" y="4409"/>
                </a:lnTo>
                <a:lnTo>
                  <a:pt x="3362" y="4388"/>
                </a:lnTo>
                <a:lnTo>
                  <a:pt x="3369" y="4366"/>
                </a:lnTo>
                <a:lnTo>
                  <a:pt x="3377" y="4342"/>
                </a:lnTo>
                <a:lnTo>
                  <a:pt x="3377" y="4310"/>
                </a:lnTo>
                <a:lnTo>
                  <a:pt x="3377" y="4254"/>
                </a:lnTo>
                <a:lnTo>
                  <a:pt x="3369" y="4209"/>
                </a:lnTo>
                <a:lnTo>
                  <a:pt x="3362" y="4170"/>
                </a:lnTo>
                <a:lnTo>
                  <a:pt x="3354" y="4150"/>
                </a:lnTo>
                <a:lnTo>
                  <a:pt x="3344" y="4129"/>
                </a:lnTo>
                <a:lnTo>
                  <a:pt x="3332" y="4112"/>
                </a:lnTo>
                <a:lnTo>
                  <a:pt x="3315" y="4099"/>
                </a:lnTo>
                <a:lnTo>
                  <a:pt x="3287" y="4088"/>
                </a:lnTo>
                <a:lnTo>
                  <a:pt x="3257" y="4079"/>
                </a:lnTo>
                <a:lnTo>
                  <a:pt x="3240" y="4077"/>
                </a:lnTo>
                <a:lnTo>
                  <a:pt x="3225" y="4071"/>
                </a:lnTo>
                <a:lnTo>
                  <a:pt x="3207" y="4062"/>
                </a:lnTo>
                <a:lnTo>
                  <a:pt x="3193" y="4055"/>
                </a:lnTo>
                <a:lnTo>
                  <a:pt x="3168" y="4032"/>
                </a:lnTo>
                <a:lnTo>
                  <a:pt x="3148" y="4006"/>
                </a:lnTo>
                <a:lnTo>
                  <a:pt x="3130" y="3980"/>
                </a:lnTo>
                <a:lnTo>
                  <a:pt x="3118" y="3957"/>
                </a:lnTo>
                <a:lnTo>
                  <a:pt x="3103" y="3922"/>
                </a:lnTo>
                <a:lnTo>
                  <a:pt x="3096" y="3913"/>
                </a:lnTo>
                <a:lnTo>
                  <a:pt x="3088" y="3901"/>
                </a:lnTo>
                <a:lnTo>
                  <a:pt x="3058" y="3883"/>
                </a:lnTo>
                <a:lnTo>
                  <a:pt x="3026" y="3857"/>
                </a:lnTo>
                <a:lnTo>
                  <a:pt x="3009" y="3840"/>
                </a:lnTo>
                <a:lnTo>
                  <a:pt x="2999" y="3823"/>
                </a:lnTo>
                <a:lnTo>
                  <a:pt x="2979" y="3786"/>
                </a:lnTo>
                <a:lnTo>
                  <a:pt x="2961" y="3752"/>
                </a:lnTo>
                <a:lnTo>
                  <a:pt x="2954" y="3735"/>
                </a:lnTo>
                <a:lnTo>
                  <a:pt x="2949" y="3719"/>
                </a:lnTo>
                <a:lnTo>
                  <a:pt x="2949" y="3702"/>
                </a:lnTo>
                <a:lnTo>
                  <a:pt x="2949" y="3687"/>
                </a:lnTo>
                <a:lnTo>
                  <a:pt x="2956" y="3670"/>
                </a:lnTo>
                <a:lnTo>
                  <a:pt x="2971" y="3653"/>
                </a:lnTo>
                <a:lnTo>
                  <a:pt x="2991" y="3640"/>
                </a:lnTo>
                <a:lnTo>
                  <a:pt x="3014" y="3623"/>
                </a:lnTo>
                <a:lnTo>
                  <a:pt x="3048" y="3603"/>
                </a:lnTo>
                <a:lnTo>
                  <a:pt x="3066" y="3595"/>
                </a:lnTo>
                <a:lnTo>
                  <a:pt x="3103" y="3515"/>
                </a:lnTo>
                <a:lnTo>
                  <a:pt x="3063" y="3508"/>
                </a:lnTo>
                <a:lnTo>
                  <a:pt x="2969" y="3482"/>
                </a:lnTo>
                <a:lnTo>
                  <a:pt x="2917" y="3463"/>
                </a:lnTo>
                <a:lnTo>
                  <a:pt x="2864" y="3443"/>
                </a:lnTo>
                <a:lnTo>
                  <a:pt x="2815" y="3420"/>
                </a:lnTo>
                <a:lnTo>
                  <a:pt x="2795" y="3405"/>
                </a:lnTo>
                <a:lnTo>
                  <a:pt x="2780" y="3394"/>
                </a:lnTo>
                <a:lnTo>
                  <a:pt x="2750" y="3370"/>
                </a:lnTo>
                <a:lnTo>
                  <a:pt x="2725" y="3353"/>
                </a:lnTo>
                <a:lnTo>
                  <a:pt x="2703" y="3342"/>
                </a:lnTo>
                <a:lnTo>
                  <a:pt x="2680" y="3336"/>
                </a:lnTo>
                <a:lnTo>
                  <a:pt x="2660" y="3331"/>
                </a:lnTo>
                <a:lnTo>
                  <a:pt x="2650" y="3331"/>
                </a:lnTo>
                <a:lnTo>
                  <a:pt x="2638" y="3331"/>
                </a:lnTo>
                <a:lnTo>
                  <a:pt x="2571" y="3256"/>
                </a:lnTo>
                <a:lnTo>
                  <a:pt x="2437" y="3256"/>
                </a:lnTo>
                <a:lnTo>
                  <a:pt x="2402" y="3254"/>
                </a:lnTo>
                <a:lnTo>
                  <a:pt x="2360" y="3243"/>
                </a:lnTo>
                <a:lnTo>
                  <a:pt x="2315" y="3228"/>
                </a:lnTo>
                <a:lnTo>
                  <a:pt x="2267" y="3209"/>
                </a:lnTo>
                <a:lnTo>
                  <a:pt x="2220" y="3187"/>
                </a:lnTo>
                <a:lnTo>
                  <a:pt x="2183" y="3165"/>
                </a:lnTo>
                <a:lnTo>
                  <a:pt x="2158" y="3142"/>
                </a:lnTo>
                <a:lnTo>
                  <a:pt x="2146" y="3133"/>
                </a:lnTo>
                <a:lnTo>
                  <a:pt x="2143" y="3122"/>
                </a:lnTo>
                <a:lnTo>
                  <a:pt x="2138" y="3105"/>
                </a:lnTo>
                <a:lnTo>
                  <a:pt x="2143" y="3084"/>
                </a:lnTo>
                <a:lnTo>
                  <a:pt x="2153" y="3068"/>
                </a:lnTo>
                <a:lnTo>
                  <a:pt x="2168" y="3055"/>
                </a:lnTo>
                <a:lnTo>
                  <a:pt x="2195" y="3032"/>
                </a:lnTo>
                <a:lnTo>
                  <a:pt x="2205" y="3023"/>
                </a:lnTo>
                <a:lnTo>
                  <a:pt x="2203" y="3023"/>
                </a:lnTo>
                <a:lnTo>
                  <a:pt x="2198" y="3027"/>
                </a:lnTo>
                <a:lnTo>
                  <a:pt x="2188" y="3027"/>
                </a:lnTo>
                <a:lnTo>
                  <a:pt x="2175" y="3023"/>
                </a:lnTo>
                <a:lnTo>
                  <a:pt x="2160" y="3015"/>
                </a:lnTo>
                <a:lnTo>
                  <a:pt x="2138" y="3004"/>
                </a:lnTo>
                <a:lnTo>
                  <a:pt x="2113" y="2987"/>
                </a:lnTo>
                <a:lnTo>
                  <a:pt x="2054" y="2935"/>
                </a:lnTo>
                <a:lnTo>
                  <a:pt x="1991" y="2883"/>
                </a:lnTo>
                <a:lnTo>
                  <a:pt x="1932" y="2823"/>
                </a:lnTo>
                <a:lnTo>
                  <a:pt x="1937" y="2844"/>
                </a:lnTo>
                <a:lnTo>
                  <a:pt x="1952" y="2889"/>
                </a:lnTo>
                <a:lnTo>
                  <a:pt x="1966" y="2935"/>
                </a:lnTo>
                <a:lnTo>
                  <a:pt x="1976" y="2956"/>
                </a:lnTo>
                <a:lnTo>
                  <a:pt x="1989" y="2963"/>
                </a:lnTo>
                <a:lnTo>
                  <a:pt x="1999" y="2972"/>
                </a:lnTo>
                <a:lnTo>
                  <a:pt x="2006" y="2982"/>
                </a:lnTo>
                <a:lnTo>
                  <a:pt x="2026" y="3006"/>
                </a:lnTo>
                <a:lnTo>
                  <a:pt x="2029" y="3015"/>
                </a:lnTo>
                <a:lnTo>
                  <a:pt x="2029" y="3023"/>
                </a:lnTo>
                <a:lnTo>
                  <a:pt x="2026" y="3028"/>
                </a:lnTo>
                <a:lnTo>
                  <a:pt x="2019" y="3028"/>
                </a:lnTo>
                <a:lnTo>
                  <a:pt x="2004" y="3023"/>
                </a:lnTo>
                <a:lnTo>
                  <a:pt x="1984" y="3012"/>
                </a:lnTo>
                <a:lnTo>
                  <a:pt x="1944" y="2976"/>
                </a:lnTo>
                <a:lnTo>
                  <a:pt x="1895" y="2930"/>
                </a:lnTo>
                <a:lnTo>
                  <a:pt x="1845" y="2890"/>
                </a:lnTo>
                <a:lnTo>
                  <a:pt x="1745" y="2801"/>
                </a:lnTo>
                <a:lnTo>
                  <a:pt x="1693" y="2751"/>
                </a:lnTo>
                <a:lnTo>
                  <a:pt x="1643" y="2702"/>
                </a:lnTo>
                <a:lnTo>
                  <a:pt x="1608" y="2663"/>
                </a:lnTo>
                <a:lnTo>
                  <a:pt x="1601" y="2648"/>
                </a:lnTo>
                <a:lnTo>
                  <a:pt x="1598" y="2637"/>
                </a:lnTo>
                <a:lnTo>
                  <a:pt x="1598" y="2629"/>
                </a:lnTo>
                <a:lnTo>
                  <a:pt x="1594" y="2620"/>
                </a:lnTo>
                <a:lnTo>
                  <a:pt x="1579" y="2613"/>
                </a:lnTo>
                <a:lnTo>
                  <a:pt x="1546" y="2596"/>
                </a:lnTo>
                <a:lnTo>
                  <a:pt x="1531" y="2585"/>
                </a:lnTo>
                <a:lnTo>
                  <a:pt x="1524" y="2579"/>
                </a:lnTo>
                <a:lnTo>
                  <a:pt x="1524" y="2570"/>
                </a:lnTo>
                <a:lnTo>
                  <a:pt x="1524" y="2558"/>
                </a:lnTo>
                <a:lnTo>
                  <a:pt x="1524" y="2545"/>
                </a:lnTo>
                <a:lnTo>
                  <a:pt x="1531" y="2527"/>
                </a:lnTo>
                <a:lnTo>
                  <a:pt x="1541" y="2508"/>
                </a:lnTo>
                <a:lnTo>
                  <a:pt x="1554" y="2486"/>
                </a:lnTo>
                <a:lnTo>
                  <a:pt x="1556" y="2465"/>
                </a:lnTo>
                <a:lnTo>
                  <a:pt x="1561" y="2448"/>
                </a:lnTo>
                <a:lnTo>
                  <a:pt x="1561" y="2432"/>
                </a:lnTo>
                <a:lnTo>
                  <a:pt x="1561" y="2415"/>
                </a:lnTo>
                <a:lnTo>
                  <a:pt x="1556" y="2402"/>
                </a:lnTo>
                <a:lnTo>
                  <a:pt x="1541" y="2376"/>
                </a:lnTo>
                <a:lnTo>
                  <a:pt x="1526" y="2355"/>
                </a:lnTo>
                <a:lnTo>
                  <a:pt x="1511" y="2342"/>
                </a:lnTo>
                <a:lnTo>
                  <a:pt x="1494" y="2327"/>
                </a:lnTo>
                <a:lnTo>
                  <a:pt x="1494" y="2243"/>
                </a:lnTo>
                <a:lnTo>
                  <a:pt x="1474" y="2165"/>
                </a:lnTo>
                <a:lnTo>
                  <a:pt x="1350" y="2049"/>
                </a:lnTo>
                <a:lnTo>
                  <a:pt x="1320" y="1956"/>
                </a:lnTo>
                <a:lnTo>
                  <a:pt x="1215" y="1850"/>
                </a:lnTo>
                <a:lnTo>
                  <a:pt x="1064" y="1741"/>
                </a:lnTo>
                <a:lnTo>
                  <a:pt x="979" y="1723"/>
                </a:lnTo>
                <a:lnTo>
                  <a:pt x="862" y="1723"/>
                </a:lnTo>
                <a:lnTo>
                  <a:pt x="805" y="1672"/>
                </a:lnTo>
                <a:lnTo>
                  <a:pt x="721" y="1672"/>
                </a:lnTo>
                <a:lnTo>
                  <a:pt x="636" y="1678"/>
                </a:lnTo>
                <a:lnTo>
                  <a:pt x="569" y="1658"/>
                </a:lnTo>
                <a:lnTo>
                  <a:pt x="522" y="1713"/>
                </a:lnTo>
                <a:lnTo>
                  <a:pt x="415" y="1801"/>
                </a:lnTo>
                <a:lnTo>
                  <a:pt x="367" y="1863"/>
                </a:lnTo>
                <a:lnTo>
                  <a:pt x="253" y="1863"/>
                </a:lnTo>
                <a:lnTo>
                  <a:pt x="243" y="1794"/>
                </a:lnTo>
                <a:lnTo>
                  <a:pt x="283" y="1736"/>
                </a:lnTo>
                <a:close/>
              </a:path>
              <a:path w="5165" h="5354">
                <a:moveTo>
                  <a:pt x="3722" y="2258"/>
                </a:moveTo>
                <a:lnTo>
                  <a:pt x="3692" y="2206"/>
                </a:lnTo>
                <a:lnTo>
                  <a:pt x="3712" y="2150"/>
                </a:lnTo>
                <a:lnTo>
                  <a:pt x="3837" y="2114"/>
                </a:lnTo>
                <a:lnTo>
                  <a:pt x="4001" y="2150"/>
                </a:lnTo>
                <a:lnTo>
                  <a:pt x="3971" y="2215"/>
                </a:lnTo>
                <a:lnTo>
                  <a:pt x="3847" y="2215"/>
                </a:lnTo>
                <a:lnTo>
                  <a:pt x="3832" y="2223"/>
                </a:lnTo>
                <a:lnTo>
                  <a:pt x="3797" y="2238"/>
                </a:lnTo>
                <a:lnTo>
                  <a:pt x="3780" y="2247"/>
                </a:lnTo>
                <a:lnTo>
                  <a:pt x="3757" y="2254"/>
                </a:lnTo>
                <a:lnTo>
                  <a:pt x="3737" y="2258"/>
                </a:lnTo>
                <a:lnTo>
                  <a:pt x="3722" y="2258"/>
                </a:lnTo>
                <a:close/>
              </a:path>
              <a:path w="5165" h="5354">
                <a:moveTo>
                  <a:pt x="3369" y="1607"/>
                </a:moveTo>
                <a:lnTo>
                  <a:pt x="3302" y="1542"/>
                </a:lnTo>
                <a:lnTo>
                  <a:pt x="3295" y="1491"/>
                </a:lnTo>
                <a:lnTo>
                  <a:pt x="3170" y="1449"/>
                </a:lnTo>
                <a:lnTo>
                  <a:pt x="3073" y="1380"/>
                </a:lnTo>
                <a:lnTo>
                  <a:pt x="3048" y="1337"/>
                </a:lnTo>
                <a:lnTo>
                  <a:pt x="3153" y="1305"/>
                </a:lnTo>
                <a:lnTo>
                  <a:pt x="3190" y="1199"/>
                </a:lnTo>
                <a:lnTo>
                  <a:pt x="3160" y="1077"/>
                </a:lnTo>
                <a:lnTo>
                  <a:pt x="2979" y="1092"/>
                </a:lnTo>
                <a:lnTo>
                  <a:pt x="2837" y="1050"/>
                </a:lnTo>
                <a:lnTo>
                  <a:pt x="2720" y="943"/>
                </a:lnTo>
                <a:lnTo>
                  <a:pt x="2780" y="863"/>
                </a:lnTo>
                <a:lnTo>
                  <a:pt x="2874" y="994"/>
                </a:lnTo>
                <a:lnTo>
                  <a:pt x="2872" y="988"/>
                </a:lnTo>
                <a:lnTo>
                  <a:pt x="2867" y="973"/>
                </a:lnTo>
                <a:lnTo>
                  <a:pt x="2867" y="967"/>
                </a:lnTo>
                <a:lnTo>
                  <a:pt x="2872" y="962"/>
                </a:lnTo>
                <a:lnTo>
                  <a:pt x="2874" y="960"/>
                </a:lnTo>
                <a:lnTo>
                  <a:pt x="2887" y="956"/>
                </a:lnTo>
                <a:lnTo>
                  <a:pt x="2889" y="956"/>
                </a:lnTo>
                <a:lnTo>
                  <a:pt x="2894" y="951"/>
                </a:lnTo>
                <a:lnTo>
                  <a:pt x="2894" y="938"/>
                </a:lnTo>
                <a:lnTo>
                  <a:pt x="2889" y="917"/>
                </a:lnTo>
                <a:lnTo>
                  <a:pt x="2887" y="895"/>
                </a:lnTo>
                <a:lnTo>
                  <a:pt x="2872" y="856"/>
                </a:lnTo>
                <a:lnTo>
                  <a:pt x="2867" y="835"/>
                </a:lnTo>
                <a:lnTo>
                  <a:pt x="2879" y="830"/>
                </a:lnTo>
                <a:lnTo>
                  <a:pt x="2904" y="822"/>
                </a:lnTo>
                <a:lnTo>
                  <a:pt x="2919" y="818"/>
                </a:lnTo>
                <a:lnTo>
                  <a:pt x="2934" y="816"/>
                </a:lnTo>
                <a:lnTo>
                  <a:pt x="2946" y="822"/>
                </a:lnTo>
                <a:lnTo>
                  <a:pt x="2949" y="827"/>
                </a:lnTo>
                <a:lnTo>
                  <a:pt x="2954" y="841"/>
                </a:lnTo>
                <a:lnTo>
                  <a:pt x="2954" y="857"/>
                </a:lnTo>
                <a:lnTo>
                  <a:pt x="2949" y="893"/>
                </a:lnTo>
                <a:lnTo>
                  <a:pt x="2954" y="910"/>
                </a:lnTo>
                <a:lnTo>
                  <a:pt x="2964" y="923"/>
                </a:lnTo>
                <a:lnTo>
                  <a:pt x="2971" y="928"/>
                </a:lnTo>
                <a:lnTo>
                  <a:pt x="2984" y="932"/>
                </a:lnTo>
                <a:lnTo>
                  <a:pt x="2994" y="934"/>
                </a:lnTo>
                <a:lnTo>
                  <a:pt x="3009" y="934"/>
                </a:lnTo>
                <a:lnTo>
                  <a:pt x="3036" y="934"/>
                </a:lnTo>
                <a:lnTo>
                  <a:pt x="3063" y="932"/>
                </a:lnTo>
                <a:lnTo>
                  <a:pt x="3081" y="926"/>
                </a:lnTo>
                <a:lnTo>
                  <a:pt x="3096" y="921"/>
                </a:lnTo>
                <a:lnTo>
                  <a:pt x="3118" y="912"/>
                </a:lnTo>
                <a:lnTo>
                  <a:pt x="3123" y="906"/>
                </a:lnTo>
                <a:lnTo>
                  <a:pt x="3332" y="949"/>
                </a:lnTo>
                <a:lnTo>
                  <a:pt x="3344" y="960"/>
                </a:lnTo>
                <a:lnTo>
                  <a:pt x="3369" y="982"/>
                </a:lnTo>
                <a:lnTo>
                  <a:pt x="3384" y="999"/>
                </a:lnTo>
                <a:lnTo>
                  <a:pt x="3397" y="1016"/>
                </a:lnTo>
                <a:lnTo>
                  <a:pt x="3404" y="1035"/>
                </a:lnTo>
                <a:lnTo>
                  <a:pt x="3406" y="1059"/>
                </a:lnTo>
                <a:lnTo>
                  <a:pt x="3416" y="1154"/>
                </a:lnTo>
                <a:lnTo>
                  <a:pt x="3419" y="1208"/>
                </a:lnTo>
                <a:lnTo>
                  <a:pt x="3561" y="1227"/>
                </a:lnTo>
                <a:lnTo>
                  <a:pt x="3610" y="1352"/>
                </a:lnTo>
                <a:lnTo>
                  <a:pt x="3531" y="1365"/>
                </a:lnTo>
                <a:lnTo>
                  <a:pt x="3486" y="1337"/>
                </a:lnTo>
                <a:lnTo>
                  <a:pt x="3419" y="1315"/>
                </a:lnTo>
                <a:lnTo>
                  <a:pt x="3419" y="1327"/>
                </a:lnTo>
                <a:lnTo>
                  <a:pt x="3419" y="1359"/>
                </a:lnTo>
                <a:lnTo>
                  <a:pt x="3424" y="1374"/>
                </a:lnTo>
                <a:lnTo>
                  <a:pt x="3426" y="1391"/>
                </a:lnTo>
                <a:lnTo>
                  <a:pt x="3434" y="1402"/>
                </a:lnTo>
                <a:lnTo>
                  <a:pt x="3441" y="1404"/>
                </a:lnTo>
                <a:lnTo>
                  <a:pt x="3446" y="1408"/>
                </a:lnTo>
                <a:lnTo>
                  <a:pt x="3471" y="1410"/>
                </a:lnTo>
                <a:lnTo>
                  <a:pt x="3479" y="1413"/>
                </a:lnTo>
                <a:lnTo>
                  <a:pt x="3486" y="1419"/>
                </a:lnTo>
                <a:lnTo>
                  <a:pt x="3491" y="1425"/>
                </a:lnTo>
                <a:lnTo>
                  <a:pt x="3494" y="1436"/>
                </a:lnTo>
                <a:lnTo>
                  <a:pt x="3494" y="1471"/>
                </a:lnTo>
                <a:lnTo>
                  <a:pt x="3494" y="1495"/>
                </a:lnTo>
                <a:lnTo>
                  <a:pt x="3486" y="1512"/>
                </a:lnTo>
                <a:lnTo>
                  <a:pt x="3479" y="1525"/>
                </a:lnTo>
                <a:lnTo>
                  <a:pt x="3471" y="1534"/>
                </a:lnTo>
                <a:lnTo>
                  <a:pt x="3454" y="1547"/>
                </a:lnTo>
                <a:lnTo>
                  <a:pt x="3446" y="1551"/>
                </a:lnTo>
                <a:lnTo>
                  <a:pt x="3446" y="1607"/>
                </a:lnTo>
                <a:lnTo>
                  <a:pt x="3369" y="1607"/>
                </a:lnTo>
                <a:close/>
              </a:path>
              <a:path w="5165" h="5354">
                <a:moveTo>
                  <a:pt x="4125" y="1585"/>
                </a:moveTo>
                <a:lnTo>
                  <a:pt x="4028" y="1458"/>
                </a:lnTo>
                <a:lnTo>
                  <a:pt x="3934" y="1365"/>
                </a:lnTo>
                <a:lnTo>
                  <a:pt x="3934" y="1208"/>
                </a:lnTo>
                <a:lnTo>
                  <a:pt x="3941" y="1059"/>
                </a:lnTo>
                <a:lnTo>
                  <a:pt x="3941" y="949"/>
                </a:lnTo>
                <a:lnTo>
                  <a:pt x="3847" y="999"/>
                </a:lnTo>
                <a:lnTo>
                  <a:pt x="3847" y="893"/>
                </a:lnTo>
                <a:lnTo>
                  <a:pt x="3780" y="706"/>
                </a:lnTo>
                <a:lnTo>
                  <a:pt x="3705" y="592"/>
                </a:lnTo>
                <a:lnTo>
                  <a:pt x="3524" y="563"/>
                </a:lnTo>
                <a:lnTo>
                  <a:pt x="3362" y="501"/>
                </a:lnTo>
                <a:lnTo>
                  <a:pt x="3265" y="451"/>
                </a:lnTo>
                <a:lnTo>
                  <a:pt x="3362" y="426"/>
                </a:lnTo>
                <a:lnTo>
                  <a:pt x="3207" y="357"/>
                </a:lnTo>
                <a:lnTo>
                  <a:pt x="3207" y="343"/>
                </a:lnTo>
                <a:lnTo>
                  <a:pt x="3212" y="330"/>
                </a:lnTo>
                <a:lnTo>
                  <a:pt x="3217" y="315"/>
                </a:lnTo>
                <a:lnTo>
                  <a:pt x="3227" y="298"/>
                </a:lnTo>
                <a:lnTo>
                  <a:pt x="3240" y="283"/>
                </a:lnTo>
                <a:lnTo>
                  <a:pt x="3250" y="277"/>
                </a:lnTo>
                <a:lnTo>
                  <a:pt x="3262" y="276"/>
                </a:lnTo>
                <a:lnTo>
                  <a:pt x="3272" y="272"/>
                </a:lnTo>
                <a:lnTo>
                  <a:pt x="3285" y="270"/>
                </a:lnTo>
                <a:lnTo>
                  <a:pt x="3317" y="270"/>
                </a:lnTo>
                <a:lnTo>
                  <a:pt x="3362" y="264"/>
                </a:lnTo>
                <a:lnTo>
                  <a:pt x="3456" y="249"/>
                </a:lnTo>
                <a:lnTo>
                  <a:pt x="3568" y="227"/>
                </a:lnTo>
                <a:lnTo>
                  <a:pt x="3623" y="188"/>
                </a:lnTo>
                <a:lnTo>
                  <a:pt x="3663" y="154"/>
                </a:lnTo>
                <a:lnTo>
                  <a:pt x="3692" y="134"/>
                </a:lnTo>
                <a:lnTo>
                  <a:pt x="3720" y="117"/>
                </a:lnTo>
                <a:lnTo>
                  <a:pt x="3752" y="98"/>
                </a:lnTo>
                <a:lnTo>
                  <a:pt x="3772" y="87"/>
                </a:lnTo>
                <a:lnTo>
                  <a:pt x="3795" y="78"/>
                </a:lnTo>
                <a:lnTo>
                  <a:pt x="3822" y="72"/>
                </a:lnTo>
                <a:lnTo>
                  <a:pt x="3847" y="70"/>
                </a:lnTo>
                <a:lnTo>
                  <a:pt x="3874" y="70"/>
                </a:lnTo>
                <a:lnTo>
                  <a:pt x="3904" y="66"/>
                </a:lnTo>
                <a:lnTo>
                  <a:pt x="3951" y="59"/>
                </a:lnTo>
                <a:lnTo>
                  <a:pt x="3998" y="54"/>
                </a:lnTo>
                <a:lnTo>
                  <a:pt x="4038" y="50"/>
                </a:lnTo>
                <a:lnTo>
                  <a:pt x="4058" y="54"/>
                </a:lnTo>
                <a:lnTo>
                  <a:pt x="4080" y="61"/>
                </a:lnTo>
                <a:lnTo>
                  <a:pt x="4133" y="83"/>
                </a:lnTo>
                <a:lnTo>
                  <a:pt x="4177" y="110"/>
                </a:lnTo>
                <a:lnTo>
                  <a:pt x="4197" y="117"/>
                </a:lnTo>
                <a:lnTo>
                  <a:pt x="4207" y="121"/>
                </a:lnTo>
                <a:lnTo>
                  <a:pt x="4237" y="117"/>
                </a:lnTo>
                <a:lnTo>
                  <a:pt x="4275" y="115"/>
                </a:lnTo>
                <a:lnTo>
                  <a:pt x="4294" y="110"/>
                </a:lnTo>
                <a:lnTo>
                  <a:pt x="4312" y="104"/>
                </a:lnTo>
                <a:lnTo>
                  <a:pt x="4332" y="95"/>
                </a:lnTo>
                <a:lnTo>
                  <a:pt x="4342" y="83"/>
                </a:lnTo>
                <a:lnTo>
                  <a:pt x="4356" y="76"/>
                </a:lnTo>
                <a:lnTo>
                  <a:pt x="4379" y="65"/>
                </a:lnTo>
                <a:lnTo>
                  <a:pt x="4411" y="55"/>
                </a:lnTo>
                <a:lnTo>
                  <a:pt x="4441" y="50"/>
                </a:lnTo>
                <a:lnTo>
                  <a:pt x="4503" y="38"/>
                </a:lnTo>
                <a:lnTo>
                  <a:pt x="4553" y="37"/>
                </a:lnTo>
                <a:lnTo>
                  <a:pt x="4598" y="31"/>
                </a:lnTo>
                <a:lnTo>
                  <a:pt x="4657" y="22"/>
                </a:lnTo>
                <a:lnTo>
                  <a:pt x="4762" y="5"/>
                </a:lnTo>
                <a:lnTo>
                  <a:pt x="4812" y="0"/>
                </a:lnTo>
                <a:lnTo>
                  <a:pt x="4841" y="0"/>
                </a:lnTo>
                <a:lnTo>
                  <a:pt x="4876" y="0"/>
                </a:lnTo>
                <a:lnTo>
                  <a:pt x="4906" y="0"/>
                </a:lnTo>
                <a:lnTo>
                  <a:pt x="4931" y="5"/>
                </a:lnTo>
                <a:lnTo>
                  <a:pt x="4944" y="9"/>
                </a:lnTo>
                <a:lnTo>
                  <a:pt x="4951" y="14"/>
                </a:lnTo>
                <a:lnTo>
                  <a:pt x="4958" y="20"/>
                </a:lnTo>
                <a:lnTo>
                  <a:pt x="4961" y="27"/>
                </a:lnTo>
                <a:lnTo>
                  <a:pt x="4961" y="42"/>
                </a:lnTo>
                <a:lnTo>
                  <a:pt x="4961" y="54"/>
                </a:lnTo>
                <a:lnTo>
                  <a:pt x="4958" y="65"/>
                </a:lnTo>
                <a:lnTo>
                  <a:pt x="4958" y="78"/>
                </a:lnTo>
                <a:lnTo>
                  <a:pt x="4961" y="95"/>
                </a:lnTo>
                <a:lnTo>
                  <a:pt x="4978" y="117"/>
                </a:lnTo>
                <a:lnTo>
                  <a:pt x="5001" y="149"/>
                </a:lnTo>
                <a:lnTo>
                  <a:pt x="5038" y="192"/>
                </a:lnTo>
                <a:lnTo>
                  <a:pt x="5083" y="238"/>
                </a:lnTo>
                <a:lnTo>
                  <a:pt x="5115" y="283"/>
                </a:lnTo>
                <a:lnTo>
                  <a:pt x="5142" y="326"/>
                </a:lnTo>
                <a:lnTo>
                  <a:pt x="5157" y="363"/>
                </a:lnTo>
                <a:lnTo>
                  <a:pt x="5165" y="391"/>
                </a:lnTo>
                <a:lnTo>
                  <a:pt x="5165" y="404"/>
                </a:lnTo>
                <a:lnTo>
                  <a:pt x="5165" y="415"/>
                </a:lnTo>
                <a:lnTo>
                  <a:pt x="5160" y="425"/>
                </a:lnTo>
                <a:lnTo>
                  <a:pt x="5152" y="430"/>
                </a:lnTo>
                <a:lnTo>
                  <a:pt x="5145" y="432"/>
                </a:lnTo>
                <a:lnTo>
                  <a:pt x="5135" y="436"/>
                </a:lnTo>
                <a:lnTo>
                  <a:pt x="5090" y="436"/>
                </a:lnTo>
                <a:lnTo>
                  <a:pt x="5075" y="438"/>
                </a:lnTo>
                <a:lnTo>
                  <a:pt x="5060" y="443"/>
                </a:lnTo>
                <a:lnTo>
                  <a:pt x="5053" y="458"/>
                </a:lnTo>
                <a:lnTo>
                  <a:pt x="5045" y="481"/>
                </a:lnTo>
                <a:lnTo>
                  <a:pt x="5040" y="512"/>
                </a:lnTo>
                <a:lnTo>
                  <a:pt x="5038" y="557"/>
                </a:lnTo>
                <a:lnTo>
                  <a:pt x="5038" y="878"/>
                </a:lnTo>
                <a:lnTo>
                  <a:pt x="5040" y="945"/>
                </a:lnTo>
                <a:lnTo>
                  <a:pt x="5040" y="988"/>
                </a:lnTo>
                <a:lnTo>
                  <a:pt x="5038" y="1027"/>
                </a:lnTo>
                <a:lnTo>
                  <a:pt x="5033" y="1065"/>
                </a:lnTo>
                <a:lnTo>
                  <a:pt x="5023" y="1098"/>
                </a:lnTo>
                <a:lnTo>
                  <a:pt x="5016" y="1109"/>
                </a:lnTo>
                <a:lnTo>
                  <a:pt x="5008" y="1117"/>
                </a:lnTo>
                <a:lnTo>
                  <a:pt x="4996" y="1126"/>
                </a:lnTo>
                <a:lnTo>
                  <a:pt x="4981" y="1128"/>
                </a:lnTo>
                <a:lnTo>
                  <a:pt x="4921" y="1134"/>
                </a:lnTo>
                <a:lnTo>
                  <a:pt x="4854" y="1143"/>
                </a:lnTo>
                <a:lnTo>
                  <a:pt x="4824" y="1150"/>
                </a:lnTo>
                <a:lnTo>
                  <a:pt x="4794" y="1160"/>
                </a:lnTo>
                <a:lnTo>
                  <a:pt x="4767" y="1171"/>
                </a:lnTo>
                <a:lnTo>
                  <a:pt x="4745" y="1184"/>
                </a:lnTo>
                <a:lnTo>
                  <a:pt x="4717" y="1202"/>
                </a:lnTo>
                <a:lnTo>
                  <a:pt x="4692" y="1214"/>
                </a:lnTo>
                <a:lnTo>
                  <a:pt x="4640" y="1238"/>
                </a:lnTo>
                <a:lnTo>
                  <a:pt x="4590" y="1258"/>
                </a:lnTo>
                <a:lnTo>
                  <a:pt x="4570" y="1270"/>
                </a:lnTo>
                <a:lnTo>
                  <a:pt x="4560" y="1277"/>
                </a:lnTo>
                <a:lnTo>
                  <a:pt x="4541" y="1315"/>
                </a:lnTo>
                <a:lnTo>
                  <a:pt x="4533" y="1327"/>
                </a:lnTo>
                <a:lnTo>
                  <a:pt x="4523" y="1327"/>
                </a:lnTo>
                <a:lnTo>
                  <a:pt x="4496" y="1327"/>
                </a:lnTo>
                <a:lnTo>
                  <a:pt x="4481" y="1331"/>
                </a:lnTo>
                <a:lnTo>
                  <a:pt x="4471" y="1337"/>
                </a:lnTo>
                <a:lnTo>
                  <a:pt x="4456" y="1346"/>
                </a:lnTo>
                <a:lnTo>
                  <a:pt x="4448" y="1357"/>
                </a:lnTo>
                <a:lnTo>
                  <a:pt x="4426" y="1391"/>
                </a:lnTo>
                <a:lnTo>
                  <a:pt x="4391" y="1436"/>
                </a:lnTo>
                <a:lnTo>
                  <a:pt x="4376" y="1458"/>
                </a:lnTo>
                <a:lnTo>
                  <a:pt x="4364" y="1482"/>
                </a:lnTo>
                <a:lnTo>
                  <a:pt x="4354" y="1506"/>
                </a:lnTo>
                <a:lnTo>
                  <a:pt x="4354" y="1529"/>
                </a:lnTo>
                <a:lnTo>
                  <a:pt x="4354" y="1609"/>
                </a:lnTo>
                <a:lnTo>
                  <a:pt x="4356" y="1641"/>
                </a:lnTo>
                <a:lnTo>
                  <a:pt x="4354" y="1663"/>
                </a:lnTo>
                <a:lnTo>
                  <a:pt x="4349" y="1669"/>
                </a:lnTo>
                <a:lnTo>
                  <a:pt x="4342" y="1672"/>
                </a:lnTo>
                <a:lnTo>
                  <a:pt x="4319" y="1674"/>
                </a:lnTo>
                <a:lnTo>
                  <a:pt x="4287" y="1678"/>
                </a:lnTo>
                <a:lnTo>
                  <a:pt x="4252" y="1680"/>
                </a:lnTo>
                <a:lnTo>
                  <a:pt x="4187" y="1680"/>
                </a:lnTo>
                <a:lnTo>
                  <a:pt x="4162" y="1678"/>
                </a:lnTo>
                <a:lnTo>
                  <a:pt x="4125" y="1585"/>
                </a:lnTo>
                <a:close/>
              </a:path>
            </a:pathLst>
          </a:custGeom>
          <a:solidFill>
            <a:srgbClr val="0097C0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3" name="picture 1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31007" y="4482083"/>
            <a:ext cx="5248655" cy="2375916"/>
          </a:xfrm>
          <a:prstGeom prst="rect">
            <a:avLst/>
          </a:prstGeom>
        </p:spPr>
      </p:pic>
      <p:sp>
        <p:nvSpPr>
          <p:cNvPr id="144" name="textbox 144"/>
          <p:cNvSpPr/>
          <p:nvPr/>
        </p:nvSpPr>
        <p:spPr>
          <a:xfrm>
            <a:off x="11716019" y="6454054"/>
            <a:ext cx="111125" cy="1733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60"/>
              </a:lnSpc>
            </a:pPr>
            <a:r>
              <a:rPr sz="900" spc="34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8</a:t>
            </a:r>
            <a:endParaRPr lang="en-US" altLang="en-US" sz="900" dirty="0"/>
          </a:p>
        </p:txBody>
      </p:sp>
      <p:sp>
        <p:nvSpPr>
          <p:cNvPr id="145" name="rect"/>
          <p:cNvSpPr/>
          <p:nvPr/>
        </p:nvSpPr>
        <p:spPr>
          <a:xfrm>
            <a:off x="11501627" y="6408793"/>
            <a:ext cx="12700" cy="365124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8792336" y="5117465"/>
            <a:ext cx="162814" cy="126746"/>
            <a:chOff x="0" y="0"/>
            <a:chExt cx="162814" cy="126746"/>
          </a:xfrm>
        </p:grpSpPr>
        <p:sp>
          <p:nvSpPr>
            <p:cNvPr id="146" name="path"/>
            <p:cNvSpPr/>
            <p:nvPr/>
          </p:nvSpPr>
          <p:spPr>
            <a:xfrm>
              <a:off x="9525" y="9525"/>
              <a:ext cx="143764" cy="107696"/>
            </a:xfrm>
            <a:custGeom>
              <a:avLst/>
              <a:gdLst/>
              <a:ahLst/>
              <a:cxnLst/>
              <a:rect l="0" t="0" r="0" b="0"/>
              <a:pathLst>
                <a:path w="226" h="169">
                  <a:moveTo>
                    <a:pt x="0" y="84"/>
                  </a:moveTo>
                  <a:cubicBezTo>
                    <a:pt x="0" y="38"/>
                    <a:pt x="50" y="0"/>
                    <a:pt x="113" y="0"/>
                  </a:cubicBezTo>
                  <a:cubicBezTo>
                    <a:pt x="175" y="0"/>
                    <a:pt x="226" y="38"/>
                    <a:pt x="226" y="84"/>
                  </a:cubicBezTo>
                  <a:cubicBezTo>
                    <a:pt x="226" y="131"/>
                    <a:pt x="175" y="169"/>
                    <a:pt x="113" y="169"/>
                  </a:cubicBezTo>
                  <a:cubicBezTo>
                    <a:pt x="50" y="169"/>
                    <a:pt x="0" y="131"/>
                    <a:pt x="0" y="84"/>
                  </a:cubicBezTo>
                </a:path>
              </a:pathLst>
            </a:custGeom>
            <a:solidFill>
              <a:srgbClr val="AFABAB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47" name="path"/>
            <p:cNvSpPr/>
            <p:nvPr/>
          </p:nvSpPr>
          <p:spPr>
            <a:xfrm>
              <a:off x="0" y="0"/>
              <a:ext cx="162814" cy="126746"/>
            </a:xfrm>
            <a:custGeom>
              <a:avLst/>
              <a:gdLst/>
              <a:ahLst/>
              <a:cxnLst/>
              <a:rect l="0" t="0" r="0" b="0"/>
              <a:pathLst>
                <a:path w="256" h="199">
                  <a:moveTo>
                    <a:pt x="15" y="99"/>
                  </a:moveTo>
                  <a:cubicBezTo>
                    <a:pt x="15" y="53"/>
                    <a:pt x="65" y="15"/>
                    <a:pt x="128" y="15"/>
                  </a:cubicBezTo>
                  <a:cubicBezTo>
                    <a:pt x="190" y="15"/>
                    <a:pt x="241" y="53"/>
                    <a:pt x="241" y="99"/>
                  </a:cubicBezTo>
                  <a:cubicBezTo>
                    <a:pt x="241" y="146"/>
                    <a:pt x="190" y="184"/>
                    <a:pt x="128" y="184"/>
                  </a:cubicBezTo>
                  <a:cubicBezTo>
                    <a:pt x="65" y="184"/>
                    <a:pt x="15" y="146"/>
                    <a:pt x="15" y="99"/>
                  </a:cubicBezTo>
                </a:path>
              </a:pathLst>
            </a:custGeom>
            <a:noFill/>
            <a:ln w="19050" cap="flat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pic>
        <p:nvPicPr>
          <p:cNvPr id="148" name="picture 1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817894" y="5127687"/>
            <a:ext cx="3198845" cy="1730312"/>
          </a:xfrm>
          <a:prstGeom prst="rect">
            <a:avLst/>
          </a:prstGeom>
        </p:spPr>
      </p:pic>
      <p:pic>
        <p:nvPicPr>
          <p:cNvPr id="149" name="picture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195449" y="1967229"/>
            <a:ext cx="1903475" cy="301752"/>
          </a:xfrm>
          <a:prstGeom prst="rect">
            <a:avLst/>
          </a:prstGeom>
        </p:spPr>
      </p:pic>
      <p:pic>
        <p:nvPicPr>
          <p:cNvPr id="150" name="picture 1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001268" y="2212847"/>
            <a:ext cx="3104388" cy="1504823"/>
          </a:xfrm>
          <a:prstGeom prst="rect">
            <a:avLst/>
          </a:prstGeom>
        </p:spPr>
      </p:pic>
      <p:graphicFrame>
        <p:nvGraphicFramePr>
          <p:cNvPr id="151" name="table 151"/>
          <p:cNvGraphicFramePr>
            <a:graphicFrameLocks noGrp="1"/>
          </p:cNvGraphicFramePr>
          <p:nvPr/>
        </p:nvGraphicFramePr>
        <p:xfrm>
          <a:off x="149225" y="184150"/>
          <a:ext cx="6191250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2873375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152" name="picture 1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245609" y="1587449"/>
            <a:ext cx="5902452" cy="241096"/>
          </a:xfrm>
          <a:prstGeom prst="rect">
            <a:avLst/>
          </a:prstGeom>
        </p:spPr>
      </p:pic>
      <p:pic>
        <p:nvPicPr>
          <p:cNvPr id="153" name="picture 1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pic>
        <p:nvPicPr>
          <p:cNvPr id="154" name="picture 1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231894" y="1160653"/>
            <a:ext cx="2229611" cy="240791"/>
          </a:xfrm>
          <a:prstGeom prst="rect">
            <a:avLst/>
          </a:prstGeom>
        </p:spPr>
      </p:pic>
      <p:pic>
        <p:nvPicPr>
          <p:cNvPr id="155" name="picture 15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222750" y="2014474"/>
            <a:ext cx="2118614" cy="240791"/>
          </a:xfrm>
          <a:prstGeom prst="rect">
            <a:avLst/>
          </a:prstGeom>
        </p:spPr>
      </p:pic>
      <p:pic>
        <p:nvPicPr>
          <p:cNvPr id="156" name="picture 15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808097" y="1540205"/>
            <a:ext cx="1234439" cy="302056"/>
          </a:xfrm>
          <a:prstGeom prst="rect">
            <a:avLst/>
          </a:prstGeom>
        </p:spPr>
      </p:pic>
      <p:pic>
        <p:nvPicPr>
          <p:cNvPr id="157" name="picture 1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443729" y="408686"/>
            <a:ext cx="1143000" cy="271271"/>
          </a:xfrm>
          <a:prstGeom prst="rect">
            <a:avLst/>
          </a:prstGeom>
        </p:spPr>
      </p:pic>
      <p:pic>
        <p:nvPicPr>
          <p:cNvPr id="158" name="picture 15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186049" y="1113408"/>
            <a:ext cx="922400" cy="30175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1" cstate="print"/>
          <a:srcRect l="-49" t="-124" r="20" b="8154"/>
          <a:stretch>
            <a:fillRect/>
          </a:stretch>
        </p:blipFill>
        <p:spPr bwMode="auto">
          <a:xfrm>
            <a:off x="-14749" y="-102625"/>
            <a:ext cx="12406445" cy="697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3805083" y="1323023"/>
            <a:ext cx="7987523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5000"/>
              </a:lnSpc>
              <a:spcBef>
                <a:spcPts val="800"/>
              </a:spcBef>
            </a:pP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       上汽大通汽车有限公司无锡分公司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作为上汽大通</a:t>
            </a:r>
            <a:r>
              <a:rPr lang="zh-CN" altLang="zh-CN" sz="24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最大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的生产基地，生产公司产品包括</a:t>
            </a:r>
            <a:r>
              <a:rPr lang="zh-CN" altLang="zh-CN" sz="24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“上汽大通</a:t>
            </a:r>
            <a:r>
              <a:rPr lang="en-US" altLang="zh-CN" sz="24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MAXUS</a:t>
            </a:r>
            <a:r>
              <a:rPr lang="zh-CN" altLang="zh-CN" sz="24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”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品牌的</a:t>
            </a:r>
            <a:r>
              <a:rPr lang="en-US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MPV</a:t>
            </a:r>
            <a:r>
              <a:rPr lang="zh-CN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、</a:t>
            </a:r>
            <a:r>
              <a:rPr lang="en-US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SUV</a:t>
            </a:r>
            <a:r>
              <a:rPr lang="zh-CN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、宽体轻客、皮卡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等</a:t>
            </a:r>
            <a:r>
              <a:rPr lang="zh-CN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乘商并举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的产品组合及各类特种改装车。无锡基地产能为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20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万台</a:t>
            </a:r>
            <a:r>
              <a:rPr lang="en-US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/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年，设有四大工艺车间</a:t>
            </a:r>
            <a:r>
              <a:rPr lang="zh-CN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冲压、车身、涂装、总装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及</a:t>
            </a:r>
            <a:r>
              <a:rPr lang="zh-CN" altLang="zh-CN" sz="2000" b="1" dirty="0" smtClean="0">
                <a:solidFill>
                  <a:srgbClr val="2760A8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物流、质保、无锡技术中心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等核心业务部门，目前在职员工达</a:t>
            </a:r>
            <a:r>
              <a:rPr lang="en-US" altLang="zh-CN" sz="2000" b="1" dirty="0" smtClean="0">
                <a:solidFill>
                  <a:srgbClr val="2760A8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  <a:sym typeface="宋体" panose="02010600030101010101" pitchFamily="2" charset="-122"/>
              </a:rPr>
              <a:t>3600</a:t>
            </a:r>
            <a:r>
              <a:rPr lang="zh-CN" altLang="zh-CN" sz="2000" dirty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Calibri" panose="020F0502020204030204" charset="0"/>
                <a:sym typeface="宋体" panose="02010600030101010101" pitchFamily="2" charset="-122"/>
              </a:rPr>
              <a:t>人。</a:t>
            </a:r>
            <a:endParaRPr lang="zh-CN" altLang="en-US" sz="2000" dirty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Calibri" panose="020F0502020204030204" charset="0"/>
              <a:sym typeface="宋体" panose="02010600030101010101" pitchFamily="2" charset="-122"/>
            </a:endParaRPr>
          </a:p>
        </p:txBody>
      </p:sp>
      <p:pic>
        <p:nvPicPr>
          <p:cNvPr id="5" name="图片 4" descr="（新）圆标+大通联合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815" y="266700"/>
            <a:ext cx="2045970" cy="54102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155575" y="190500"/>
            <a:ext cx="3311526" cy="695326"/>
          </a:xfrm>
          <a:prstGeom prst="rect">
            <a:avLst/>
          </a:prstGeom>
          <a:noFill/>
          <a:ln>
            <a:solidFill>
              <a:srgbClr val="0087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467101" y="190499"/>
            <a:ext cx="2867024" cy="695327"/>
          </a:xfrm>
          <a:prstGeom prst="rect">
            <a:avLst/>
          </a:prstGeom>
          <a:solidFill>
            <a:srgbClr val="0087AF"/>
          </a:solidFill>
          <a:ln>
            <a:solidFill>
              <a:srgbClr val="0087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无锡分公司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picture 24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3928" y="2134425"/>
            <a:ext cx="12158071" cy="4256023"/>
          </a:xfrm>
          <a:prstGeom prst="rect">
            <a:avLst/>
          </a:prstGeom>
        </p:spPr>
      </p:pic>
      <p:sp>
        <p:nvSpPr>
          <p:cNvPr id="248" name="textbox 248"/>
          <p:cNvSpPr/>
          <p:nvPr/>
        </p:nvSpPr>
        <p:spPr>
          <a:xfrm>
            <a:off x="386969" y="1097331"/>
            <a:ext cx="11370309" cy="5556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lang="en-US" altLang="en-US" sz="100" dirty="0"/>
          </a:p>
          <a:p>
            <a:pPr marL="12700" indent="2540" algn="l" rtl="0" eaLnBrk="0">
              <a:lnSpc>
                <a:spcPct val="97000"/>
              </a:lnSpc>
            </a:pP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上汽大通MAXUS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旗下共有“G、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80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D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T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V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、房车”六大产品系列,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覆盖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MPV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SUV</a:t>
            </a:r>
            <a:r>
              <a:rPr sz="180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、皮卡以及轻客等细分市</a:t>
            </a:r>
            <a:r>
              <a:rPr sz="180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场，同时拥房房车产品系列、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EUNIQ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80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新能源产品</a:t>
            </a:r>
            <a:endParaRPr lang="en-US" altLang="en-US" sz="1800" dirty="0"/>
          </a:p>
        </p:txBody>
      </p:sp>
      <p:graphicFrame>
        <p:nvGraphicFramePr>
          <p:cNvPr id="249" name="table 249"/>
          <p:cNvGraphicFramePr>
            <a:graphicFrameLocks noGrp="1"/>
          </p:cNvGraphicFramePr>
          <p:nvPr/>
        </p:nvGraphicFramePr>
        <p:xfrm>
          <a:off x="176885" y="184150"/>
          <a:ext cx="6163309" cy="708025"/>
        </p:xfrm>
        <a:graphic>
          <a:graphicData uri="http://schemas.openxmlformats.org/drawingml/2006/table">
            <a:tbl>
              <a:tblPr/>
              <a:tblGrid>
                <a:gridCol w="3289934"/>
                <a:gridCol w="2873375"/>
              </a:tblGrid>
              <a:tr h="7080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50" name="picture 2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4164" y="242354"/>
            <a:ext cx="2175636" cy="575525"/>
          </a:xfrm>
          <a:prstGeom prst="rect">
            <a:avLst/>
          </a:prstGeom>
        </p:spPr>
      </p:pic>
      <p:pic>
        <p:nvPicPr>
          <p:cNvPr id="251" name="picture 2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329429" y="402590"/>
            <a:ext cx="1371600" cy="271271"/>
          </a:xfrm>
          <a:prstGeom prst="rect">
            <a:avLst/>
          </a:prstGeom>
        </p:spPr>
      </p:pic>
      <p:sp>
        <p:nvSpPr>
          <p:cNvPr id="252" name="textbox 252"/>
          <p:cNvSpPr/>
          <p:nvPr/>
        </p:nvSpPr>
        <p:spPr>
          <a:xfrm>
            <a:off x="11679973" y="6454054"/>
            <a:ext cx="193039" cy="172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lang="en-US" altLang="en-US" sz="100" dirty="0"/>
          </a:p>
          <a:p>
            <a:pPr marL="12700" algn="l" rtl="0" eaLnBrk="0">
              <a:lnSpc>
                <a:spcPts val="1155"/>
              </a:lnSpc>
            </a:pPr>
            <a:r>
              <a:rPr sz="900" spc="33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1</a:t>
            </a:r>
            <a:r>
              <a:rPr sz="900" spc="320" dirty="0">
                <a:solidFill>
                  <a:srgbClr val="7F7F7F">
                    <a:alpha val="100000"/>
                  </a:srgbClr>
                </a:solidFill>
                <a:latin typeface="CordiaUPC"/>
                <a:ea typeface="CordiaUPC"/>
                <a:cs typeface="CordiaUPC"/>
              </a:rPr>
              <a:t>2</a:t>
            </a:r>
            <a:endParaRPr lang="en-US" altLang="en-US" sz="900" dirty="0"/>
          </a:p>
        </p:txBody>
      </p:sp>
      <p:sp>
        <p:nvSpPr>
          <p:cNvPr id="253" name="rect"/>
          <p:cNvSpPr/>
          <p:nvPr/>
        </p:nvSpPr>
        <p:spPr>
          <a:xfrm>
            <a:off x="11501627" y="6408793"/>
            <a:ext cx="12700" cy="365124"/>
          </a:xfrm>
          <a:prstGeom prst="rect">
            <a:avLst/>
          </a:prstGeom>
          <a:solidFill>
            <a:srgbClr val="FFFFFF">
              <a:alpha val="100000"/>
            </a:srgbClr>
          </a:solidFill>
          <a:ln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90"/>
          <p:cNvSpPr/>
          <p:nvPr/>
        </p:nvSpPr>
        <p:spPr>
          <a:xfrm>
            <a:off x="7021830" y="461010"/>
            <a:ext cx="1782445" cy="4533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lang="zh-CN" altLang="en-US" sz="2700" dirty="0"/>
              <a:t>车间</a:t>
            </a:r>
            <a:r>
              <a:rPr lang="zh-CN" altLang="en-US" sz="2700" dirty="0"/>
              <a:t>照片</a:t>
            </a:r>
            <a:endParaRPr lang="zh-CN" altLang="en-US" sz="2700" dirty="0"/>
          </a:p>
        </p:txBody>
      </p:sp>
      <p:graphicFrame>
        <p:nvGraphicFramePr>
          <p:cNvPr id="263" name="table 263"/>
          <p:cNvGraphicFramePr>
            <a:graphicFrameLocks noGrp="1"/>
          </p:cNvGraphicFramePr>
          <p:nvPr/>
        </p:nvGraphicFramePr>
        <p:xfrm>
          <a:off x="149225" y="51435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64" name="picture 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2858" y="78054"/>
            <a:ext cx="2477007" cy="654736"/>
          </a:xfrm>
          <a:prstGeom prst="rect">
            <a:avLst/>
          </a:prstGeom>
        </p:spPr>
      </p:pic>
      <p:pic>
        <p:nvPicPr>
          <p:cNvPr id="2" name="图片 1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970" y="1019175"/>
            <a:ext cx="3693795" cy="2699385"/>
          </a:xfrm>
          <a:prstGeom prst="rect">
            <a:avLst/>
          </a:prstGeom>
        </p:spPr>
      </p:pic>
      <p:pic>
        <p:nvPicPr>
          <p:cNvPr id="4" name="图片 3" descr="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8330" y="1019175"/>
            <a:ext cx="7456170" cy="5568315"/>
          </a:xfrm>
          <a:prstGeom prst="rect">
            <a:avLst/>
          </a:prstGeom>
        </p:spPr>
      </p:pic>
      <p:pic>
        <p:nvPicPr>
          <p:cNvPr id="5" name="图片 4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70" y="3837305"/>
            <a:ext cx="3694430" cy="27711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box 90"/>
          <p:cNvSpPr/>
          <p:nvPr/>
        </p:nvSpPr>
        <p:spPr>
          <a:xfrm>
            <a:off x="7493000" y="178435"/>
            <a:ext cx="1782445" cy="4533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4000"/>
              </a:lnSpc>
            </a:pPr>
            <a:endParaRPr lang="en-US" altLang="en-US" sz="100" dirty="0"/>
          </a:p>
          <a:p>
            <a:pPr marL="12700" algn="l" rtl="0" eaLnBrk="0">
              <a:lnSpc>
                <a:spcPct val="100000"/>
              </a:lnSpc>
            </a:pPr>
            <a:r>
              <a:rPr lang="zh-CN" altLang="en-US" sz="2700" dirty="0"/>
              <a:t>车间</a:t>
            </a:r>
            <a:r>
              <a:rPr lang="zh-CN" altLang="en-US" sz="2700" dirty="0"/>
              <a:t>照片</a:t>
            </a:r>
            <a:endParaRPr lang="zh-CN" altLang="en-US" sz="2700" dirty="0"/>
          </a:p>
        </p:txBody>
      </p:sp>
      <p:graphicFrame>
        <p:nvGraphicFramePr>
          <p:cNvPr id="263" name="table 263"/>
          <p:cNvGraphicFramePr>
            <a:graphicFrameLocks noGrp="1"/>
          </p:cNvGraphicFramePr>
          <p:nvPr/>
        </p:nvGraphicFramePr>
        <p:xfrm>
          <a:off x="149225" y="51435"/>
          <a:ext cx="6567805" cy="708025"/>
        </p:xfrm>
        <a:graphic>
          <a:graphicData uri="http://schemas.openxmlformats.org/drawingml/2006/table">
            <a:tbl>
              <a:tblPr/>
              <a:tblGrid>
                <a:gridCol w="3317875"/>
                <a:gridCol w="3249929"/>
              </a:tblGrid>
              <a:tr h="708025"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algn="l" rtl="0" eaLnBrk="0">
                        <a:lnSpc>
                          <a:spcPct val="100000"/>
                        </a:lnSpc>
                      </a:pPr>
                      <a:endParaRPr lang="en-US" altLang="en-US" sz="1000" dirty="0"/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87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7AF"/>
                    </a:solidFill>
                  </a:tcPr>
                </a:tc>
              </a:tr>
            </a:tbl>
          </a:graphicData>
        </a:graphic>
      </p:graphicFrame>
      <p:pic>
        <p:nvPicPr>
          <p:cNvPr id="264" name="picture 2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2858" y="78054"/>
            <a:ext cx="2477007" cy="654736"/>
          </a:xfrm>
          <a:prstGeom prst="rect">
            <a:avLst/>
          </a:prstGeom>
        </p:spPr>
      </p:pic>
      <p:pic>
        <p:nvPicPr>
          <p:cNvPr id="7" name="图片 6" descr="6"/>
          <p:cNvPicPr>
            <a:picLocks noChangeAspect="1"/>
          </p:cNvPicPr>
          <p:nvPr/>
        </p:nvPicPr>
        <p:blipFill>
          <a:blip r:embed="rId2"/>
          <a:srcRect r="12666" b="-29125"/>
          <a:stretch>
            <a:fillRect/>
          </a:stretch>
        </p:blipFill>
        <p:spPr>
          <a:xfrm>
            <a:off x="675005" y="3958590"/>
            <a:ext cx="4464685" cy="3326130"/>
          </a:xfrm>
          <a:prstGeom prst="rect">
            <a:avLst/>
          </a:prstGeom>
        </p:spPr>
      </p:pic>
      <p:pic>
        <p:nvPicPr>
          <p:cNvPr id="6" name="图片 5" descr="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5105" y="1244600"/>
            <a:ext cx="5984875" cy="5245100"/>
          </a:xfrm>
          <a:prstGeom prst="rect">
            <a:avLst/>
          </a:prstGeom>
        </p:spPr>
      </p:pic>
      <p:pic>
        <p:nvPicPr>
          <p:cNvPr id="3" name="图片 2" descr="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05" y="1244600"/>
            <a:ext cx="4464685" cy="36569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zAyZDBlYTc4MjFkMGJlOWNiMTQwYzU1ODAyNDU1YjkifQ=="/>
</p:tagLst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727</Words>
  <Application>WPS 演示</Application>
  <PresentationFormat/>
  <Paragraphs>98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宋体</vt:lpstr>
      <vt:lpstr>Wingdings</vt:lpstr>
      <vt:lpstr>黑体</vt:lpstr>
      <vt:lpstr>.萍方-简-纤细1</vt:lpstr>
      <vt:lpstr>微软雅黑</vt:lpstr>
      <vt:lpstr>Open Sans</vt:lpstr>
      <vt:lpstr>Noto Sans CJK SC Light</vt:lpstr>
      <vt:lpstr>Noto Sans CJK SC Regular</vt:lpstr>
      <vt:lpstr>CordiaUPC</vt:lpstr>
      <vt:lpstr>SWAstro</vt:lpstr>
      <vt:lpstr>Calibri</vt:lpstr>
      <vt:lpstr>Arial</vt:lpstr>
      <vt:lpstr>Arial Unicode MS</vt:lpstr>
      <vt:lpstr>Segoe Print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实习政策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予他</cp:lastModifiedBy>
  <cp:revision>38</cp:revision>
  <dcterms:created xsi:type="dcterms:W3CDTF">2024-03-20T08:38:00Z</dcterms:created>
  <dcterms:modified xsi:type="dcterms:W3CDTF">2025-09-24T11:51:02Z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wqlLaW5nc29mdCBQREYgdG8gV1BTIDgw</vt:lpwstr>
  </property>
  <property fmtid="{D5CDD505-2E9C-101B-9397-08002B2CF9AE}" pid="3" name="Created">
    <vt:filetime>2022-09-29T22:26:07Z</vt:filetime>
  </property>
  <property fmtid="{D5CDD505-2E9C-101B-9397-08002B2CF9AE}" pid="4" name="ICV">
    <vt:lpwstr>D95A1BB196054B04BC4E94F2EEC28FFD_13</vt:lpwstr>
  </property>
  <property fmtid="{D5CDD505-2E9C-101B-9397-08002B2CF9AE}" pid="5" name="KSOProductBuildVer">
    <vt:lpwstr>2052-12.1.0.22529</vt:lpwstr>
  </property>
</Properties>
</file>