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5"/>
  </p:handoutMasterIdLst>
  <p:sldIdLst>
    <p:sldId id="677" r:id="rId3"/>
    <p:sldId id="594" r:id="rId4"/>
    <p:sldId id="520" r:id="rId6"/>
    <p:sldId id="544" r:id="rId7"/>
    <p:sldId id="504" r:id="rId8"/>
    <p:sldId id="476" r:id="rId9"/>
    <p:sldId id="490" r:id="rId10"/>
    <p:sldId id="399" r:id="rId11"/>
    <p:sldId id="535" r:id="rId12"/>
    <p:sldId id="507" r:id="rId13"/>
    <p:sldId id="517" r:id="rId14"/>
    <p:sldId id="403" r:id="rId15"/>
    <p:sldId id="498" r:id="rId16"/>
    <p:sldId id="602" r:id="rId17"/>
    <p:sldId id="679" r:id="rId18"/>
    <p:sldId id="633" r:id="rId19"/>
    <p:sldId id="604" r:id="rId20"/>
    <p:sldId id="605" r:id="rId21"/>
    <p:sldId id="606" r:id="rId22"/>
    <p:sldId id="634" r:id="rId23"/>
    <p:sldId id="640" r:id="rId24"/>
  </p:sldIdLst>
  <p:sldSz cx="19476720" cy="109728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俞肇玲" initials="俞" lastIdx="1" clrIdx="0"/>
  <p:cmAuthor id="2" name="Author" initials="A" lastIdx="1" clrIdx="0"/>
  <p:cmAuthor id="3" name="作者" initials="作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D8FC"/>
    <a:srgbClr val="161F3A"/>
    <a:srgbClr val="00A4E6"/>
    <a:srgbClr val="00D2FF"/>
    <a:srgbClr val="145396"/>
    <a:srgbClr val="1156B1"/>
    <a:srgbClr val="0B8AC3"/>
    <a:srgbClr val="019BDB"/>
    <a:srgbClr val="00B0D3"/>
    <a:srgbClr val="4A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6859" autoAdjust="0"/>
  </p:normalViewPr>
  <p:slideViewPr>
    <p:cSldViewPr snapToGrid="0">
      <p:cViewPr varScale="1">
        <p:scale>
          <a:sx n="57" d="100"/>
          <a:sy n="57" d="100"/>
        </p:scale>
        <p:origin x="28" y="244"/>
      </p:cViewPr>
      <p:guideLst/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480"/>
    </p:cViewPr>
  </p:sorterViewPr>
  <p:notesViewPr>
    <p:cSldViewPr snapToGrid="0">
      <p:cViewPr varScale="1">
        <p:scale>
          <a:sx n="100" d="100"/>
          <a:sy n="100" d="100"/>
        </p:scale>
        <p:origin x="33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0" Type="http://schemas.openxmlformats.org/officeDocument/2006/relationships/tags" Target="tags/tag18.xml"/><Relationship Id="rId3" Type="http://schemas.openxmlformats.org/officeDocument/2006/relationships/slide" Target="slides/slide1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9A63E-4584-4CA4-B3A3-168B1EC926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7EB34-C5EC-4325-A289-38B945D92D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D8F3F-F6FF-4C48-A731-4EE99785457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90563" y="1143000"/>
            <a:ext cx="5476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8FEDD-0F7E-4F5A-8D3C-0AEF6A03E5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这些是宏发各个车间的一些实拍图，这里面的自动化设备都是内部自己做的，目前整体的自动化程度达到了</a:t>
            </a:r>
            <a:r>
              <a:rPr lang="en-US" altLang="zh-CN" dirty="0"/>
              <a:t>80%</a:t>
            </a:r>
            <a:r>
              <a:rPr lang="zh-CN" altLang="en-US" dirty="0"/>
              <a:t>以上。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8FEDD-0F7E-4F5A-8D3C-0AEF6A03E5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一流企业肯定是要有自身的研发创新能力的，目前宏发建立了覆盖全产业链的研发中心，是行业的最高水平。都说一流的企业建标准，</a:t>
            </a:r>
            <a:r>
              <a:rPr lang="zh-CN" altLang="en-US">
                <a:sym typeface="+mn-ea"/>
              </a:rPr>
              <a:t>宏发目前有自己的院士工作站，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个博士后工作站。同时</a:t>
            </a:r>
            <a:r>
              <a:rPr lang="zh-CN" altLang="en-US"/>
              <a:t>主导了很多继电器国家标准的制定，在国际</a:t>
            </a:r>
            <a:r>
              <a:rPr lang="en-US" altLang="zh-CN"/>
              <a:t>IEC</a:t>
            </a:r>
            <a:r>
              <a:rPr lang="zh-CN" altLang="en-US"/>
              <a:t>组织中宏发的专家占比超过了</a:t>
            </a:r>
            <a:r>
              <a:rPr lang="en-US" altLang="zh-CN"/>
              <a:t>10%</a:t>
            </a:r>
            <a:r>
              <a:rPr lang="zh-CN" altLang="en-US"/>
              <a:t>，也是唯一一家加入美</a:t>
            </a:r>
            <a:r>
              <a:rPr lang="en-US" altLang="zh-CN"/>
              <a:t>UL</a:t>
            </a:r>
            <a:r>
              <a:rPr lang="zh-CN" altLang="en-US"/>
              <a:t>标准组织的中国企业。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这是宏发获得的一些荣誉，其实企业发展到一定的程度，一些荣誉是自然而然的，大家简单了解下就好。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讲到这边呢，公司介绍完了，人才的培养也讲完了，那还有什么呢？大家最关心的是什么呢？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今年宏发的校招呢，对于本科生，入职第一年的综合年收入是</a:t>
            </a:r>
            <a:r>
              <a:rPr lang="en-US" altLang="zh-CN"/>
              <a:t>8-15</a:t>
            </a:r>
            <a:r>
              <a:rPr lang="zh-CN" altLang="en-US"/>
              <a:t>万，研究生是</a:t>
            </a:r>
            <a:r>
              <a:rPr lang="en-US" altLang="zh-CN"/>
              <a:t>15-25W</a:t>
            </a:r>
            <a:r>
              <a:rPr lang="zh-CN" altLang="en-US"/>
              <a:t>，博士生可以达到</a:t>
            </a:r>
            <a:r>
              <a:rPr lang="en-US" altLang="zh-CN"/>
              <a:t>30-45W</a:t>
            </a:r>
            <a:r>
              <a:rPr lang="zh-CN" altLang="en-US"/>
              <a:t>。这个是涵盖了各项政策补贴、年终奖金、加班费等各项收入。另外宏发各子公司还有一些福利政策，像购房补贴能有</a:t>
            </a:r>
            <a:r>
              <a:rPr lang="en-US" altLang="zh-CN"/>
              <a:t>4-10</a:t>
            </a:r>
            <a:r>
              <a:rPr lang="zh-CN" altLang="en-US"/>
              <a:t>万，免息购房贷款为</a:t>
            </a:r>
            <a:r>
              <a:rPr lang="en-US" altLang="zh-CN"/>
              <a:t>5-20W</a:t>
            </a:r>
            <a:r>
              <a:rPr lang="zh-CN" altLang="en-US"/>
              <a:t>，不同公司的标准可能会有所不同。另外还有五险二金、免费住宿、工作餐、带薪年假等。为了吸引应届生到厦门落户、工作，厦门市也推出了一系列的人才政策，像本科生最少可申请</a:t>
            </a:r>
            <a:r>
              <a:rPr lang="en-US" altLang="zh-CN"/>
              <a:t>1W</a:t>
            </a:r>
            <a:r>
              <a:rPr lang="zh-CN" altLang="en-US"/>
              <a:t>补贴，</a:t>
            </a:r>
            <a:r>
              <a:rPr lang="en-US" altLang="zh-CN"/>
              <a:t>985/</a:t>
            </a:r>
            <a:r>
              <a:rPr lang="zh-CN" altLang="en-US"/>
              <a:t>双一流本科为</a:t>
            </a:r>
            <a:r>
              <a:rPr lang="en-US" altLang="zh-CN"/>
              <a:t>3W</a:t>
            </a:r>
            <a:r>
              <a:rPr lang="zh-CN" altLang="en-US"/>
              <a:t>，硕士为</a:t>
            </a:r>
            <a:r>
              <a:rPr lang="en-US" altLang="zh-CN"/>
              <a:t>5W</a:t>
            </a:r>
            <a:r>
              <a:rPr lang="zh-CN" altLang="en-US"/>
              <a:t>，另外还有租房补贴、三高企业骨干人才保障性住房等，大家可能都会担心厦门市的房价高，相信凭借宏发的薪资福利以及厦门市的各项政策，大家在厦门安居乐业是没有问题的，大家对自己要有信心，我们对大家也有信心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今年宏发的校招呢，对于本科生，入职第一年的综合年收入是</a:t>
            </a:r>
            <a:r>
              <a:rPr lang="en-US" altLang="zh-CN"/>
              <a:t>8-15</a:t>
            </a:r>
            <a:r>
              <a:rPr lang="zh-CN" altLang="en-US"/>
              <a:t>万，研究生是</a:t>
            </a:r>
            <a:r>
              <a:rPr lang="en-US" altLang="zh-CN"/>
              <a:t>15-25W</a:t>
            </a:r>
            <a:r>
              <a:rPr lang="zh-CN" altLang="en-US"/>
              <a:t>，博士生可以达到</a:t>
            </a:r>
            <a:r>
              <a:rPr lang="en-US" altLang="zh-CN"/>
              <a:t>30-45W</a:t>
            </a:r>
            <a:r>
              <a:rPr lang="zh-CN" altLang="en-US"/>
              <a:t>。这个是涵盖了各项政策补贴、年终奖金、加班费等各项收入。另外宏发各子公司还有一些福利政策，像购房补贴能有</a:t>
            </a:r>
            <a:r>
              <a:rPr lang="en-US" altLang="zh-CN"/>
              <a:t>4-10</a:t>
            </a:r>
            <a:r>
              <a:rPr lang="zh-CN" altLang="en-US"/>
              <a:t>万，免息购房贷款为</a:t>
            </a:r>
            <a:r>
              <a:rPr lang="en-US" altLang="zh-CN"/>
              <a:t>5-20W</a:t>
            </a:r>
            <a:r>
              <a:rPr lang="zh-CN" altLang="en-US"/>
              <a:t>，不同公司的标准可能会有所不同。另外还有五险二金、免费住宿、工作餐、带薪年假等。为了吸引应届生到厦门落户、工作，厦门市也推出了一系列的人才政策，像本科生最少可申请</a:t>
            </a:r>
            <a:r>
              <a:rPr lang="en-US" altLang="zh-CN"/>
              <a:t>1W</a:t>
            </a:r>
            <a:r>
              <a:rPr lang="zh-CN" altLang="en-US"/>
              <a:t>补贴，</a:t>
            </a:r>
            <a:r>
              <a:rPr lang="en-US" altLang="zh-CN"/>
              <a:t>985/</a:t>
            </a:r>
            <a:r>
              <a:rPr lang="zh-CN" altLang="en-US"/>
              <a:t>双一流本科为</a:t>
            </a:r>
            <a:r>
              <a:rPr lang="en-US" altLang="zh-CN"/>
              <a:t>3W</a:t>
            </a:r>
            <a:r>
              <a:rPr lang="zh-CN" altLang="en-US"/>
              <a:t>，硕士为</a:t>
            </a:r>
            <a:r>
              <a:rPr lang="en-US" altLang="zh-CN"/>
              <a:t>5W</a:t>
            </a:r>
            <a:r>
              <a:rPr lang="zh-CN" altLang="en-US"/>
              <a:t>，另外还有租房补贴、三高企业骨干人才保障性住房等，大家可能都会担心厦门市的房价高，相信凭借宏发的薪资福利以及厦门市的各项政策，大家在厦门安居乐业是没有问题的，大家对自己要有信心，我们对大家也有信心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这是公司的一些工作环境和生活环境，我们有自己的运动场，像足球场，羽毛球场，还有健身房等。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参照</a:t>
            </a:r>
            <a:r>
              <a:rPr lang="en-US" altLang="zh-CN"/>
              <a:t>ppt</a:t>
            </a:r>
            <a:r>
              <a:rPr lang="zh-CN" altLang="en-US"/>
              <a:t>图片简单介绍即可。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参照</a:t>
            </a:r>
            <a:r>
              <a:rPr lang="en-US" altLang="zh-CN">
                <a:sym typeface="+mn-ea"/>
              </a:rPr>
              <a:t>ppt</a:t>
            </a:r>
            <a:r>
              <a:rPr lang="zh-CN" altLang="en-US">
                <a:sym typeface="+mn-ea"/>
              </a:rPr>
              <a:t>图片简单介绍即可。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参照</a:t>
            </a:r>
            <a:r>
              <a:rPr lang="en-US" altLang="zh-CN">
                <a:sym typeface="+mn-ea"/>
              </a:rPr>
              <a:t>ppt</a:t>
            </a:r>
            <a:r>
              <a:rPr lang="zh-CN" altLang="en-US">
                <a:sym typeface="+mn-ea"/>
              </a:rPr>
              <a:t>图片简单介绍即可。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宏发股份，目前在全球继电器行业排名第一，成立于</a:t>
            </a:r>
            <a:r>
              <a:rPr lang="en-US" altLang="zh-CN" dirty="0"/>
              <a:t>1984</a:t>
            </a:r>
            <a:r>
              <a:rPr lang="zh-CN" altLang="en-US" dirty="0"/>
              <a:t>年，到今年是第</a:t>
            </a:r>
            <a:r>
              <a:rPr lang="en-US" altLang="zh-CN" dirty="0"/>
              <a:t>38</a:t>
            </a:r>
            <a:r>
              <a:rPr lang="zh-CN" altLang="en-US" dirty="0"/>
              <a:t>年了。我们是</a:t>
            </a:r>
            <a:r>
              <a:rPr lang="en-US" altLang="zh-CN" dirty="0"/>
              <a:t>2012</a:t>
            </a:r>
            <a:r>
              <a:rPr lang="zh-CN" altLang="en-US" dirty="0"/>
              <a:t>年上市的，去年在疫情影响的情况下逆势增长，营业额也首次突破了百亿。目前主营产品是继电器，不管是从产量还是销售额，宏发的规模在全球排名都是第一的。下属的企业有三十几家，其中有</a:t>
            </a:r>
            <a:r>
              <a:rPr lang="en-US" altLang="zh-CN" dirty="0"/>
              <a:t>27</a:t>
            </a:r>
            <a:r>
              <a:rPr lang="zh-CN" altLang="en-US" dirty="0"/>
              <a:t>家是制造型的企业。今年的员工人数是达到了一万五千多人，这边有一个直接和间接的比例，</a:t>
            </a:r>
            <a:r>
              <a:rPr lang="en-US" altLang="zh-CN" dirty="0"/>
              <a:t>55%</a:t>
            </a:r>
            <a:r>
              <a:rPr lang="zh-CN" altLang="en-US" dirty="0"/>
              <a:t>：</a:t>
            </a:r>
            <a:r>
              <a:rPr lang="en-US" altLang="zh-CN" dirty="0"/>
              <a:t>45%</a:t>
            </a:r>
            <a:r>
              <a:rPr lang="zh-CN" altLang="en-US" dirty="0"/>
              <a:t>，什么意思呢。大家都知道，制造业的话一般都会有较多的一线人员，也就是直接涉及到生产相关的人员比例都会很高，但</a:t>
            </a:r>
            <a:r>
              <a:rPr lang="zh-CN" altLang="en-US" dirty="0">
                <a:sym typeface="+mn-ea"/>
              </a:rPr>
              <a:t>大家从上面这个数据可以看出，宏发一线人员的比例，其实是不算高的。这主要得益于</a:t>
            </a:r>
            <a:r>
              <a:rPr lang="zh-CN" altLang="en-US" dirty="0"/>
              <a:t>宏发整体产线的自动化程度都比较高，我们目前整体的自动化率能够达到</a:t>
            </a:r>
            <a:r>
              <a:rPr lang="en-US" altLang="zh-CN" dirty="0"/>
              <a:t>80%</a:t>
            </a:r>
            <a:r>
              <a:rPr lang="zh-CN" altLang="en-US" dirty="0"/>
              <a:t>以上，在业内也是处于领先水平的。目前全球专利数是</a:t>
            </a:r>
            <a:r>
              <a:rPr lang="en-US" altLang="zh-CN" dirty="0"/>
              <a:t>1300</a:t>
            </a:r>
            <a:r>
              <a:rPr lang="zh-CN" altLang="en-US" dirty="0"/>
              <a:t>多件，在这个行业也是排名第一。宏发也连续</a:t>
            </a:r>
            <a:r>
              <a:rPr lang="en-US" altLang="zh-CN" dirty="0"/>
              <a:t>26</a:t>
            </a:r>
            <a:r>
              <a:rPr lang="zh-CN" altLang="en-US" dirty="0"/>
              <a:t>年跻身中国电子元件百强，去年排名是全国第</a:t>
            </a:r>
            <a:r>
              <a:rPr lang="en-US" altLang="zh-CN" dirty="0"/>
              <a:t>8</a:t>
            </a:r>
            <a:r>
              <a:rPr lang="zh-CN" altLang="en-US" dirty="0"/>
              <a:t>，同时我们也是制造业单项冠军示范企业。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8FEDD-0F7E-4F5A-8D3C-0AEF6A03E5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到这里咱们今晚的宣讲就接近尾声了，简短的时间内希望能帮助大家对宏发有更全面深入的了解，很开心能够跟大家见面，交流，也期待在宏发见到大家，成为同事，一起为民族工业贡献我们的力量！谢谢大家。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刚刚讲到宏发的主营产品是继电器，那除此之外在开关电气、新门类我们也已布局已久。继电器的话宏发是全系列产品都有做的，像功率继电器主要是用在家电行业的，也是宏发各继电器门类中最早成为全球第一的产品。电力继电器主要是用在像智能电网改造等事项上，在这个领域里，宏发在全球能够占到</a:t>
            </a:r>
            <a:r>
              <a:rPr lang="en-US" altLang="zh-CN" dirty="0"/>
              <a:t>50-60%</a:t>
            </a:r>
            <a:r>
              <a:rPr lang="zh-CN" altLang="en-US" dirty="0"/>
              <a:t>的份额。高压直流继电器则主要是用在新能源领域，像充电桩，新能源车上，如特斯拉、大众、宝马的新能源车上，就会用到这些高压直流继电器，这个领域宏发也是行业内第一家进入的，也参与主导了业内多项标准。信号继电器呢，目前宏发已经研发在第五代产品了，是目前全球唯一一家。国际上目前有企业能做到第四代，像松下，欧姆龙，而国内其他企业则还停留在第一和第二代。信号继电器这类产品有一个特点，就是它的体积非常的小，比我们的指甲盖还要小，第五代信号继电器的体积，在第四代产品的基础上，还要小上</a:t>
            </a:r>
            <a:r>
              <a:rPr lang="en-US" altLang="zh-CN" dirty="0"/>
              <a:t>40%</a:t>
            </a:r>
            <a:r>
              <a:rPr lang="zh-CN" altLang="en-US" dirty="0"/>
              <a:t>，没有自动化设备是做不出来的。其他系列的继电器，我就不再一一介绍了哈。开关电气呢是我们目前第二大门类的产品，包含中低压电器和高低压成套设备，电气专业的同学们肯定比我还熟悉。新门类的产品像电容器啊，连接器啊，以及一些自动化设备，目前我们也开始有对外供应了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8FEDD-0F7E-4F5A-8D3C-0AEF6A03E5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可以看出宏发产品门类丰富，同时应用领域也是非常广的，电子元器件几乎是所有领域都要用的，像越来越普及的智能家居、新能源领域等。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8FEDD-0F7E-4F5A-8D3C-0AEF6A03E5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宏发的营销网络目前也遍布全球</a:t>
            </a:r>
            <a:r>
              <a:rPr lang="en-US" altLang="zh-CN"/>
              <a:t>120</a:t>
            </a:r>
            <a:r>
              <a:rPr lang="zh-CN" altLang="en-US"/>
              <a:t>多个国家和地区，我们的产品定位也是以中高端为主，与各行各业都有合作，产品销量也都是行业领先。在国外我们也会自己买地建立公司，像欧洲宏发，美国宏发。大家可以看看底下这些图片，宏发自建的办公楼有什么特点吗？给大家提示下，欧洲宏发、美国宏发、上海宏发是我们自己建的楼。有的同学已经看出来了，宏发自己建的楼的基本都是蓝顶白墙这样的风格，有人就戏称说在宏发工作，天天都是蓝天白云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这些是宏发主要的一些客户，绝大多数也都是全球知名企业，基本上各行各业的</a:t>
            </a:r>
            <a:r>
              <a:rPr lang="en-US" altLang="zh-CN"/>
              <a:t>top10</a:t>
            </a:r>
            <a:r>
              <a:rPr lang="zh-CN" altLang="en-US"/>
              <a:t>企业都是宏发的客户。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目前宏发拥有</a:t>
            </a:r>
            <a:r>
              <a:rPr lang="en-US" altLang="zh-CN"/>
              <a:t>30</a:t>
            </a:r>
            <a:r>
              <a:rPr lang="zh-CN" altLang="en-US"/>
              <a:t>多家下属企业，其中有制造型企业，也有经营性企业，各子公司是独立运营的，按事业部划分，前几个事业部都是生产成品的，第五事业部则是为前面的事业部提供零部件的，第六事业部则是给其他公司做自动化设备的，我们是拥有深度集成的全产业链的。大家可能注意到这个海外投资事业部，怎么会放在制造型企业内呢？这个海外投资事业部，我们成立最初的定位是希望去并购一些海外比较优秀企业，来帮助宏发的成长，但后来发现这个定位有些问题，于是我们就调整为更多在海外办厂，而不是直接去买，来提升宏发的国际知名度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么多年来宏发一直是自己买地建厂房，来实现自己规模的增长。所以宏发所有生产地基的打造是跟它的增长规模成正比的。有的企业可能更多是租厂房，做得好就多租一些，做不好就裁撤，这种情况在宏发是不会出现的哈。目前宏发在福建厦漳、浙江舟山、四川中江有三大生产基地，总占地面积</a:t>
            </a:r>
            <a:r>
              <a:rPr lang="en-US" altLang="zh-CN"/>
              <a:t>1500</a:t>
            </a:r>
            <a:r>
              <a:rPr lang="zh-CN" altLang="en-US"/>
              <a:t>亩。所以对大家来说，选择性是很大的。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/>
              <a:t>这是我们模具现场的一些设备图片，引进都是国际一些高端的模具设备，目前宏发可以实现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夜班关灯无人化生产，系统实现自动化和信息化，年模具设计制造量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1000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副以上，加工精度可达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1μ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 userDrawn="1"/>
        </p:nvSpPr>
        <p:spPr>
          <a:xfrm>
            <a:off x="963829" y="10429851"/>
            <a:ext cx="7916192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200" b="1" spc="300" dirty="0">
                <a:solidFill>
                  <a:schemeClr val="bg1"/>
                </a:solidFill>
                <a:latin typeface="Walkway Black" panose="00000400000000000000" pitchFamily="2" charset="0"/>
              </a:rPr>
              <a:t>HONGFA GROUP</a:t>
            </a:r>
            <a:r>
              <a:rPr lang="en-US" sz="1200" b="1" spc="300" dirty="0">
                <a:solidFill>
                  <a:schemeClr val="bg1"/>
                </a:solidFill>
                <a:latin typeface="Walkway Black" panose="00000400000000000000" pitchFamily="2" charset="0"/>
              </a:rPr>
              <a:t> | </a:t>
            </a:r>
            <a:r>
              <a:rPr lang="zh-CN" altLang="en-US" sz="1200" b="0" spc="300" dirty="0">
                <a:solidFill>
                  <a:srgbClr val="787B84"/>
                </a:solidFill>
                <a:latin typeface="Walkway SemiBold" panose="00000400000000000000" pitchFamily="2" charset="0"/>
              </a:rPr>
              <a:t>不断进取，永不满足</a:t>
            </a:r>
            <a:endParaRPr lang="en-US" sz="1200" b="0" spc="300" dirty="0">
              <a:solidFill>
                <a:srgbClr val="787B84"/>
              </a:solidFill>
              <a:latin typeface="Walkway SemiBold" panose="00000400000000000000" pitchFamily="2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057275" y="979714"/>
            <a:ext cx="15750268" cy="0"/>
          </a:xfrm>
          <a:prstGeom prst="line">
            <a:avLst/>
          </a:prstGeom>
          <a:ln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2"/>
          <p:cNvGrpSpPr/>
          <p:nvPr userDrawn="1"/>
        </p:nvGrpSpPr>
        <p:grpSpPr>
          <a:xfrm>
            <a:off x="1057275" y="874939"/>
            <a:ext cx="1908175" cy="209550"/>
            <a:chOff x="2105025" y="874939"/>
            <a:chExt cx="1908175" cy="209550"/>
          </a:xfrm>
        </p:grpSpPr>
        <p:sp>
          <p:nvSpPr>
            <p:cNvPr id="17" name="Oval 1"/>
            <p:cNvSpPr/>
            <p:nvPr userDrawn="1"/>
          </p:nvSpPr>
          <p:spPr>
            <a:xfrm>
              <a:off x="2105025" y="874939"/>
              <a:ext cx="209550" cy="209550"/>
            </a:xfrm>
            <a:prstGeom prst="ellipse">
              <a:avLst/>
            </a:prstGeom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0"/>
            <p:cNvSpPr/>
            <p:nvPr userDrawn="1"/>
          </p:nvSpPr>
          <p:spPr>
            <a:xfrm>
              <a:off x="2444750" y="874939"/>
              <a:ext cx="209550" cy="20955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1"/>
            <p:cNvSpPr/>
            <p:nvPr userDrawn="1"/>
          </p:nvSpPr>
          <p:spPr>
            <a:xfrm>
              <a:off x="2784475" y="874939"/>
              <a:ext cx="209550" cy="20955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2"/>
            <p:cNvSpPr/>
            <p:nvPr userDrawn="1"/>
          </p:nvSpPr>
          <p:spPr>
            <a:xfrm>
              <a:off x="3124200" y="874939"/>
              <a:ext cx="209550" cy="20955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13"/>
            <p:cNvSpPr/>
            <p:nvPr userDrawn="1"/>
          </p:nvSpPr>
          <p:spPr>
            <a:xfrm>
              <a:off x="3463925" y="874939"/>
              <a:ext cx="209550" cy="20955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8"/>
            <p:cNvSpPr/>
            <p:nvPr userDrawn="1"/>
          </p:nvSpPr>
          <p:spPr>
            <a:xfrm>
              <a:off x="3803650" y="874939"/>
              <a:ext cx="209550" cy="209550"/>
            </a:xfrm>
            <a:prstGeom prst="ellipse">
              <a:avLst/>
            </a:prstGeom>
            <a:solidFill>
              <a:schemeClr val="accent6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/>
          <p:cNvSpPr/>
          <p:nvPr userDrawn="1"/>
        </p:nvSpPr>
        <p:spPr>
          <a:xfrm>
            <a:off x="2285601" y="3422526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506096" y="3643021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7" name="Freeform: Shape 6"/>
          <p:cNvSpPr/>
          <p:nvPr userDrawn="1"/>
        </p:nvSpPr>
        <p:spPr>
          <a:xfrm>
            <a:off x="6988230" y="6426983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208725" y="6647478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26"/>
          <p:cNvSpPr/>
          <p:nvPr userDrawn="1"/>
        </p:nvSpPr>
        <p:spPr>
          <a:xfrm>
            <a:off x="2278024" y="5603317"/>
            <a:ext cx="4557605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5"/>
          <p:cNvSpPr/>
          <p:nvPr userDrawn="1"/>
        </p:nvSpPr>
        <p:spPr>
          <a:xfrm>
            <a:off x="7458921" y="5603317"/>
            <a:ext cx="4557605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7"/>
          <p:cNvSpPr/>
          <p:nvPr userDrawn="1"/>
        </p:nvSpPr>
        <p:spPr>
          <a:xfrm>
            <a:off x="12639820" y="5603317"/>
            <a:ext cx="4557605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278024" y="3723055"/>
            <a:ext cx="4557605" cy="263995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7458922" y="3723055"/>
            <a:ext cx="4557605" cy="263995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12639820" y="3723055"/>
            <a:ext cx="4557605" cy="263995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1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9477038" cy="10972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spc="6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2"/>
          </p:nvPr>
        </p:nvSpPr>
        <p:spPr>
          <a:xfrm rot="549907">
            <a:off x="11966015" y="3708228"/>
            <a:ext cx="1719174" cy="3008806"/>
          </a:xfrm>
          <a:custGeom>
            <a:avLst/>
            <a:gdLst>
              <a:gd name="connsiteX0" fmla="*/ 0 w 1235810"/>
              <a:gd name="connsiteY0" fmla="*/ 0 h 2171712"/>
              <a:gd name="connsiteX1" fmla="*/ 1235810 w 1235810"/>
              <a:gd name="connsiteY1" fmla="*/ 0 h 2171712"/>
              <a:gd name="connsiteX2" fmla="*/ 1235810 w 1235810"/>
              <a:gd name="connsiteY2" fmla="*/ 2171712 h 2171712"/>
              <a:gd name="connsiteX3" fmla="*/ 0 w 1235810"/>
              <a:gd name="connsiteY3" fmla="*/ 2171712 h 2171712"/>
              <a:gd name="connsiteX4" fmla="*/ 0 w 1235810"/>
              <a:gd name="connsiteY4" fmla="*/ 0 h 2171712"/>
              <a:gd name="connsiteX0-1" fmla="*/ 0 w 1253859"/>
              <a:gd name="connsiteY0-2" fmla="*/ 7736 h 2179448"/>
              <a:gd name="connsiteX1-3" fmla="*/ 1253859 w 1253859"/>
              <a:gd name="connsiteY1-4" fmla="*/ 0 h 2179448"/>
              <a:gd name="connsiteX2-5" fmla="*/ 1235810 w 1253859"/>
              <a:gd name="connsiteY2-6" fmla="*/ 2179448 h 2179448"/>
              <a:gd name="connsiteX3-7" fmla="*/ 0 w 1253859"/>
              <a:gd name="connsiteY3-8" fmla="*/ 2179448 h 2179448"/>
              <a:gd name="connsiteX4-9" fmla="*/ 0 w 1253859"/>
              <a:gd name="connsiteY4-10" fmla="*/ 7736 h 2179448"/>
              <a:gd name="connsiteX0-11" fmla="*/ 0 w 1263262"/>
              <a:gd name="connsiteY0-12" fmla="*/ 9253 h 2180965"/>
              <a:gd name="connsiteX1-13" fmla="*/ 1263262 w 1263262"/>
              <a:gd name="connsiteY1-14" fmla="*/ 0 h 2180965"/>
              <a:gd name="connsiteX2-15" fmla="*/ 1235810 w 1263262"/>
              <a:gd name="connsiteY2-16" fmla="*/ 2180965 h 2180965"/>
              <a:gd name="connsiteX3-17" fmla="*/ 0 w 1263262"/>
              <a:gd name="connsiteY3-18" fmla="*/ 2180965 h 2180965"/>
              <a:gd name="connsiteX4-19" fmla="*/ 0 w 1263262"/>
              <a:gd name="connsiteY4-20" fmla="*/ 9253 h 2180965"/>
              <a:gd name="connsiteX0-21" fmla="*/ 0 w 1277368"/>
              <a:gd name="connsiteY0-22" fmla="*/ 11528 h 2183240"/>
              <a:gd name="connsiteX1-23" fmla="*/ 1277368 w 1277368"/>
              <a:gd name="connsiteY1-24" fmla="*/ 0 h 2183240"/>
              <a:gd name="connsiteX2-25" fmla="*/ 1235810 w 1277368"/>
              <a:gd name="connsiteY2-26" fmla="*/ 2183240 h 2183240"/>
              <a:gd name="connsiteX3-27" fmla="*/ 0 w 1277368"/>
              <a:gd name="connsiteY3-28" fmla="*/ 2183240 h 2183240"/>
              <a:gd name="connsiteX4-29" fmla="*/ 0 w 1277368"/>
              <a:gd name="connsiteY4-30" fmla="*/ 11528 h 2183240"/>
              <a:gd name="connsiteX0-31" fmla="*/ 0 w 1298150"/>
              <a:gd name="connsiteY0-32" fmla="*/ 11528 h 2240720"/>
              <a:gd name="connsiteX1-33" fmla="*/ 1277368 w 1298150"/>
              <a:gd name="connsiteY1-34" fmla="*/ 0 h 2240720"/>
              <a:gd name="connsiteX2-35" fmla="*/ 1298150 w 1298150"/>
              <a:gd name="connsiteY2-36" fmla="*/ 2240720 h 2240720"/>
              <a:gd name="connsiteX3-37" fmla="*/ 0 w 1298150"/>
              <a:gd name="connsiteY3-38" fmla="*/ 2183240 h 2240720"/>
              <a:gd name="connsiteX4-39" fmla="*/ 0 w 1298150"/>
              <a:gd name="connsiteY4-40" fmla="*/ 11528 h 2240720"/>
              <a:gd name="connsiteX0-41" fmla="*/ 0 w 1306495"/>
              <a:gd name="connsiteY0-42" fmla="*/ 11528 h 2292439"/>
              <a:gd name="connsiteX1-43" fmla="*/ 1277368 w 1306495"/>
              <a:gd name="connsiteY1-44" fmla="*/ 0 h 2292439"/>
              <a:gd name="connsiteX2-45" fmla="*/ 1306495 w 1306495"/>
              <a:gd name="connsiteY2-46" fmla="*/ 2292439 h 2292439"/>
              <a:gd name="connsiteX3-47" fmla="*/ 0 w 1306495"/>
              <a:gd name="connsiteY3-48" fmla="*/ 2183240 h 2292439"/>
              <a:gd name="connsiteX4-49" fmla="*/ 0 w 1306495"/>
              <a:gd name="connsiteY4-50" fmla="*/ 11528 h 2292439"/>
              <a:gd name="connsiteX0-51" fmla="*/ 12438 w 1318933"/>
              <a:gd name="connsiteY0-52" fmla="*/ 11528 h 2292439"/>
              <a:gd name="connsiteX1-53" fmla="*/ 1289806 w 1318933"/>
              <a:gd name="connsiteY1-54" fmla="*/ 0 h 2292439"/>
              <a:gd name="connsiteX2-55" fmla="*/ 1318933 w 1318933"/>
              <a:gd name="connsiteY2-56" fmla="*/ 2292439 h 2292439"/>
              <a:gd name="connsiteX3-57" fmla="*/ 0 w 1318933"/>
              <a:gd name="connsiteY3-58" fmla="*/ 2165951 h 2292439"/>
              <a:gd name="connsiteX4-59" fmla="*/ 12438 w 1318933"/>
              <a:gd name="connsiteY4-60" fmla="*/ 11528 h 2292439"/>
              <a:gd name="connsiteX0-61" fmla="*/ 24426 w 1318933"/>
              <a:gd name="connsiteY0-62" fmla="*/ 115724 h 2292439"/>
              <a:gd name="connsiteX1-63" fmla="*/ 1289806 w 1318933"/>
              <a:gd name="connsiteY1-64" fmla="*/ 0 h 2292439"/>
              <a:gd name="connsiteX2-65" fmla="*/ 1318933 w 1318933"/>
              <a:gd name="connsiteY2-66" fmla="*/ 2292439 h 2292439"/>
              <a:gd name="connsiteX3-67" fmla="*/ 0 w 1318933"/>
              <a:gd name="connsiteY3-68" fmla="*/ 2165951 h 2292439"/>
              <a:gd name="connsiteX4-69" fmla="*/ 24426 w 1318933"/>
              <a:gd name="connsiteY4-70" fmla="*/ 115724 h 2292439"/>
              <a:gd name="connsiteX0-71" fmla="*/ 27911 w 1318933"/>
              <a:gd name="connsiteY0-72" fmla="*/ 47624 h 2292439"/>
              <a:gd name="connsiteX1-73" fmla="*/ 1289806 w 1318933"/>
              <a:gd name="connsiteY1-74" fmla="*/ 0 h 2292439"/>
              <a:gd name="connsiteX2-75" fmla="*/ 1318933 w 1318933"/>
              <a:gd name="connsiteY2-76" fmla="*/ 2292439 h 2292439"/>
              <a:gd name="connsiteX3-77" fmla="*/ 0 w 1318933"/>
              <a:gd name="connsiteY3-78" fmla="*/ 2165951 h 2292439"/>
              <a:gd name="connsiteX4-79" fmla="*/ 27911 w 1318933"/>
              <a:gd name="connsiteY4-80" fmla="*/ 47624 h 2292439"/>
              <a:gd name="connsiteX0-81" fmla="*/ 24877 w 1318933"/>
              <a:gd name="connsiteY0-82" fmla="*/ 28817 h 2292439"/>
              <a:gd name="connsiteX1-83" fmla="*/ 1289806 w 1318933"/>
              <a:gd name="connsiteY1-84" fmla="*/ 0 h 2292439"/>
              <a:gd name="connsiteX2-85" fmla="*/ 1318933 w 1318933"/>
              <a:gd name="connsiteY2-86" fmla="*/ 2292439 h 2292439"/>
              <a:gd name="connsiteX3-87" fmla="*/ 0 w 1318933"/>
              <a:gd name="connsiteY3-88" fmla="*/ 2165951 h 2292439"/>
              <a:gd name="connsiteX4-89" fmla="*/ 24877 w 1318933"/>
              <a:gd name="connsiteY4-90" fmla="*/ 28817 h 2292439"/>
              <a:gd name="connsiteX0-91" fmla="*/ 0 w 1321208"/>
              <a:gd name="connsiteY0-92" fmla="*/ 0 h 2312307"/>
              <a:gd name="connsiteX1-93" fmla="*/ 1292081 w 1321208"/>
              <a:gd name="connsiteY1-94" fmla="*/ 19868 h 2312307"/>
              <a:gd name="connsiteX2-95" fmla="*/ 1321208 w 1321208"/>
              <a:gd name="connsiteY2-96" fmla="*/ 2312307 h 2312307"/>
              <a:gd name="connsiteX3-97" fmla="*/ 2275 w 1321208"/>
              <a:gd name="connsiteY3-98" fmla="*/ 2185819 h 2312307"/>
              <a:gd name="connsiteX4-99" fmla="*/ 0 w 1321208"/>
              <a:gd name="connsiteY4-100" fmla="*/ 0 h 231230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21208" h="2312307">
                <a:moveTo>
                  <a:pt x="0" y="0"/>
                </a:moveTo>
                <a:lnTo>
                  <a:pt x="1292081" y="19868"/>
                </a:lnTo>
                <a:lnTo>
                  <a:pt x="1321208" y="2312307"/>
                </a:lnTo>
                <a:lnTo>
                  <a:pt x="2275" y="2185819"/>
                </a:lnTo>
                <a:cubicBezTo>
                  <a:pt x="1517" y="1457213"/>
                  <a:pt x="758" y="728606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isometricOffAxis1Right"/>
            <a:lightRig rig="threePt" dir="t"/>
          </a:scene3d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/>
          <p:cNvSpPr/>
          <p:nvPr userDrawn="1"/>
        </p:nvSpPr>
        <p:spPr>
          <a:xfrm>
            <a:off x="1034645" y="7176305"/>
            <a:ext cx="5193681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785995" y="6328504"/>
            <a:ext cx="1825874" cy="1825874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>
            <a:solidFill>
              <a:srgbClr val="161F3A"/>
            </a:solidFill>
          </a:ln>
          <a:effectLst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6" name="Rectangle: Rounded Corners 5"/>
          <p:cNvSpPr/>
          <p:nvPr userDrawn="1"/>
        </p:nvSpPr>
        <p:spPr>
          <a:xfrm>
            <a:off x="7024673" y="7176305"/>
            <a:ext cx="5193681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8774139" y="6328504"/>
            <a:ext cx="1825874" cy="1825874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>
            <a:solidFill>
              <a:srgbClr val="161F3A"/>
            </a:solidFill>
          </a:ln>
          <a:effectLst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8" name="Rectangle: Rounded Corners 7"/>
          <p:cNvSpPr/>
          <p:nvPr userDrawn="1"/>
        </p:nvSpPr>
        <p:spPr>
          <a:xfrm>
            <a:off x="13170224" y="7176305"/>
            <a:ext cx="5193681" cy="2539196"/>
          </a:xfrm>
          <a:prstGeom prst="roundRect">
            <a:avLst>
              <a:gd name="adj" fmla="val 2033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4919690" y="6328504"/>
            <a:ext cx="1825874" cy="1825874"/>
          </a:xfrm>
          <a:prstGeom prst="ellipse">
            <a:avLst/>
          </a:prstGeom>
          <a:solidFill>
            <a:schemeClr val="bg1">
              <a:lumMod val="65000"/>
            </a:schemeClr>
          </a:solidFill>
          <a:ln w="76200">
            <a:solidFill>
              <a:srgbClr val="161F3A"/>
            </a:solidFill>
          </a:ln>
          <a:effectLst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254342" y="3266730"/>
            <a:ext cx="8120743" cy="2720412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0254341" y="6184101"/>
            <a:ext cx="8120743" cy="2720412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392289" y="2768119"/>
            <a:ext cx="6386071" cy="6386071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489529" y="1913273"/>
            <a:ext cx="3657600" cy="36576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489528" y="5810358"/>
            <a:ext cx="3657600" cy="36576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01129" y="1913273"/>
            <a:ext cx="3657600" cy="36576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401128" y="5810358"/>
            <a:ext cx="3657600" cy="36576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11084885" y="1842699"/>
            <a:ext cx="7145966" cy="7107866"/>
          </a:xfrm>
          <a:custGeom>
            <a:avLst/>
            <a:gdLst>
              <a:gd name="connsiteX0" fmla="*/ 4953000 w 7145966"/>
              <a:gd name="connsiteY0" fmla="*/ 4914900 h 7107866"/>
              <a:gd name="connsiteX1" fmla="*/ 7145966 w 7145966"/>
              <a:gd name="connsiteY1" fmla="*/ 4914900 h 7107866"/>
              <a:gd name="connsiteX2" fmla="*/ 7145966 w 7145966"/>
              <a:gd name="connsiteY2" fmla="*/ 7107866 h 7107866"/>
              <a:gd name="connsiteX3" fmla="*/ 4953000 w 7145966"/>
              <a:gd name="connsiteY3" fmla="*/ 7107866 h 7107866"/>
              <a:gd name="connsiteX4" fmla="*/ 2476500 w 7145966"/>
              <a:gd name="connsiteY4" fmla="*/ 4914900 h 7107866"/>
              <a:gd name="connsiteX5" fmla="*/ 4669466 w 7145966"/>
              <a:gd name="connsiteY5" fmla="*/ 4914900 h 7107866"/>
              <a:gd name="connsiteX6" fmla="*/ 4669466 w 7145966"/>
              <a:gd name="connsiteY6" fmla="*/ 7107866 h 7107866"/>
              <a:gd name="connsiteX7" fmla="*/ 2476500 w 7145966"/>
              <a:gd name="connsiteY7" fmla="*/ 7107866 h 7107866"/>
              <a:gd name="connsiteX8" fmla="*/ 2476500 w 7145966"/>
              <a:gd name="connsiteY8" fmla="*/ 2457450 h 7107866"/>
              <a:gd name="connsiteX9" fmla="*/ 7145966 w 7145966"/>
              <a:gd name="connsiteY9" fmla="*/ 2457450 h 7107866"/>
              <a:gd name="connsiteX10" fmla="*/ 7145966 w 7145966"/>
              <a:gd name="connsiteY10" fmla="*/ 4650416 h 7107866"/>
              <a:gd name="connsiteX11" fmla="*/ 2476500 w 7145966"/>
              <a:gd name="connsiteY11" fmla="*/ 4650416 h 7107866"/>
              <a:gd name="connsiteX12" fmla="*/ 0 w 7145966"/>
              <a:gd name="connsiteY12" fmla="*/ 2457450 h 7107866"/>
              <a:gd name="connsiteX13" fmla="*/ 2192966 w 7145966"/>
              <a:gd name="connsiteY13" fmla="*/ 2457450 h 7107866"/>
              <a:gd name="connsiteX14" fmla="*/ 2192966 w 7145966"/>
              <a:gd name="connsiteY14" fmla="*/ 7107866 h 7107866"/>
              <a:gd name="connsiteX15" fmla="*/ 0 w 7145966"/>
              <a:gd name="connsiteY15" fmla="*/ 7107866 h 7107866"/>
              <a:gd name="connsiteX16" fmla="*/ 0 w 7145966"/>
              <a:gd name="connsiteY16" fmla="*/ 1 h 7107866"/>
              <a:gd name="connsiteX17" fmla="*/ 4669466 w 7145966"/>
              <a:gd name="connsiteY17" fmla="*/ 1 h 7107866"/>
              <a:gd name="connsiteX18" fmla="*/ 4669466 w 7145966"/>
              <a:gd name="connsiteY18" fmla="*/ 2192966 h 7107866"/>
              <a:gd name="connsiteX19" fmla="*/ 0 w 7145966"/>
              <a:gd name="connsiteY19" fmla="*/ 2192966 h 7107866"/>
              <a:gd name="connsiteX20" fmla="*/ 4953000 w 7145966"/>
              <a:gd name="connsiteY20" fmla="*/ 0 h 7107866"/>
              <a:gd name="connsiteX21" fmla="*/ 7145966 w 7145966"/>
              <a:gd name="connsiteY21" fmla="*/ 0 h 7107866"/>
              <a:gd name="connsiteX22" fmla="*/ 7145966 w 7145966"/>
              <a:gd name="connsiteY22" fmla="*/ 2192966 h 7107866"/>
              <a:gd name="connsiteX23" fmla="*/ 4953000 w 7145966"/>
              <a:gd name="connsiteY23" fmla="*/ 2192966 h 710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145966" h="7107866">
                <a:moveTo>
                  <a:pt x="4953000" y="4914900"/>
                </a:moveTo>
                <a:lnTo>
                  <a:pt x="7145966" y="4914900"/>
                </a:lnTo>
                <a:lnTo>
                  <a:pt x="7145966" y="7107866"/>
                </a:lnTo>
                <a:lnTo>
                  <a:pt x="4953000" y="7107866"/>
                </a:lnTo>
                <a:close/>
                <a:moveTo>
                  <a:pt x="2476500" y="4914900"/>
                </a:moveTo>
                <a:lnTo>
                  <a:pt x="4669466" y="4914900"/>
                </a:lnTo>
                <a:lnTo>
                  <a:pt x="4669466" y="7107866"/>
                </a:lnTo>
                <a:lnTo>
                  <a:pt x="2476500" y="7107866"/>
                </a:lnTo>
                <a:close/>
                <a:moveTo>
                  <a:pt x="2476500" y="2457450"/>
                </a:moveTo>
                <a:lnTo>
                  <a:pt x="7145966" y="2457450"/>
                </a:lnTo>
                <a:lnTo>
                  <a:pt x="7145966" y="4650416"/>
                </a:lnTo>
                <a:lnTo>
                  <a:pt x="2476500" y="4650416"/>
                </a:lnTo>
                <a:close/>
                <a:moveTo>
                  <a:pt x="0" y="2457450"/>
                </a:moveTo>
                <a:lnTo>
                  <a:pt x="2192966" y="2457450"/>
                </a:lnTo>
                <a:lnTo>
                  <a:pt x="2192966" y="7107866"/>
                </a:lnTo>
                <a:lnTo>
                  <a:pt x="0" y="7107866"/>
                </a:lnTo>
                <a:close/>
                <a:moveTo>
                  <a:pt x="0" y="1"/>
                </a:moveTo>
                <a:lnTo>
                  <a:pt x="4669466" y="1"/>
                </a:lnTo>
                <a:lnTo>
                  <a:pt x="4669466" y="2192966"/>
                </a:lnTo>
                <a:lnTo>
                  <a:pt x="0" y="2192966"/>
                </a:lnTo>
                <a:close/>
                <a:moveTo>
                  <a:pt x="4953000" y="0"/>
                </a:moveTo>
                <a:lnTo>
                  <a:pt x="7145966" y="0"/>
                </a:lnTo>
                <a:lnTo>
                  <a:pt x="7145966" y="2192966"/>
                </a:lnTo>
                <a:lnTo>
                  <a:pt x="4953000" y="21929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537371" y="0"/>
            <a:ext cx="8939668" cy="10972800"/>
          </a:xfrm>
          <a:prstGeom prst="rect">
            <a:avLst/>
          </a:prstGeom>
          <a:solidFill>
            <a:srgbClr val="161F3A"/>
          </a:solidFill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8436634" y="-1"/>
            <a:ext cx="5365630" cy="10972801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9477038" cy="8362950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8425543" cy="10972800"/>
          </a:xfrm>
          <a:custGeom>
            <a:avLst/>
            <a:gdLst>
              <a:gd name="connsiteX0" fmla="*/ 0 w 8425543"/>
              <a:gd name="connsiteY0" fmla="*/ 0 h 10972800"/>
              <a:gd name="connsiteX1" fmla="*/ 8425543 w 8425543"/>
              <a:gd name="connsiteY1" fmla="*/ 0 h 10972800"/>
              <a:gd name="connsiteX2" fmla="*/ 8425543 w 8425543"/>
              <a:gd name="connsiteY2" fmla="*/ 3464330 h 10972800"/>
              <a:gd name="connsiteX3" fmla="*/ 8410178 w 8425543"/>
              <a:gd name="connsiteY3" fmla="*/ 3534227 h 10972800"/>
              <a:gd name="connsiteX4" fmla="*/ 8309573 w 8425543"/>
              <a:gd name="connsiteY4" fmla="*/ 3843173 h 10972800"/>
              <a:gd name="connsiteX5" fmla="*/ 7622236 w 8425543"/>
              <a:gd name="connsiteY5" fmla="*/ 4947746 h 10972800"/>
              <a:gd name="connsiteX6" fmla="*/ 7494624 w 8425543"/>
              <a:gd name="connsiteY6" fmla="*/ 5393983 h 10972800"/>
              <a:gd name="connsiteX7" fmla="*/ 7492287 w 8425543"/>
              <a:gd name="connsiteY7" fmla="*/ 5436977 h 10972800"/>
              <a:gd name="connsiteX8" fmla="*/ 7492210 w 8425543"/>
              <a:gd name="connsiteY8" fmla="*/ 5437452 h 10972800"/>
              <a:gd name="connsiteX9" fmla="*/ 7489372 w 8425543"/>
              <a:gd name="connsiteY9" fmla="*/ 5482171 h 10972800"/>
              <a:gd name="connsiteX10" fmla="*/ 7489602 w 8425543"/>
              <a:gd name="connsiteY10" fmla="*/ 5486400 h 10972800"/>
              <a:gd name="connsiteX11" fmla="*/ 7489372 w 8425543"/>
              <a:gd name="connsiteY11" fmla="*/ 5490629 h 10972800"/>
              <a:gd name="connsiteX12" fmla="*/ 7492210 w 8425543"/>
              <a:gd name="connsiteY12" fmla="*/ 5535348 h 10972800"/>
              <a:gd name="connsiteX13" fmla="*/ 7492287 w 8425543"/>
              <a:gd name="connsiteY13" fmla="*/ 5535823 h 10972800"/>
              <a:gd name="connsiteX14" fmla="*/ 7494624 w 8425543"/>
              <a:gd name="connsiteY14" fmla="*/ 5578817 h 10972800"/>
              <a:gd name="connsiteX15" fmla="*/ 7622236 w 8425543"/>
              <a:gd name="connsiteY15" fmla="*/ 6025054 h 10972800"/>
              <a:gd name="connsiteX16" fmla="*/ 8309573 w 8425543"/>
              <a:gd name="connsiteY16" fmla="*/ 7129627 h 10972800"/>
              <a:gd name="connsiteX17" fmla="*/ 8410178 w 8425543"/>
              <a:gd name="connsiteY17" fmla="*/ 7438572 h 10972800"/>
              <a:gd name="connsiteX18" fmla="*/ 8425543 w 8425543"/>
              <a:gd name="connsiteY18" fmla="*/ 7508469 h 10972800"/>
              <a:gd name="connsiteX19" fmla="*/ 8425543 w 8425543"/>
              <a:gd name="connsiteY19" fmla="*/ 10972800 h 10972800"/>
              <a:gd name="connsiteX20" fmla="*/ 0 w 8425543"/>
              <a:gd name="connsiteY20" fmla="*/ 10972800 h 1097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425543" h="10972800">
                <a:moveTo>
                  <a:pt x="0" y="0"/>
                </a:moveTo>
                <a:lnTo>
                  <a:pt x="8425543" y="0"/>
                </a:lnTo>
                <a:lnTo>
                  <a:pt x="8425543" y="3464330"/>
                </a:lnTo>
                <a:lnTo>
                  <a:pt x="8410178" y="3534227"/>
                </a:lnTo>
                <a:cubicBezTo>
                  <a:pt x="8381908" y="3651453"/>
                  <a:pt x="8348741" y="3763047"/>
                  <a:pt x="8309573" y="3843173"/>
                </a:cubicBezTo>
                <a:cubicBezTo>
                  <a:pt x="8152900" y="4163677"/>
                  <a:pt x="7745215" y="4636114"/>
                  <a:pt x="7622236" y="4947746"/>
                </a:cubicBezTo>
                <a:cubicBezTo>
                  <a:pt x="7560746" y="5103561"/>
                  <a:pt x="7510627" y="5259377"/>
                  <a:pt x="7494624" y="5393983"/>
                </a:cubicBezTo>
                <a:lnTo>
                  <a:pt x="7492287" y="5436977"/>
                </a:lnTo>
                <a:lnTo>
                  <a:pt x="7492210" y="5437452"/>
                </a:lnTo>
                <a:cubicBezTo>
                  <a:pt x="7490613" y="5451916"/>
                  <a:pt x="7489682" y="5466836"/>
                  <a:pt x="7489372" y="5482171"/>
                </a:cubicBezTo>
                <a:lnTo>
                  <a:pt x="7489602" y="5486400"/>
                </a:lnTo>
                <a:lnTo>
                  <a:pt x="7489372" y="5490629"/>
                </a:lnTo>
                <a:cubicBezTo>
                  <a:pt x="7489682" y="5505963"/>
                  <a:pt x="7490613" y="5520884"/>
                  <a:pt x="7492210" y="5535348"/>
                </a:cubicBezTo>
                <a:lnTo>
                  <a:pt x="7492287" y="5535823"/>
                </a:lnTo>
                <a:lnTo>
                  <a:pt x="7494624" y="5578817"/>
                </a:lnTo>
                <a:cubicBezTo>
                  <a:pt x="7510627" y="5713423"/>
                  <a:pt x="7560746" y="5869238"/>
                  <a:pt x="7622236" y="6025054"/>
                </a:cubicBezTo>
                <a:cubicBezTo>
                  <a:pt x="7745215" y="6336686"/>
                  <a:pt x="8152901" y="6809123"/>
                  <a:pt x="8309573" y="7129627"/>
                </a:cubicBezTo>
                <a:cubicBezTo>
                  <a:pt x="8348741" y="7209753"/>
                  <a:pt x="8381908" y="7321346"/>
                  <a:pt x="8410178" y="7438572"/>
                </a:cubicBezTo>
                <a:lnTo>
                  <a:pt x="8425543" y="7508469"/>
                </a:lnTo>
                <a:lnTo>
                  <a:pt x="8425543" y="10972800"/>
                </a:lnTo>
                <a:lnTo>
                  <a:pt x="0" y="10972800"/>
                </a:lnTo>
                <a:close/>
              </a:path>
            </a:pathLst>
          </a:custGeom>
          <a:solidFill>
            <a:srgbClr val="161F3A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14" name="Freeform 46"/>
          <p:cNvSpPr/>
          <p:nvPr userDrawn="1"/>
        </p:nvSpPr>
        <p:spPr bwMode="auto">
          <a:xfrm>
            <a:off x="7841557" y="5001781"/>
            <a:ext cx="437935" cy="969238"/>
          </a:xfrm>
          <a:custGeom>
            <a:avLst/>
            <a:gdLst>
              <a:gd name="T0" fmla="*/ 147571 w 96"/>
              <a:gd name="T1" fmla="*/ 33734 h 168"/>
              <a:gd name="T2" fmla="*/ 46517 w 96"/>
              <a:gd name="T3" fmla="*/ 134938 h 168"/>
              <a:gd name="T4" fmla="*/ 149175 w 96"/>
              <a:gd name="T5" fmla="*/ 237747 h 168"/>
              <a:gd name="T6" fmla="*/ 149175 w 96"/>
              <a:gd name="T7" fmla="*/ 237747 h 168"/>
              <a:gd name="T8" fmla="*/ 153987 w 96"/>
              <a:gd name="T9" fmla="*/ 250598 h 168"/>
              <a:gd name="T10" fmla="*/ 134739 w 96"/>
              <a:gd name="T11" fmla="*/ 269875 h 168"/>
              <a:gd name="T12" fmla="*/ 121906 w 96"/>
              <a:gd name="T13" fmla="*/ 265056 h 168"/>
              <a:gd name="T14" fmla="*/ 121906 w 96"/>
              <a:gd name="T15" fmla="*/ 265056 h 168"/>
              <a:gd name="T16" fmla="*/ 6416 w 96"/>
              <a:gd name="T17" fmla="*/ 149395 h 168"/>
              <a:gd name="T18" fmla="*/ 6416 w 96"/>
              <a:gd name="T19" fmla="*/ 149395 h 168"/>
              <a:gd name="T20" fmla="*/ 0 w 96"/>
              <a:gd name="T21" fmla="*/ 134938 h 168"/>
              <a:gd name="T22" fmla="*/ 0 w 96"/>
              <a:gd name="T23" fmla="*/ 134938 h 168"/>
              <a:gd name="T24" fmla="*/ 0 w 96"/>
              <a:gd name="T25" fmla="*/ 134938 h 168"/>
              <a:gd name="T26" fmla="*/ 6416 w 96"/>
              <a:gd name="T27" fmla="*/ 120480 h 168"/>
              <a:gd name="T28" fmla="*/ 6416 w 96"/>
              <a:gd name="T29" fmla="*/ 120480 h 168"/>
              <a:gd name="T30" fmla="*/ 121906 w 96"/>
              <a:gd name="T31" fmla="*/ 4819 h 168"/>
              <a:gd name="T32" fmla="*/ 121906 w 96"/>
              <a:gd name="T33" fmla="*/ 4819 h 168"/>
              <a:gd name="T34" fmla="*/ 134739 w 96"/>
              <a:gd name="T35" fmla="*/ 0 h 168"/>
              <a:gd name="T36" fmla="*/ 153987 w 96"/>
              <a:gd name="T37" fmla="*/ 19277 h 168"/>
              <a:gd name="T38" fmla="*/ 147571 w 96"/>
              <a:gd name="T39" fmla="*/ 33734 h 16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6" h="168">
                <a:moveTo>
                  <a:pt x="92" y="21"/>
                </a:moveTo>
                <a:cubicBezTo>
                  <a:pt x="29" y="84"/>
                  <a:pt x="29" y="84"/>
                  <a:pt x="29" y="84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5" y="150"/>
                  <a:pt x="96" y="153"/>
                  <a:pt x="96" y="156"/>
                </a:cubicBezTo>
                <a:cubicBezTo>
                  <a:pt x="96" y="163"/>
                  <a:pt x="91" y="168"/>
                  <a:pt x="84" y="168"/>
                </a:cubicBezTo>
                <a:cubicBezTo>
                  <a:pt x="81" y="168"/>
                  <a:pt x="78" y="167"/>
                  <a:pt x="76" y="165"/>
                </a:cubicBezTo>
                <a:cubicBezTo>
                  <a:pt x="76" y="165"/>
                  <a:pt x="76" y="165"/>
                  <a:pt x="76" y="165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1" y="90"/>
                  <a:pt x="0" y="8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1"/>
                  <a:pt x="1" y="77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8" y="1"/>
                  <a:pt x="81" y="0"/>
                  <a:pt x="84" y="0"/>
                </a:cubicBezTo>
                <a:cubicBezTo>
                  <a:pt x="91" y="0"/>
                  <a:pt x="96" y="5"/>
                  <a:pt x="96" y="12"/>
                </a:cubicBezTo>
                <a:cubicBezTo>
                  <a:pt x="96" y="16"/>
                  <a:pt x="94" y="19"/>
                  <a:pt x="92" y="21"/>
                </a:cubicBezTo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736287" y="0"/>
            <a:ext cx="6740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1302146" y="3823321"/>
            <a:ext cx="3039732" cy="3735336"/>
          </a:xfrm>
          <a:prstGeom prst="roundRect">
            <a:avLst>
              <a:gd name="adj" fmla="val 14021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1904844" y="2624253"/>
            <a:ext cx="8105841" cy="45075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249479" y="5056451"/>
            <a:ext cx="5415227" cy="30113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901541" y="2285999"/>
            <a:ext cx="6139544" cy="6139544"/>
          </a:xfrm>
          <a:custGeom>
            <a:avLst/>
            <a:gdLst>
              <a:gd name="connsiteX0" fmla="*/ 1455963 w 6139544"/>
              <a:gd name="connsiteY0" fmla="*/ 1455963 h 6139544"/>
              <a:gd name="connsiteX1" fmla="*/ 1455963 w 6139544"/>
              <a:gd name="connsiteY1" fmla="*/ 4683579 h 6139544"/>
              <a:gd name="connsiteX2" fmla="*/ 3069771 w 6139544"/>
              <a:gd name="connsiteY2" fmla="*/ 4683579 h 6139544"/>
              <a:gd name="connsiteX3" fmla="*/ 4683579 w 6139544"/>
              <a:gd name="connsiteY3" fmla="*/ 3069771 h 6139544"/>
              <a:gd name="connsiteX4" fmla="*/ 3069771 w 6139544"/>
              <a:gd name="connsiteY4" fmla="*/ 1455963 h 6139544"/>
              <a:gd name="connsiteX5" fmla="*/ 0 w 6139544"/>
              <a:gd name="connsiteY5" fmla="*/ 0 h 6139544"/>
              <a:gd name="connsiteX6" fmla="*/ 3069772 w 6139544"/>
              <a:gd name="connsiteY6" fmla="*/ 0 h 6139544"/>
              <a:gd name="connsiteX7" fmla="*/ 6139544 w 6139544"/>
              <a:gd name="connsiteY7" fmla="*/ 3069772 h 6139544"/>
              <a:gd name="connsiteX8" fmla="*/ 3069772 w 6139544"/>
              <a:gd name="connsiteY8" fmla="*/ 6139544 h 6139544"/>
              <a:gd name="connsiteX9" fmla="*/ 0 w 6139544"/>
              <a:gd name="connsiteY9" fmla="*/ 6139543 h 613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39544" h="6139544">
                <a:moveTo>
                  <a:pt x="1455963" y="1455963"/>
                </a:moveTo>
                <a:lnTo>
                  <a:pt x="1455963" y="4683579"/>
                </a:lnTo>
                <a:lnTo>
                  <a:pt x="3069771" y="4683579"/>
                </a:lnTo>
                <a:cubicBezTo>
                  <a:pt x="3961053" y="4683579"/>
                  <a:pt x="4683579" y="3961053"/>
                  <a:pt x="4683579" y="3069771"/>
                </a:cubicBezTo>
                <a:cubicBezTo>
                  <a:pt x="4683579" y="2178489"/>
                  <a:pt x="3961053" y="1455963"/>
                  <a:pt x="3069771" y="1455963"/>
                </a:cubicBezTo>
                <a:close/>
                <a:moveTo>
                  <a:pt x="0" y="0"/>
                </a:moveTo>
                <a:lnTo>
                  <a:pt x="3069772" y="0"/>
                </a:lnTo>
                <a:cubicBezTo>
                  <a:pt x="4765160" y="0"/>
                  <a:pt x="6139544" y="1374384"/>
                  <a:pt x="6139544" y="3069772"/>
                </a:cubicBezTo>
                <a:cubicBezTo>
                  <a:pt x="6139544" y="4765160"/>
                  <a:pt x="4765160" y="6139544"/>
                  <a:pt x="3069772" y="6139544"/>
                </a:cubicBezTo>
                <a:lnTo>
                  <a:pt x="0" y="613954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Custom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01731" y="1954203"/>
            <a:ext cx="17594220" cy="7639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sx="108000" sy="108000" algn="ctr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101731" y="1954203"/>
            <a:ext cx="7985965" cy="7639740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6" name="Freeform 46"/>
          <p:cNvSpPr/>
          <p:nvPr userDrawn="1"/>
        </p:nvSpPr>
        <p:spPr bwMode="auto">
          <a:xfrm>
            <a:off x="8603285" y="5368760"/>
            <a:ext cx="329124" cy="810626"/>
          </a:xfrm>
          <a:custGeom>
            <a:avLst/>
            <a:gdLst>
              <a:gd name="T0" fmla="*/ 147571 w 96"/>
              <a:gd name="T1" fmla="*/ 33734 h 168"/>
              <a:gd name="T2" fmla="*/ 46517 w 96"/>
              <a:gd name="T3" fmla="*/ 134938 h 168"/>
              <a:gd name="T4" fmla="*/ 149175 w 96"/>
              <a:gd name="T5" fmla="*/ 237747 h 168"/>
              <a:gd name="T6" fmla="*/ 149175 w 96"/>
              <a:gd name="T7" fmla="*/ 237747 h 168"/>
              <a:gd name="T8" fmla="*/ 153987 w 96"/>
              <a:gd name="T9" fmla="*/ 250598 h 168"/>
              <a:gd name="T10" fmla="*/ 134739 w 96"/>
              <a:gd name="T11" fmla="*/ 269875 h 168"/>
              <a:gd name="T12" fmla="*/ 121906 w 96"/>
              <a:gd name="T13" fmla="*/ 265056 h 168"/>
              <a:gd name="T14" fmla="*/ 121906 w 96"/>
              <a:gd name="T15" fmla="*/ 265056 h 168"/>
              <a:gd name="T16" fmla="*/ 6416 w 96"/>
              <a:gd name="T17" fmla="*/ 149395 h 168"/>
              <a:gd name="T18" fmla="*/ 6416 w 96"/>
              <a:gd name="T19" fmla="*/ 149395 h 168"/>
              <a:gd name="T20" fmla="*/ 0 w 96"/>
              <a:gd name="T21" fmla="*/ 134938 h 168"/>
              <a:gd name="T22" fmla="*/ 0 w 96"/>
              <a:gd name="T23" fmla="*/ 134938 h 168"/>
              <a:gd name="T24" fmla="*/ 0 w 96"/>
              <a:gd name="T25" fmla="*/ 134938 h 168"/>
              <a:gd name="T26" fmla="*/ 6416 w 96"/>
              <a:gd name="T27" fmla="*/ 120480 h 168"/>
              <a:gd name="T28" fmla="*/ 6416 w 96"/>
              <a:gd name="T29" fmla="*/ 120480 h 168"/>
              <a:gd name="T30" fmla="*/ 121906 w 96"/>
              <a:gd name="T31" fmla="*/ 4819 h 168"/>
              <a:gd name="T32" fmla="*/ 121906 w 96"/>
              <a:gd name="T33" fmla="*/ 4819 h 168"/>
              <a:gd name="T34" fmla="*/ 134739 w 96"/>
              <a:gd name="T35" fmla="*/ 0 h 168"/>
              <a:gd name="T36" fmla="*/ 153987 w 96"/>
              <a:gd name="T37" fmla="*/ 19277 h 168"/>
              <a:gd name="T38" fmla="*/ 147571 w 96"/>
              <a:gd name="T39" fmla="*/ 33734 h 16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6" h="168">
                <a:moveTo>
                  <a:pt x="92" y="21"/>
                </a:moveTo>
                <a:cubicBezTo>
                  <a:pt x="29" y="84"/>
                  <a:pt x="29" y="84"/>
                  <a:pt x="29" y="84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5" y="150"/>
                  <a:pt x="96" y="153"/>
                  <a:pt x="96" y="156"/>
                </a:cubicBezTo>
                <a:cubicBezTo>
                  <a:pt x="96" y="163"/>
                  <a:pt x="91" y="168"/>
                  <a:pt x="84" y="168"/>
                </a:cubicBezTo>
                <a:cubicBezTo>
                  <a:pt x="81" y="168"/>
                  <a:pt x="78" y="167"/>
                  <a:pt x="76" y="165"/>
                </a:cubicBezTo>
                <a:cubicBezTo>
                  <a:pt x="76" y="165"/>
                  <a:pt x="76" y="165"/>
                  <a:pt x="76" y="165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1" y="90"/>
                  <a:pt x="0" y="8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1"/>
                  <a:pt x="1" y="77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8" y="1"/>
                  <a:pt x="81" y="0"/>
                  <a:pt x="84" y="0"/>
                </a:cubicBezTo>
                <a:cubicBezTo>
                  <a:pt x="91" y="0"/>
                  <a:pt x="96" y="5"/>
                  <a:pt x="96" y="12"/>
                </a:cubicBezTo>
                <a:cubicBezTo>
                  <a:pt x="96" y="16"/>
                  <a:pt x="94" y="19"/>
                  <a:pt x="92" y="21"/>
                </a:cubicBezTo>
              </a:path>
            </a:pathLst>
          </a:cu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Box 7"/>
          <p:cNvSpPr txBox="1"/>
          <p:nvPr userDrawn="1"/>
        </p:nvSpPr>
        <p:spPr>
          <a:xfrm>
            <a:off x="963829" y="10429851"/>
            <a:ext cx="7916192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200" b="1" spc="300" dirty="0">
                <a:solidFill>
                  <a:schemeClr val="bg1"/>
                </a:solidFill>
                <a:latin typeface="Walkway Black" panose="00000400000000000000" pitchFamily="2" charset="0"/>
              </a:rPr>
              <a:t>HONGFA GROUP</a:t>
            </a:r>
            <a:r>
              <a:rPr lang="en-US" sz="1200" b="1" spc="300" dirty="0">
                <a:solidFill>
                  <a:schemeClr val="bg1"/>
                </a:solidFill>
                <a:latin typeface="Walkway Black" panose="00000400000000000000" pitchFamily="2" charset="0"/>
              </a:rPr>
              <a:t> | </a:t>
            </a:r>
            <a:r>
              <a:rPr lang="zh-CN" altLang="en-US" sz="1200" b="0" spc="300" dirty="0">
                <a:solidFill>
                  <a:srgbClr val="787B84"/>
                </a:solidFill>
                <a:latin typeface="Walkway SemiBold" panose="00000400000000000000" pitchFamily="2" charset="0"/>
              </a:rPr>
              <a:t>不断进取，永不满足</a:t>
            </a:r>
            <a:endParaRPr lang="en-US" sz="1200" b="0" spc="300" dirty="0">
              <a:solidFill>
                <a:srgbClr val="787B84"/>
              </a:solidFill>
              <a:latin typeface="Walkway SemiBold" panose="00000400000000000000" pitchFamily="2" charset="0"/>
            </a:endParaRPr>
          </a:p>
        </p:txBody>
      </p:sp>
      <p:cxnSp>
        <p:nvCxnSpPr>
          <p:cNvPr id="17" name="Straight Connector 14"/>
          <p:cNvCxnSpPr/>
          <p:nvPr userDrawn="1"/>
        </p:nvCxnSpPr>
        <p:spPr>
          <a:xfrm>
            <a:off x="1057275" y="979714"/>
            <a:ext cx="15750268" cy="0"/>
          </a:xfrm>
          <a:prstGeom prst="line">
            <a:avLst/>
          </a:prstGeom>
          <a:ln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"/>
          <p:cNvGrpSpPr/>
          <p:nvPr userDrawn="1"/>
        </p:nvGrpSpPr>
        <p:grpSpPr>
          <a:xfrm>
            <a:off x="1057275" y="874939"/>
            <a:ext cx="1908175" cy="209550"/>
            <a:chOff x="2105025" y="874939"/>
            <a:chExt cx="1908175" cy="209550"/>
          </a:xfrm>
        </p:grpSpPr>
        <p:sp>
          <p:nvSpPr>
            <p:cNvPr id="26" name="Oval 1"/>
            <p:cNvSpPr/>
            <p:nvPr userDrawn="1"/>
          </p:nvSpPr>
          <p:spPr>
            <a:xfrm>
              <a:off x="2105025" y="874939"/>
              <a:ext cx="209550" cy="209550"/>
            </a:xfrm>
            <a:prstGeom prst="ellipse">
              <a:avLst/>
            </a:prstGeom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10"/>
            <p:cNvSpPr/>
            <p:nvPr userDrawn="1"/>
          </p:nvSpPr>
          <p:spPr>
            <a:xfrm>
              <a:off x="2444750" y="874939"/>
              <a:ext cx="209550" cy="20955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11"/>
            <p:cNvSpPr/>
            <p:nvPr userDrawn="1"/>
          </p:nvSpPr>
          <p:spPr>
            <a:xfrm>
              <a:off x="2784475" y="874939"/>
              <a:ext cx="209550" cy="20955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12"/>
            <p:cNvSpPr/>
            <p:nvPr userDrawn="1"/>
          </p:nvSpPr>
          <p:spPr>
            <a:xfrm>
              <a:off x="3124200" y="874939"/>
              <a:ext cx="209550" cy="20955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13"/>
            <p:cNvSpPr/>
            <p:nvPr userDrawn="1"/>
          </p:nvSpPr>
          <p:spPr>
            <a:xfrm>
              <a:off x="3463925" y="874939"/>
              <a:ext cx="209550" cy="20955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18"/>
            <p:cNvSpPr/>
            <p:nvPr userDrawn="1"/>
          </p:nvSpPr>
          <p:spPr>
            <a:xfrm>
              <a:off x="3803650" y="874939"/>
              <a:ext cx="209550" cy="209550"/>
            </a:xfrm>
            <a:prstGeom prst="ellipse">
              <a:avLst/>
            </a:prstGeom>
            <a:solidFill>
              <a:schemeClr val="accent6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9013371"/>
            <a:ext cx="19477038" cy="1959429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7380514" y="-1"/>
            <a:ext cx="12096524" cy="10972801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737725" cy="10972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823301" y="2198914"/>
            <a:ext cx="5828847" cy="8773886"/>
          </a:xfrm>
          <a:prstGeom prst="rect">
            <a:avLst/>
          </a:prstGeom>
          <a:noFill/>
          <a:effectLst>
            <a:outerShdw blurRad="1117600" sx="105000" sy="105000" algn="ctr" rotWithShape="0">
              <a:prstClr val="black">
                <a:alpha val="35000"/>
              </a:prst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737726" y="0"/>
            <a:ext cx="9739314" cy="10972800"/>
          </a:xfrm>
          <a:prstGeom prst="rect">
            <a:avLst/>
          </a:prstGeom>
          <a:solidFill>
            <a:srgbClr val="161F3A"/>
          </a:solidFill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4369143" y="0"/>
            <a:ext cx="5107895" cy="3439886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/>
          <p:cNvSpPr/>
          <p:nvPr userDrawn="1"/>
        </p:nvSpPr>
        <p:spPr>
          <a:xfrm>
            <a:off x="2133598" y="1785257"/>
            <a:ext cx="15631887" cy="7293429"/>
          </a:xfrm>
          <a:prstGeom prst="roundRect">
            <a:avLst>
              <a:gd name="adj" fmla="val 1464"/>
            </a:avLst>
          </a:prstGeom>
          <a:solidFill>
            <a:schemeClr val="bg1"/>
          </a:solidFill>
          <a:ln>
            <a:noFill/>
          </a:ln>
          <a:effectLst>
            <a:outerShdw blurRad="1270000" sx="108000" sy="108000" algn="ctr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0515599" y="1785256"/>
            <a:ext cx="7249885" cy="7293429"/>
          </a:xfrm>
          <a:custGeom>
            <a:avLst/>
            <a:gdLst>
              <a:gd name="connsiteX0" fmla="*/ 0 w 7249885"/>
              <a:gd name="connsiteY0" fmla="*/ 0 h 7293429"/>
              <a:gd name="connsiteX1" fmla="*/ 7167909 w 7249885"/>
              <a:gd name="connsiteY1" fmla="*/ 0 h 7293429"/>
              <a:gd name="connsiteX2" fmla="*/ 7249885 w 7249885"/>
              <a:gd name="connsiteY2" fmla="*/ 81978 h 7293429"/>
              <a:gd name="connsiteX3" fmla="*/ 7249885 w 7249885"/>
              <a:gd name="connsiteY3" fmla="*/ 7211451 h 7293429"/>
              <a:gd name="connsiteX4" fmla="*/ 7167909 w 7249885"/>
              <a:gd name="connsiteY4" fmla="*/ 7293429 h 7293429"/>
              <a:gd name="connsiteX5" fmla="*/ 0 w 7249885"/>
              <a:gd name="connsiteY5" fmla="*/ 7293429 h 7293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9885" h="7293429">
                <a:moveTo>
                  <a:pt x="0" y="0"/>
                </a:moveTo>
                <a:lnTo>
                  <a:pt x="7167909" y="0"/>
                </a:lnTo>
                <a:cubicBezTo>
                  <a:pt x="7213183" y="0"/>
                  <a:pt x="7249885" y="36703"/>
                  <a:pt x="7249885" y="81978"/>
                </a:cubicBezTo>
                <a:lnTo>
                  <a:pt x="7249885" y="7211451"/>
                </a:lnTo>
                <a:cubicBezTo>
                  <a:pt x="7249885" y="7256726"/>
                  <a:pt x="7213183" y="7293429"/>
                  <a:pt x="7167909" y="7293429"/>
                </a:cubicBezTo>
                <a:lnTo>
                  <a:pt x="0" y="7293429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19477038" cy="4070554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15370629" y="9252857"/>
            <a:ext cx="4106409" cy="1719943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/>
          <p:cNvSpPr/>
          <p:nvPr userDrawn="1"/>
        </p:nvSpPr>
        <p:spPr>
          <a:xfrm>
            <a:off x="0" y="8215136"/>
            <a:ext cx="19477038" cy="2757665"/>
          </a:xfrm>
          <a:custGeom>
            <a:avLst/>
            <a:gdLst>
              <a:gd name="connsiteX0" fmla="*/ 6038745 w 19477038"/>
              <a:gd name="connsiteY0" fmla="*/ 1330 h 2757665"/>
              <a:gd name="connsiteX1" fmla="*/ 8203993 w 19477038"/>
              <a:gd name="connsiteY1" fmla="*/ 102955 h 2757665"/>
              <a:gd name="connsiteX2" fmla="*/ 14693282 w 19477038"/>
              <a:gd name="connsiteY2" fmla="*/ 1164839 h 2757665"/>
              <a:gd name="connsiteX3" fmla="*/ 18203396 w 19477038"/>
              <a:gd name="connsiteY3" fmla="*/ 840375 h 2757665"/>
              <a:gd name="connsiteX4" fmla="*/ 19355670 w 19477038"/>
              <a:gd name="connsiteY4" fmla="*/ 189084 h 2757665"/>
              <a:gd name="connsiteX5" fmla="*/ 19477038 w 19477038"/>
              <a:gd name="connsiteY5" fmla="*/ 100529 h 2757665"/>
              <a:gd name="connsiteX6" fmla="*/ 19477038 w 19477038"/>
              <a:gd name="connsiteY6" fmla="*/ 2757665 h 2757665"/>
              <a:gd name="connsiteX7" fmla="*/ 0 w 19477038"/>
              <a:gd name="connsiteY7" fmla="*/ 2757665 h 2757665"/>
              <a:gd name="connsiteX8" fmla="*/ 0 w 19477038"/>
              <a:gd name="connsiteY8" fmla="*/ 929172 h 2757665"/>
              <a:gd name="connsiteX9" fmla="*/ 161714 w 19477038"/>
              <a:gd name="connsiteY9" fmla="*/ 861172 h 2757665"/>
              <a:gd name="connsiteX10" fmla="*/ 2835579 w 19477038"/>
              <a:gd name="connsiteY10" fmla="*/ 191446 h 2757665"/>
              <a:gd name="connsiteX11" fmla="*/ 6038745 w 19477038"/>
              <a:gd name="connsiteY11" fmla="*/ 1330 h 275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477038" h="2757665">
                <a:moveTo>
                  <a:pt x="6038745" y="1330"/>
                </a:moveTo>
                <a:cubicBezTo>
                  <a:pt x="6736989" y="8243"/>
                  <a:pt x="7462886" y="42118"/>
                  <a:pt x="8203993" y="102955"/>
                </a:cubicBezTo>
                <a:cubicBezTo>
                  <a:pt x="10180276" y="265187"/>
                  <a:pt x="13026714" y="1041936"/>
                  <a:pt x="14693282" y="1164839"/>
                </a:cubicBezTo>
                <a:cubicBezTo>
                  <a:pt x="16359849" y="1287742"/>
                  <a:pt x="17082520" y="1189420"/>
                  <a:pt x="18203396" y="840375"/>
                </a:cubicBezTo>
                <a:cubicBezTo>
                  <a:pt x="18553670" y="731298"/>
                  <a:pt x="18955316" y="475794"/>
                  <a:pt x="19355670" y="189084"/>
                </a:cubicBezTo>
                <a:lnTo>
                  <a:pt x="19477038" y="100529"/>
                </a:lnTo>
                <a:lnTo>
                  <a:pt x="19477038" y="2757665"/>
                </a:lnTo>
                <a:lnTo>
                  <a:pt x="0" y="2757665"/>
                </a:lnTo>
                <a:lnTo>
                  <a:pt x="0" y="929172"/>
                </a:lnTo>
                <a:lnTo>
                  <a:pt x="161714" y="861172"/>
                </a:lnTo>
                <a:cubicBezTo>
                  <a:pt x="920977" y="569757"/>
                  <a:pt x="1883079" y="329712"/>
                  <a:pt x="2835579" y="191446"/>
                </a:cubicBezTo>
                <a:cubicBezTo>
                  <a:pt x="3788080" y="53180"/>
                  <a:pt x="4875005" y="-10192"/>
                  <a:pt x="6038745" y="13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741714" y="1886209"/>
            <a:ext cx="3614057" cy="5088557"/>
          </a:xfrm>
          <a:prstGeom prst="rect">
            <a:avLst/>
          </a:prstGeom>
          <a:solidFill>
            <a:srgbClr val="161F3A"/>
          </a:solidFill>
          <a:effectLst>
            <a:outerShdw blurRad="1270000" sx="105000" sy="105000" algn="ctr" rotWithShape="0">
              <a:prstClr val="black">
                <a:alpha val="39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4252762" y="1886208"/>
            <a:ext cx="3614057" cy="5088557"/>
          </a:xfrm>
          <a:prstGeom prst="rect">
            <a:avLst/>
          </a:prstGeom>
          <a:solidFill>
            <a:srgbClr val="161F3A"/>
          </a:solidFill>
          <a:effectLst>
            <a:outerShdw blurRad="1270000" sx="105000" sy="105000" algn="ctr" rotWithShape="0">
              <a:prstClr val="black">
                <a:alpha val="39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938952" y="1619077"/>
            <a:ext cx="3993509" cy="5622821"/>
          </a:xfrm>
          <a:prstGeom prst="rect">
            <a:avLst/>
          </a:prstGeom>
          <a:solidFill>
            <a:srgbClr val="161F3A"/>
          </a:solidFill>
          <a:effectLst>
            <a:outerShdw blurRad="1270000" sx="105000" sy="105000" algn="ctr" rotWithShape="0">
              <a:prstClr val="black">
                <a:alpha val="39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72000" y="1619077"/>
            <a:ext cx="3993509" cy="5622821"/>
          </a:xfrm>
          <a:prstGeom prst="rect">
            <a:avLst/>
          </a:prstGeom>
          <a:solidFill>
            <a:srgbClr val="161F3A"/>
          </a:solidFill>
          <a:effectLst>
            <a:outerShdw blurRad="1270000" sx="105000" sy="105000" algn="ctr" rotWithShape="0">
              <a:prstClr val="black">
                <a:alpha val="39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596131" y="1415144"/>
            <a:ext cx="4283188" cy="6030686"/>
          </a:xfrm>
          <a:prstGeom prst="rect">
            <a:avLst/>
          </a:prstGeom>
          <a:solidFill>
            <a:srgbClr val="161F3A"/>
          </a:solidFill>
          <a:effectLst>
            <a:outerShdw blurRad="1270000" sx="105000" sy="105000" algn="ctr" rotWithShape="0">
              <a:prstClr val="black">
                <a:alpha val="39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4613147" y="0"/>
            <a:ext cx="4863891" cy="3191774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173858" y="1673526"/>
            <a:ext cx="15216995" cy="36576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9252857"/>
            <a:ext cx="9737724" cy="1719943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14613147" y="0"/>
            <a:ext cx="4863891" cy="3191774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705599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/>
          <p:cNvSpPr/>
          <p:nvPr userDrawn="1"/>
        </p:nvSpPr>
        <p:spPr>
          <a:xfrm>
            <a:off x="1971671" y="3260997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74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2192166" y="3481492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9" name="Freeform: Shape 8"/>
          <p:cNvSpPr/>
          <p:nvPr userDrawn="1"/>
        </p:nvSpPr>
        <p:spPr>
          <a:xfrm>
            <a:off x="1971671" y="6287226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74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2192166" y="6507721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11" name="Freeform: Shape 10"/>
          <p:cNvSpPr/>
          <p:nvPr userDrawn="1"/>
        </p:nvSpPr>
        <p:spPr>
          <a:xfrm>
            <a:off x="15165156" y="3260997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74000">
                <a:schemeClr val="accent3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5385651" y="3481492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13" name="Freeform: Shape 12"/>
          <p:cNvSpPr/>
          <p:nvPr userDrawn="1"/>
        </p:nvSpPr>
        <p:spPr>
          <a:xfrm>
            <a:off x="15165156" y="6287226"/>
            <a:ext cx="2578499" cy="2578499"/>
          </a:xfrm>
          <a:custGeom>
            <a:avLst/>
            <a:gdLst>
              <a:gd name="connsiteX0" fmla="*/ 1397479 w 2794958"/>
              <a:gd name="connsiteY0" fmla="*/ 122519 h 2794958"/>
              <a:gd name="connsiteX1" fmla="*/ 122519 w 2794958"/>
              <a:gd name="connsiteY1" fmla="*/ 1397479 h 2794958"/>
              <a:gd name="connsiteX2" fmla="*/ 1397479 w 2794958"/>
              <a:gd name="connsiteY2" fmla="*/ 2672439 h 2794958"/>
              <a:gd name="connsiteX3" fmla="*/ 2672439 w 2794958"/>
              <a:gd name="connsiteY3" fmla="*/ 1397479 h 2794958"/>
              <a:gd name="connsiteX4" fmla="*/ 1397479 w 2794958"/>
              <a:gd name="connsiteY4" fmla="*/ 122519 h 2794958"/>
              <a:gd name="connsiteX5" fmla="*/ 1397479 w 2794958"/>
              <a:gd name="connsiteY5" fmla="*/ 0 h 2794958"/>
              <a:gd name="connsiteX6" fmla="*/ 2794958 w 2794958"/>
              <a:gd name="connsiteY6" fmla="*/ 1397479 h 2794958"/>
              <a:gd name="connsiteX7" fmla="*/ 1397479 w 2794958"/>
              <a:gd name="connsiteY7" fmla="*/ 2794958 h 2794958"/>
              <a:gd name="connsiteX8" fmla="*/ 0 w 2794958"/>
              <a:gd name="connsiteY8" fmla="*/ 1397479 h 2794958"/>
              <a:gd name="connsiteX9" fmla="*/ 1397479 w 2794958"/>
              <a:gd name="connsiteY9" fmla="*/ 0 h 2794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94958" h="2794958">
                <a:moveTo>
                  <a:pt x="1397479" y="122519"/>
                </a:moveTo>
                <a:cubicBezTo>
                  <a:pt x="693338" y="122519"/>
                  <a:pt x="122519" y="693338"/>
                  <a:pt x="122519" y="1397479"/>
                </a:cubicBezTo>
                <a:cubicBezTo>
                  <a:pt x="122519" y="2101620"/>
                  <a:pt x="693338" y="2672439"/>
                  <a:pt x="1397479" y="2672439"/>
                </a:cubicBezTo>
                <a:cubicBezTo>
                  <a:pt x="2101620" y="2672439"/>
                  <a:pt x="2672439" y="2101620"/>
                  <a:pt x="2672439" y="1397479"/>
                </a:cubicBezTo>
                <a:cubicBezTo>
                  <a:pt x="2672439" y="693338"/>
                  <a:pt x="2101620" y="122519"/>
                  <a:pt x="1397479" y="122519"/>
                </a:cubicBezTo>
                <a:close/>
                <a:moveTo>
                  <a:pt x="1397479" y="0"/>
                </a:moveTo>
                <a:cubicBezTo>
                  <a:pt x="2169285" y="0"/>
                  <a:pt x="2794958" y="625673"/>
                  <a:pt x="2794958" y="1397479"/>
                </a:cubicBezTo>
                <a:cubicBezTo>
                  <a:pt x="2794958" y="2169285"/>
                  <a:pt x="2169285" y="2794958"/>
                  <a:pt x="1397479" y="2794958"/>
                </a:cubicBezTo>
                <a:cubicBezTo>
                  <a:pt x="625673" y="2794958"/>
                  <a:pt x="0" y="2169285"/>
                  <a:pt x="0" y="1397479"/>
                </a:cubicBezTo>
                <a:cubicBezTo>
                  <a:pt x="0" y="625673"/>
                  <a:pt x="625673" y="0"/>
                  <a:pt x="1397479" y="0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74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5385651" y="6507721"/>
            <a:ext cx="2137509" cy="2137509"/>
          </a:xfrm>
          <a:prstGeom prst="ellipse">
            <a:avLst/>
          </a:prstGeom>
          <a:noFill/>
          <a:effectLst/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591911" y="3009273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966482" y="3009273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10341053" y="3009273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3715624" y="3009273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591911" y="6344252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966482" y="6344252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10341053" y="6344252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3715624" y="6344252"/>
            <a:ext cx="2111239" cy="2111239"/>
          </a:xfrm>
          <a:prstGeom prst="roundRect">
            <a:avLst>
              <a:gd name="adj" fmla="val 2337"/>
            </a:avLst>
          </a:prstGeom>
        </p:spPr>
        <p:txBody>
          <a:bodyPr/>
          <a:lstStyle>
            <a:lvl1pPr marL="0" marR="0" indent="0" algn="ctr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14605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8186057" y="2960914"/>
            <a:ext cx="5007430" cy="8011886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863973" y="0"/>
            <a:ext cx="4873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5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063786" y="4198568"/>
            <a:ext cx="5461674" cy="31964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990600" sx="102000" sy="102000" algn="ctr" rotWithShape="0">
              <a:prstClr val="black">
                <a:alpha val="31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Drag and Drop Image 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9949989" y="4198568"/>
            <a:ext cx="5461674" cy="31964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990600" sx="102000" sy="102000" algn="ctr" rotWithShape="0">
              <a:prstClr val="black">
                <a:alpha val="31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Drag and Drop Image Here</a:t>
            </a:r>
            <a:endParaRPr lang="en-US" dirty="0"/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442422" y="3537858"/>
            <a:ext cx="6590605" cy="385717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990600" sx="102000" sy="102000" algn="ctr" rotWithShape="0">
              <a:prstClr val="black">
                <a:alpha val="8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Drag and Drop Image Here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411628" y="1518069"/>
            <a:ext cx="13548897" cy="6142187"/>
          </a:xfrm>
          <a:prstGeom prst="roundRect">
            <a:avLst>
              <a:gd name="adj" fmla="val 937"/>
            </a:avLst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154613" y="3808868"/>
            <a:ext cx="8388162" cy="5241362"/>
          </a:xfrm>
          <a:prstGeom prst="roundRect">
            <a:avLst>
              <a:gd name="adj" fmla="val 1906"/>
            </a:avLst>
          </a:prstGeom>
          <a:noFill/>
          <a:ln>
            <a:noFill/>
          </a:ln>
          <a:effectLst>
            <a:outerShdw blurRad="1270000" sx="102000" sy="102000" algn="ctr" rotWithShape="0">
              <a:prstClr val="black">
                <a:alpha val="3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2828" y="2465590"/>
            <a:ext cx="9629793" cy="5383348"/>
          </a:xfrm>
          <a:prstGeom prst="rect">
            <a:avLst/>
          </a:prstGeom>
        </p:spPr>
      </p:pic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690146" y="2862528"/>
            <a:ext cx="6195274" cy="388117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Drag and Drop Image Here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3548743"/>
            <a:ext cx="1328057" cy="4136571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873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873752" y="0"/>
            <a:ext cx="4873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9747504" y="0"/>
            <a:ext cx="4873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4621256" y="0"/>
            <a:ext cx="48737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656471" cy="10972800"/>
          </a:xfrm>
          <a:prstGeom prst="parallelogram">
            <a:avLst>
              <a:gd name="adj" fmla="val 47185"/>
            </a:avLst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555"/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9047" y="584201"/>
            <a:ext cx="16798945" cy="212090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39047" y="2921000"/>
            <a:ext cx="16798945" cy="69621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39046" y="10170161"/>
            <a:ext cx="4382334" cy="584200"/>
          </a:xfrm>
          <a:prstGeom prst="rect">
            <a:avLst/>
          </a:prstGeom>
        </p:spPr>
        <p:txBody>
          <a:bodyPr/>
          <a:lstStyle/>
          <a:p>
            <a:fld id="{84E59DFB-90F5-4A92-97F3-23D3A25DD9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6451769" y="10170161"/>
            <a:ext cx="6573500" cy="5842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3755658" y="10170161"/>
            <a:ext cx="4382334" cy="584200"/>
          </a:xfrm>
          <a:prstGeom prst="rect">
            <a:avLst/>
          </a:prstGeom>
        </p:spPr>
        <p:txBody>
          <a:bodyPr/>
          <a:lstStyle/>
          <a:p>
            <a:fld id="{543487DC-89F7-491B-B469-68FABF5AFC9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277032" y="2300749"/>
            <a:ext cx="13008076" cy="6666270"/>
          </a:xfrm>
          <a:custGeom>
            <a:avLst/>
            <a:gdLst>
              <a:gd name="connsiteX0" fmla="*/ 4188542 w 13008076"/>
              <a:gd name="connsiteY0" fmla="*/ 0 h 6666270"/>
              <a:gd name="connsiteX1" fmla="*/ 13008076 w 13008076"/>
              <a:gd name="connsiteY1" fmla="*/ 0 h 6666270"/>
              <a:gd name="connsiteX2" fmla="*/ 13008076 w 13008076"/>
              <a:gd name="connsiteY2" fmla="*/ 6666270 h 6666270"/>
              <a:gd name="connsiteX3" fmla="*/ 0 w 13008076"/>
              <a:gd name="connsiteY3" fmla="*/ 6666270 h 6666270"/>
              <a:gd name="connsiteX4" fmla="*/ 0 w 13008076"/>
              <a:gd name="connsiteY4" fmla="*/ 3274141 h 6666270"/>
              <a:gd name="connsiteX5" fmla="*/ 4188542 w 13008076"/>
              <a:gd name="connsiteY5" fmla="*/ 3274141 h 666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08076" h="6666270">
                <a:moveTo>
                  <a:pt x="4188542" y="0"/>
                </a:moveTo>
                <a:lnTo>
                  <a:pt x="13008076" y="0"/>
                </a:lnTo>
                <a:lnTo>
                  <a:pt x="13008076" y="6666270"/>
                </a:lnTo>
                <a:lnTo>
                  <a:pt x="0" y="6666270"/>
                </a:lnTo>
                <a:lnTo>
                  <a:pt x="0" y="3274141"/>
                </a:lnTo>
                <a:lnTo>
                  <a:pt x="4188542" y="3274141"/>
                </a:lnTo>
                <a:close/>
              </a:path>
            </a:pathLst>
          </a:custGeom>
          <a:noFill/>
          <a:effectLst/>
        </p:spPr>
        <p:txBody>
          <a:bodyPr wrap="square">
            <a:noAutofit/>
          </a:bodyPr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ttom UR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477038" cy="109728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235"/>
            </a:lvl1pPr>
          </a:lstStyle>
          <a:p>
            <a:endParaRPr lang="en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34590" y="1795781"/>
            <a:ext cx="14607540" cy="3820160"/>
          </a:xfrm>
          <a:prstGeom prst="rect">
            <a:avLst/>
          </a:prstGeom>
        </p:spPr>
        <p:txBody>
          <a:bodyPr anchor="b"/>
          <a:lstStyle>
            <a:lvl1pPr algn="ctr">
              <a:defRPr sz="958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34590" y="5763261"/>
            <a:ext cx="14607540" cy="264921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835"/>
            </a:lvl1pPr>
            <a:lvl2pPr marL="730250" indent="0" algn="ctr">
              <a:buNone/>
              <a:defRPr sz="3195"/>
            </a:lvl2pPr>
            <a:lvl3pPr marL="1460500" indent="0" algn="ctr">
              <a:buNone/>
              <a:defRPr sz="2875"/>
            </a:lvl3pPr>
            <a:lvl4pPr marL="2191385" indent="0" algn="ctr">
              <a:buNone/>
              <a:defRPr sz="2555"/>
            </a:lvl4pPr>
            <a:lvl5pPr marL="2921635" indent="0" algn="ctr">
              <a:buNone/>
              <a:defRPr sz="2555"/>
            </a:lvl5pPr>
            <a:lvl6pPr marL="3651885" indent="0" algn="ctr">
              <a:buNone/>
              <a:defRPr sz="2555"/>
            </a:lvl6pPr>
            <a:lvl7pPr marL="4382135" indent="0" algn="ctr">
              <a:buNone/>
              <a:defRPr sz="2555"/>
            </a:lvl7pPr>
            <a:lvl8pPr marL="5112385" indent="0" algn="ctr">
              <a:buNone/>
              <a:defRPr sz="2555"/>
            </a:lvl8pPr>
            <a:lvl9pPr marL="5843270" indent="0" algn="ctr">
              <a:buNone/>
              <a:defRPr sz="2555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832121" y="-1"/>
            <a:ext cx="8022566" cy="8885209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3193486" y="0"/>
            <a:ext cx="6283552" cy="1097280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 userDrawn="1"/>
        </p:nvSpPr>
        <p:spPr>
          <a:xfrm>
            <a:off x="1075888" y="3331639"/>
            <a:ext cx="8886242" cy="263995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effectLst>
            <a:outerShdw blurRad="1270000" sx="101000" sy="101000" algn="ct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75888" y="3331639"/>
            <a:ext cx="2529103" cy="2639949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5" name="Rectangle: Rounded Corners 4"/>
          <p:cNvSpPr/>
          <p:nvPr userDrawn="1"/>
        </p:nvSpPr>
        <p:spPr>
          <a:xfrm>
            <a:off x="1075888" y="6436789"/>
            <a:ext cx="8886242" cy="263995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1270000" sx="101000" sy="101000" algn="ct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7433027" y="6436789"/>
            <a:ext cx="2529103" cy="2639949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  <p:sp>
        <p:nvSpPr>
          <p:cNvPr id="7" name="Rectangle: Rounded Corners 6"/>
          <p:cNvSpPr/>
          <p:nvPr userDrawn="1"/>
        </p:nvSpPr>
        <p:spPr>
          <a:xfrm>
            <a:off x="10509813" y="3331638"/>
            <a:ext cx="7858175" cy="5745100"/>
          </a:xfrm>
          <a:prstGeom prst="roundRect">
            <a:avLst>
              <a:gd name="adj" fmla="val 0"/>
            </a:avLst>
          </a:prstGeom>
          <a:solidFill>
            <a:srgbClr val="21C0D7"/>
          </a:solidFill>
          <a:ln>
            <a:noFill/>
          </a:ln>
          <a:effectLst>
            <a:outerShdw blurRad="1270000" sx="101000" sy="101000" algn="ct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0509813" y="3331638"/>
            <a:ext cx="7858175" cy="2639950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3" Type="http://schemas.openxmlformats.org/officeDocument/2006/relationships/theme" Target="../theme/theme1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963829" y="10429851"/>
            <a:ext cx="7916192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2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HONGFA GROUP</a:t>
            </a:r>
            <a:r>
              <a:rPr lang="en-US" sz="12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zh-CN" altLang="en-US" sz="1200" b="0" spc="300" dirty="0">
                <a:solidFill>
                  <a:srgbClr val="787B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不断进取，永不满足</a:t>
            </a:r>
            <a:endParaRPr lang="en-US" sz="1200" b="0" spc="300" dirty="0">
              <a:solidFill>
                <a:srgbClr val="787B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057275" y="713014"/>
            <a:ext cx="15750268" cy="0"/>
          </a:xfrm>
          <a:prstGeom prst="line">
            <a:avLst/>
          </a:prstGeom>
          <a:ln>
            <a:solidFill>
              <a:schemeClr val="bg1">
                <a:alpha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 userDrawn="1"/>
        </p:nvGrpSpPr>
        <p:grpSpPr>
          <a:xfrm>
            <a:off x="1057275" y="608239"/>
            <a:ext cx="1908175" cy="209550"/>
            <a:chOff x="2105025" y="874939"/>
            <a:chExt cx="1908175" cy="209550"/>
          </a:xfrm>
        </p:grpSpPr>
        <p:sp>
          <p:nvSpPr>
            <p:cNvPr id="2" name="Oval 1"/>
            <p:cNvSpPr/>
            <p:nvPr userDrawn="1"/>
          </p:nvSpPr>
          <p:spPr>
            <a:xfrm>
              <a:off x="2105025" y="874939"/>
              <a:ext cx="209550" cy="209550"/>
            </a:xfrm>
            <a:prstGeom prst="ellipse">
              <a:avLst/>
            </a:prstGeom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2444750" y="874939"/>
              <a:ext cx="209550" cy="20955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2784475" y="874939"/>
              <a:ext cx="209550" cy="20955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3124200" y="874939"/>
              <a:ext cx="209550" cy="20955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3463925" y="874939"/>
              <a:ext cx="209550" cy="20955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3803650" y="874939"/>
              <a:ext cx="209550" cy="209550"/>
            </a:xfrm>
            <a:prstGeom prst="ellipse">
              <a:avLst/>
            </a:prstGeom>
            <a:solidFill>
              <a:schemeClr val="accent6"/>
            </a:solidFill>
            <a:ln w="38100">
              <a:solidFill>
                <a:srgbClr val="161F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9"/>
          <p:cNvSpPr txBox="1"/>
          <p:nvPr userDrawn="1"/>
        </p:nvSpPr>
        <p:spPr>
          <a:xfrm>
            <a:off x="11793331" y="151664"/>
            <a:ext cx="75567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0E2A6B-A809-4840-BF14-8648BC0BDF87}" type="slidenum">
              <a:rPr lang="id-ID" sz="8800" b="0" i="0" smtClean="0">
                <a:solidFill>
                  <a:schemeClr val="bg1">
                    <a:alpha val="7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Segoe UI Light" panose="020B0502040204020203" pitchFamily="34" charset="0"/>
              </a:rPr>
            </a:fld>
            <a:endParaRPr lang="id-ID" sz="10000" b="0" i="0" dirty="0">
              <a:solidFill>
                <a:schemeClr val="bg1">
                  <a:alpha val="7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Segoe UI Light" panose="020B050204020402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460500" rtl="0" eaLnBrk="1" latinLnBrk="0" hangingPunct="1">
        <a:lnSpc>
          <a:spcPct val="90000"/>
        </a:lnSpc>
        <a:spcBef>
          <a:spcPct val="0"/>
        </a:spcBef>
        <a:buNone/>
        <a:defRPr sz="70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125" indent="-365125" algn="l" defTabSz="146050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75" kern="1200">
          <a:solidFill>
            <a:schemeClr val="tx1"/>
          </a:solidFill>
          <a:latin typeface="+mn-lt"/>
          <a:ea typeface="+mn-ea"/>
          <a:cs typeface="+mn-cs"/>
        </a:defRPr>
      </a:lvl1pPr>
      <a:lvl2pPr marL="1095375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35" kern="1200">
          <a:solidFill>
            <a:schemeClr val="tx1"/>
          </a:solidFill>
          <a:latin typeface="+mn-lt"/>
          <a:ea typeface="+mn-ea"/>
          <a:cs typeface="+mn-cs"/>
        </a:defRPr>
      </a:lvl2pPr>
      <a:lvl3pPr marL="1826260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195" kern="1200">
          <a:solidFill>
            <a:schemeClr val="tx1"/>
          </a:solidFill>
          <a:latin typeface="+mn-lt"/>
          <a:ea typeface="+mn-ea"/>
          <a:cs typeface="+mn-cs"/>
        </a:defRPr>
      </a:lvl3pPr>
      <a:lvl4pPr marL="2556510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4pPr>
      <a:lvl5pPr marL="3286760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5pPr>
      <a:lvl6pPr marL="4017010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6pPr>
      <a:lvl7pPr marL="4747260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7pPr>
      <a:lvl8pPr marL="5478145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8pPr>
      <a:lvl9pPr marL="6208395" indent="-365125" algn="l" defTabSz="14605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2pPr>
      <a:lvl3pPr marL="1460500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3pPr>
      <a:lvl4pPr marL="2191385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4pPr>
      <a:lvl5pPr marL="2921635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5pPr>
      <a:lvl6pPr marL="3651885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6pPr>
      <a:lvl7pPr marL="4382135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7pPr>
      <a:lvl8pPr marL="5112385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8pPr>
      <a:lvl9pPr marL="5843270" algn="l" defTabSz="1460500" rtl="0" eaLnBrk="1" latinLnBrk="0" hangingPunct="1">
        <a:defRPr sz="28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0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image" Target="../media/image119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30.xml"/><Relationship Id="rId5" Type="http://schemas.openxmlformats.org/officeDocument/2006/relationships/image" Target="../media/image128.png"/><Relationship Id="rId4" Type="http://schemas.openxmlformats.org/officeDocument/2006/relationships/image" Target="../media/image127.jpeg"/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image" Target="../media/image124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132.png"/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image" Target="../media/image129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1.jpeg"/><Relationship Id="rId8" Type="http://schemas.openxmlformats.org/officeDocument/2006/relationships/image" Target="../media/image140.jpeg"/><Relationship Id="rId7" Type="http://schemas.openxmlformats.org/officeDocument/2006/relationships/image" Target="../media/image139.png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8.xml"/><Relationship Id="rId11" Type="http://schemas.openxmlformats.org/officeDocument/2006/relationships/image" Target="../media/image143.jpeg"/><Relationship Id="rId10" Type="http://schemas.openxmlformats.org/officeDocument/2006/relationships/image" Target="../media/image142.jpeg"/><Relationship Id="rId1" Type="http://schemas.openxmlformats.org/officeDocument/2006/relationships/image" Target="../media/image13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image" Target="../media/image5.jpeg"/><Relationship Id="rId10" Type="http://schemas.openxmlformats.org/officeDocument/2006/relationships/notesSlide" Target="../notesSlides/notesSlide13.xml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6.jpeg"/><Relationship Id="rId1" Type="http://schemas.openxmlformats.org/officeDocument/2006/relationships/image" Target="../media/image14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png"/><Relationship Id="rId8" Type="http://schemas.openxmlformats.org/officeDocument/2006/relationships/image" Target="../media/image150.jpeg"/><Relationship Id="rId7" Type="http://schemas.openxmlformats.org/officeDocument/2006/relationships/tags" Target="../tags/tag17.xml"/><Relationship Id="rId6" Type="http://schemas.openxmlformats.org/officeDocument/2006/relationships/image" Target="../media/image149.jpeg"/><Relationship Id="rId5" Type="http://schemas.openxmlformats.org/officeDocument/2006/relationships/tags" Target="../tags/tag16.xml"/><Relationship Id="rId4" Type="http://schemas.openxmlformats.org/officeDocument/2006/relationships/image" Target="../media/image148.jpeg"/><Relationship Id="rId3" Type="http://schemas.openxmlformats.org/officeDocument/2006/relationships/tags" Target="../tags/tag15.xml"/><Relationship Id="rId2" Type="http://schemas.openxmlformats.org/officeDocument/2006/relationships/image" Target="../media/image147.jpe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52.png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1.jpeg"/><Relationship Id="rId8" Type="http://schemas.openxmlformats.org/officeDocument/2006/relationships/image" Target="../media/image160.jpeg"/><Relationship Id="rId7" Type="http://schemas.openxmlformats.org/officeDocument/2006/relationships/image" Target="../media/image159.jpeg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3" Type="http://schemas.openxmlformats.org/officeDocument/2006/relationships/notesSlide" Target="../notesSlides/notesSlide17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63.jpeg"/><Relationship Id="rId10" Type="http://schemas.openxmlformats.org/officeDocument/2006/relationships/image" Target="../media/image162.png"/><Relationship Id="rId1" Type="http://schemas.openxmlformats.org/officeDocument/2006/relationships/image" Target="../media/image153.jpeg"/></Relationships>
</file>

<file path=ppt/slides/_rels/slide19.xml.rels><?xml version="1.0" encoding="UTF-8" standalone="yes"?>
<Relationships xmlns="http://schemas.openxmlformats.org/package/2006/relationships"><Relationship Id="rId9" Type="http://schemas.microsoft.com/office/2007/relationships/hdphoto" Target="../media/image172.wdp"/><Relationship Id="rId8" Type="http://schemas.openxmlformats.org/officeDocument/2006/relationships/image" Target="../media/image171.png"/><Relationship Id="rId7" Type="http://schemas.microsoft.com/office/2007/relationships/hdphoto" Target="../media/image170.wdp"/><Relationship Id="rId6" Type="http://schemas.openxmlformats.org/officeDocument/2006/relationships/image" Target="../media/image169.png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73.jpeg"/><Relationship Id="rId1" Type="http://schemas.openxmlformats.org/officeDocument/2006/relationships/image" Target="../media/image16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9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5.jpe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81.png"/><Relationship Id="rId7" Type="http://schemas.openxmlformats.org/officeDocument/2006/relationships/image" Target="../media/image180.png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174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184.jpeg"/><Relationship Id="rId2" Type="http://schemas.openxmlformats.org/officeDocument/2006/relationships/image" Target="../media/image183.png"/><Relationship Id="rId1" Type="http://schemas.openxmlformats.org/officeDocument/2006/relationships/image" Target="../media/image18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4" Type="http://schemas.openxmlformats.org/officeDocument/2006/relationships/notesSlide" Target="../notesSlides/notesSlide3.xml"/><Relationship Id="rId33" Type="http://schemas.openxmlformats.org/officeDocument/2006/relationships/slideLayout" Target="../slideLayouts/slideLayout2.xml"/><Relationship Id="rId32" Type="http://schemas.openxmlformats.org/officeDocument/2006/relationships/image" Target="../media/image40.png"/><Relationship Id="rId31" Type="http://schemas.openxmlformats.org/officeDocument/2006/relationships/image" Target="../media/image39.png"/><Relationship Id="rId30" Type="http://schemas.openxmlformats.org/officeDocument/2006/relationships/image" Target="../media/image38.png"/><Relationship Id="rId3" Type="http://schemas.openxmlformats.org/officeDocument/2006/relationships/image" Target="../media/image11.png"/><Relationship Id="rId29" Type="http://schemas.openxmlformats.org/officeDocument/2006/relationships/image" Target="../media/image37.png"/><Relationship Id="rId28" Type="http://schemas.openxmlformats.org/officeDocument/2006/relationships/image" Target="../media/image36.png"/><Relationship Id="rId27" Type="http://schemas.openxmlformats.org/officeDocument/2006/relationships/image" Target="../media/image35.png"/><Relationship Id="rId26" Type="http://schemas.openxmlformats.org/officeDocument/2006/relationships/image" Target="../media/image34.png"/><Relationship Id="rId25" Type="http://schemas.openxmlformats.org/officeDocument/2006/relationships/image" Target="../media/image33.png"/><Relationship Id="rId24" Type="http://schemas.openxmlformats.org/officeDocument/2006/relationships/image" Target="../media/image32.png"/><Relationship Id="rId23" Type="http://schemas.openxmlformats.org/officeDocument/2006/relationships/image" Target="../media/image31.png"/><Relationship Id="rId22" Type="http://schemas.openxmlformats.org/officeDocument/2006/relationships/image" Target="../media/image30.png"/><Relationship Id="rId21" Type="http://schemas.openxmlformats.org/officeDocument/2006/relationships/image" Target="../media/image29.png"/><Relationship Id="rId20" Type="http://schemas.openxmlformats.org/officeDocument/2006/relationships/image" Target="../media/image28.png"/><Relationship Id="rId2" Type="http://schemas.microsoft.com/office/2007/relationships/hdphoto" Target="../media/image10.wdp"/><Relationship Id="rId19" Type="http://schemas.openxmlformats.org/officeDocument/2006/relationships/image" Target="../media/image27.png"/><Relationship Id="rId18" Type="http://schemas.openxmlformats.org/officeDocument/2006/relationships/image" Target="../media/image26.png"/><Relationship Id="rId17" Type="http://schemas.openxmlformats.org/officeDocument/2006/relationships/image" Target="../media/image25.png"/><Relationship Id="rId16" Type="http://schemas.openxmlformats.org/officeDocument/2006/relationships/image" Target="../media/image24.png"/><Relationship Id="rId15" Type="http://schemas.openxmlformats.org/officeDocument/2006/relationships/image" Target="../media/image23.png"/><Relationship Id="rId14" Type="http://schemas.openxmlformats.org/officeDocument/2006/relationships/image" Target="../media/image22.png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jpeg"/><Relationship Id="rId8" Type="http://schemas.openxmlformats.org/officeDocument/2006/relationships/image" Target="../media/image48.jpeg"/><Relationship Id="rId7" Type="http://schemas.openxmlformats.org/officeDocument/2006/relationships/image" Target="../media/image47.jpe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21.xml"/><Relationship Id="rId10" Type="http://schemas.openxmlformats.org/officeDocument/2006/relationships/image" Target="../media/image50.jpeg"/><Relationship Id="rId1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9.jpeg"/><Relationship Id="rId8" Type="http://schemas.openxmlformats.org/officeDocument/2006/relationships/image" Target="../media/image58.jpeg"/><Relationship Id="rId7" Type="http://schemas.openxmlformats.org/officeDocument/2006/relationships/image" Target="../media/image57.jpeg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61.jpeg"/><Relationship Id="rId10" Type="http://schemas.openxmlformats.org/officeDocument/2006/relationships/image" Target="../media/image60.jpeg"/><Relationship Id="rId1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jpeg"/><Relationship Id="rId8" Type="http://schemas.openxmlformats.org/officeDocument/2006/relationships/tags" Target="../tags/tag5.xml"/><Relationship Id="rId7" Type="http://schemas.openxmlformats.org/officeDocument/2006/relationships/image" Target="../media/image68.png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8" Type="http://schemas.openxmlformats.org/officeDocument/2006/relationships/notesSlide" Target="../notesSlides/notesSlide6.xml"/><Relationship Id="rId47" Type="http://schemas.openxmlformats.org/officeDocument/2006/relationships/slideLayout" Target="../slideLayouts/slideLayout2.xml"/><Relationship Id="rId46" Type="http://schemas.openxmlformats.org/officeDocument/2006/relationships/image" Target="../media/image101.png"/><Relationship Id="rId45" Type="http://schemas.openxmlformats.org/officeDocument/2006/relationships/image" Target="../media/image100.png"/><Relationship Id="rId44" Type="http://schemas.openxmlformats.org/officeDocument/2006/relationships/slide" Target="slide2.xml"/><Relationship Id="rId43" Type="http://schemas.openxmlformats.org/officeDocument/2006/relationships/image" Target="../media/image99.png"/><Relationship Id="rId42" Type="http://schemas.openxmlformats.org/officeDocument/2006/relationships/image" Target="../media/image98.png"/><Relationship Id="rId41" Type="http://schemas.openxmlformats.org/officeDocument/2006/relationships/image" Target="../media/image97.png"/><Relationship Id="rId40" Type="http://schemas.openxmlformats.org/officeDocument/2006/relationships/image" Target="../media/image96.png"/><Relationship Id="rId4" Type="http://schemas.openxmlformats.org/officeDocument/2006/relationships/image" Target="../media/image65.png"/><Relationship Id="rId39" Type="http://schemas.openxmlformats.org/officeDocument/2006/relationships/image" Target="../media/image95.jpeg"/><Relationship Id="rId38" Type="http://schemas.openxmlformats.org/officeDocument/2006/relationships/image" Target="../media/image94.png"/><Relationship Id="rId37" Type="http://schemas.openxmlformats.org/officeDocument/2006/relationships/image" Target="../media/image93.png"/><Relationship Id="rId36" Type="http://schemas.openxmlformats.org/officeDocument/2006/relationships/image" Target="../media/image92.png"/><Relationship Id="rId35" Type="http://schemas.openxmlformats.org/officeDocument/2006/relationships/image" Target="../media/image91.png"/><Relationship Id="rId34" Type="http://schemas.openxmlformats.org/officeDocument/2006/relationships/image" Target="../media/image90.png"/><Relationship Id="rId33" Type="http://schemas.openxmlformats.org/officeDocument/2006/relationships/image" Target="../media/image89.png"/><Relationship Id="rId32" Type="http://schemas.openxmlformats.org/officeDocument/2006/relationships/image" Target="../media/image88.png"/><Relationship Id="rId31" Type="http://schemas.openxmlformats.org/officeDocument/2006/relationships/image" Target="../media/image87.png"/><Relationship Id="rId30" Type="http://schemas.openxmlformats.org/officeDocument/2006/relationships/image" Target="../media/image86.png"/><Relationship Id="rId3" Type="http://schemas.openxmlformats.org/officeDocument/2006/relationships/image" Target="../media/image64.png"/><Relationship Id="rId29" Type="http://schemas.openxmlformats.org/officeDocument/2006/relationships/image" Target="../media/image85.png"/><Relationship Id="rId28" Type="http://schemas.openxmlformats.org/officeDocument/2006/relationships/image" Target="../media/image84.jpeg"/><Relationship Id="rId27" Type="http://schemas.openxmlformats.org/officeDocument/2006/relationships/image" Target="../media/image83.jpeg"/><Relationship Id="rId26" Type="http://schemas.openxmlformats.org/officeDocument/2006/relationships/image" Target="../media/image82.png"/><Relationship Id="rId25" Type="http://schemas.openxmlformats.org/officeDocument/2006/relationships/image" Target="../media/image81.png"/><Relationship Id="rId24" Type="http://schemas.openxmlformats.org/officeDocument/2006/relationships/image" Target="../media/image80.jpeg"/><Relationship Id="rId23" Type="http://schemas.openxmlformats.org/officeDocument/2006/relationships/image" Target="../media/image79.png"/><Relationship Id="rId22" Type="http://schemas.openxmlformats.org/officeDocument/2006/relationships/image" Target="../media/image78.png"/><Relationship Id="rId21" Type="http://schemas.openxmlformats.org/officeDocument/2006/relationships/image" Target="../media/image77.png"/><Relationship Id="rId20" Type="http://schemas.openxmlformats.org/officeDocument/2006/relationships/image" Target="../media/image76.png"/><Relationship Id="rId2" Type="http://schemas.openxmlformats.org/officeDocument/2006/relationships/image" Target="../media/image63.png"/><Relationship Id="rId19" Type="http://schemas.openxmlformats.org/officeDocument/2006/relationships/image" Target="../media/image75.png"/><Relationship Id="rId18" Type="http://schemas.openxmlformats.org/officeDocument/2006/relationships/image" Target="../media/image74.png"/><Relationship Id="rId17" Type="http://schemas.openxmlformats.org/officeDocument/2006/relationships/tags" Target="../tags/tag9.xml"/><Relationship Id="rId16" Type="http://schemas.openxmlformats.org/officeDocument/2006/relationships/image" Target="../media/image73.png"/><Relationship Id="rId15" Type="http://schemas.openxmlformats.org/officeDocument/2006/relationships/tags" Target="../tags/tag8.xml"/><Relationship Id="rId14" Type="http://schemas.openxmlformats.org/officeDocument/2006/relationships/image" Target="../media/image72.png"/><Relationship Id="rId13" Type="http://schemas.openxmlformats.org/officeDocument/2006/relationships/tags" Target="../tags/tag7.xml"/><Relationship Id="rId12" Type="http://schemas.openxmlformats.org/officeDocument/2006/relationships/image" Target="../media/image71.png"/><Relationship Id="rId11" Type="http://schemas.openxmlformats.org/officeDocument/2006/relationships/image" Target="../media/image70.jpeg"/><Relationship Id="rId10" Type="http://schemas.openxmlformats.org/officeDocument/2006/relationships/tags" Target="../tags/tag6.xml"/><Relationship Id="rId1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0.jpeg"/><Relationship Id="rId8" Type="http://schemas.openxmlformats.org/officeDocument/2006/relationships/image" Target="../media/image109.jpeg"/><Relationship Id="rId7" Type="http://schemas.openxmlformats.org/officeDocument/2006/relationships/image" Target="../media/image108.jpeg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9" Type="http://schemas.openxmlformats.org/officeDocument/2006/relationships/notesSlide" Target="../notesSlides/notesSlide8.xml"/><Relationship Id="rId18" Type="http://schemas.openxmlformats.org/officeDocument/2006/relationships/slideLayout" Target="../slideLayouts/slideLayout6.xml"/><Relationship Id="rId17" Type="http://schemas.microsoft.com/office/2007/relationships/hdphoto" Target="../media/image118.wdp"/><Relationship Id="rId16" Type="http://schemas.openxmlformats.org/officeDocument/2006/relationships/image" Target="../media/image117.png"/><Relationship Id="rId15" Type="http://schemas.microsoft.com/office/2007/relationships/hdphoto" Target="../media/image116.wdp"/><Relationship Id="rId14" Type="http://schemas.openxmlformats.org/officeDocument/2006/relationships/image" Target="../media/image115.png"/><Relationship Id="rId13" Type="http://schemas.openxmlformats.org/officeDocument/2006/relationships/image" Target="../media/image114.png"/><Relationship Id="rId12" Type="http://schemas.openxmlformats.org/officeDocument/2006/relationships/image" Target="../media/image113.png"/><Relationship Id="rId11" Type="http://schemas.openxmlformats.org/officeDocument/2006/relationships/image" Target="../media/image112.png"/><Relationship Id="rId10" Type="http://schemas.openxmlformats.org/officeDocument/2006/relationships/image" Target="../media/image111.png"/><Relationship Id="rId1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9477038" cy="10955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0" b="16189"/>
          <a:stretch>
            <a:fillRect/>
          </a:stretch>
        </p:blipFill>
        <p:spPr>
          <a:xfrm>
            <a:off x="11495234" y="6137832"/>
            <a:ext cx="7200000" cy="391558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3" b="12770"/>
          <a:stretch>
            <a:fillRect/>
          </a:stretch>
        </p:blipFill>
        <p:spPr>
          <a:xfrm>
            <a:off x="11484673" y="1896105"/>
            <a:ext cx="7200000" cy="3947726"/>
          </a:xfrm>
          <a:prstGeom prst="rect">
            <a:avLst/>
          </a:prstGeom>
        </p:spPr>
      </p:pic>
      <p:pic>
        <p:nvPicPr>
          <p:cNvPr id="11" name="图片占位符 10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097934" y="5862790"/>
            <a:ext cx="2742644" cy="4197951"/>
          </a:xfrm>
          <a:prstGeom prst="rect">
            <a:avLst/>
          </a:prstGeom>
        </p:spPr>
      </p:pic>
      <p:sp>
        <p:nvSpPr>
          <p:cNvPr id="25" name="Rectangle 19"/>
          <p:cNvSpPr/>
          <p:nvPr/>
        </p:nvSpPr>
        <p:spPr>
          <a:xfrm>
            <a:off x="1100730" y="9595399"/>
            <a:ext cx="2563543" cy="465341"/>
          </a:xfrm>
          <a:custGeom>
            <a:avLst/>
            <a:gdLst>
              <a:gd name="connsiteX0" fmla="*/ 0 w 2563543"/>
              <a:gd name="connsiteY0" fmla="*/ 0 h 450827"/>
              <a:gd name="connsiteX1" fmla="*/ 2563543 w 2563543"/>
              <a:gd name="connsiteY1" fmla="*/ 0 h 450827"/>
              <a:gd name="connsiteX2" fmla="*/ 2563543 w 2563543"/>
              <a:gd name="connsiteY2" fmla="*/ 450827 h 450827"/>
              <a:gd name="connsiteX3" fmla="*/ 0 w 2563543"/>
              <a:gd name="connsiteY3" fmla="*/ 450827 h 450827"/>
              <a:gd name="connsiteX4" fmla="*/ 0 w 2563543"/>
              <a:gd name="connsiteY4" fmla="*/ 0 h 450827"/>
              <a:gd name="connsiteX0-1" fmla="*/ 0 w 2563543"/>
              <a:gd name="connsiteY0-2" fmla="*/ 14514 h 465341"/>
              <a:gd name="connsiteX1-3" fmla="*/ 2229714 w 2563543"/>
              <a:gd name="connsiteY1-4" fmla="*/ 0 h 465341"/>
              <a:gd name="connsiteX2-5" fmla="*/ 2563543 w 2563543"/>
              <a:gd name="connsiteY2-6" fmla="*/ 465341 h 465341"/>
              <a:gd name="connsiteX3-7" fmla="*/ 0 w 2563543"/>
              <a:gd name="connsiteY3-8" fmla="*/ 465341 h 465341"/>
              <a:gd name="connsiteX4-9" fmla="*/ 0 w 2563543"/>
              <a:gd name="connsiteY4-10" fmla="*/ 14514 h 4653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63543" h="465341">
                <a:moveTo>
                  <a:pt x="0" y="14514"/>
                </a:moveTo>
                <a:lnTo>
                  <a:pt x="2229714" y="0"/>
                </a:lnTo>
                <a:lnTo>
                  <a:pt x="2563543" y="465341"/>
                </a:lnTo>
                <a:lnTo>
                  <a:pt x="0" y="465341"/>
                </a:lnTo>
                <a:lnTo>
                  <a:pt x="0" y="14514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图片占位符 1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/>
          <a:srcRect/>
          <a:stretch>
            <a:fillRect/>
          </a:stretch>
        </p:blipFill>
        <p:spPr>
          <a:xfrm rot="16200000">
            <a:off x="3799504" y="6564036"/>
            <a:ext cx="4215662" cy="2777749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990147" y="4078211"/>
            <a:ext cx="10150214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引进瑞士、德国、美国、日本等高精密模具加工和检测设备，加工精度可达</a:t>
            </a:r>
            <a:r>
              <a:rPr lang="en-US" altLang="zh-CN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1μ</a:t>
            </a:r>
            <a:endParaRPr lang="en-US" altLang="zh-CN" sz="2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建成模具加工及检测自动化单元产线，实现夜班关灯无人化生产，年模具设计制造量</a:t>
            </a:r>
            <a:r>
              <a:rPr lang="en-US" altLang="zh-CN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lang="zh-CN" altLang="en-US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副以上</a:t>
            </a:r>
            <a:endParaRPr lang="zh-CN" altLang="en-US" sz="2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系统自动化、信息化</a:t>
            </a:r>
            <a:endParaRPr lang="zh-CN" altLang="en-US" sz="2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4" name="图片占位符 16"/>
          <p:cNvPicPr>
            <a:picLocks noChangeAspect="1"/>
          </p:cNvPicPr>
          <p:nvPr/>
        </p:nvPicPr>
        <p:blipFill rotWithShape="1">
          <a:blip r:embed="rId5" cstate="screen"/>
          <a:srcRect l="-67"/>
          <a:stretch>
            <a:fillRect/>
          </a:stretch>
        </p:blipFill>
        <p:spPr>
          <a:xfrm>
            <a:off x="7982955" y="5845078"/>
            <a:ext cx="2675765" cy="4215665"/>
          </a:xfrm>
          <a:prstGeom prst="rect">
            <a:avLst/>
          </a:prstGeom>
        </p:spPr>
      </p:pic>
      <p:sp>
        <p:nvSpPr>
          <p:cNvPr id="79" name="Rectangle 19"/>
          <p:cNvSpPr/>
          <p:nvPr/>
        </p:nvSpPr>
        <p:spPr>
          <a:xfrm>
            <a:off x="11484673" y="5378490"/>
            <a:ext cx="2563543" cy="465341"/>
          </a:xfrm>
          <a:custGeom>
            <a:avLst/>
            <a:gdLst>
              <a:gd name="connsiteX0" fmla="*/ 0 w 2563543"/>
              <a:gd name="connsiteY0" fmla="*/ 0 h 450827"/>
              <a:gd name="connsiteX1" fmla="*/ 2563543 w 2563543"/>
              <a:gd name="connsiteY1" fmla="*/ 0 h 450827"/>
              <a:gd name="connsiteX2" fmla="*/ 2563543 w 2563543"/>
              <a:gd name="connsiteY2" fmla="*/ 450827 h 450827"/>
              <a:gd name="connsiteX3" fmla="*/ 0 w 2563543"/>
              <a:gd name="connsiteY3" fmla="*/ 450827 h 450827"/>
              <a:gd name="connsiteX4" fmla="*/ 0 w 2563543"/>
              <a:gd name="connsiteY4" fmla="*/ 0 h 450827"/>
              <a:gd name="connsiteX0-1" fmla="*/ 0 w 2563543"/>
              <a:gd name="connsiteY0-2" fmla="*/ 14514 h 465341"/>
              <a:gd name="connsiteX1-3" fmla="*/ 2229714 w 2563543"/>
              <a:gd name="connsiteY1-4" fmla="*/ 0 h 465341"/>
              <a:gd name="connsiteX2-5" fmla="*/ 2563543 w 2563543"/>
              <a:gd name="connsiteY2-6" fmla="*/ 465341 h 465341"/>
              <a:gd name="connsiteX3-7" fmla="*/ 0 w 2563543"/>
              <a:gd name="connsiteY3-8" fmla="*/ 465341 h 465341"/>
              <a:gd name="connsiteX4-9" fmla="*/ 0 w 2563543"/>
              <a:gd name="connsiteY4-10" fmla="*/ 14514 h 4653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63543" h="465341">
                <a:moveTo>
                  <a:pt x="0" y="14514"/>
                </a:moveTo>
                <a:lnTo>
                  <a:pt x="2229714" y="0"/>
                </a:lnTo>
                <a:lnTo>
                  <a:pt x="2563543" y="465341"/>
                </a:lnTo>
                <a:lnTo>
                  <a:pt x="0" y="465341"/>
                </a:lnTo>
                <a:lnTo>
                  <a:pt x="0" y="14514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20"/>
          <p:cNvSpPr/>
          <p:nvPr/>
        </p:nvSpPr>
        <p:spPr>
          <a:xfrm>
            <a:off x="11484673" y="9592248"/>
            <a:ext cx="2437185" cy="465341"/>
          </a:xfrm>
          <a:custGeom>
            <a:avLst/>
            <a:gdLst>
              <a:gd name="connsiteX0" fmla="*/ 0 w 2563543"/>
              <a:gd name="connsiteY0" fmla="*/ 0 h 465341"/>
              <a:gd name="connsiteX1" fmla="*/ 2563543 w 2563543"/>
              <a:gd name="connsiteY1" fmla="*/ 0 h 465341"/>
              <a:gd name="connsiteX2" fmla="*/ 2563543 w 2563543"/>
              <a:gd name="connsiteY2" fmla="*/ 465341 h 465341"/>
              <a:gd name="connsiteX3" fmla="*/ 0 w 2563543"/>
              <a:gd name="connsiteY3" fmla="*/ 465341 h 465341"/>
              <a:gd name="connsiteX4" fmla="*/ 0 w 2563543"/>
              <a:gd name="connsiteY4" fmla="*/ 0 h 465341"/>
              <a:gd name="connsiteX0-1" fmla="*/ 0 w 2563543"/>
              <a:gd name="connsiteY0-2" fmla="*/ 0 h 465341"/>
              <a:gd name="connsiteX1-3" fmla="*/ 2190163 w 2563543"/>
              <a:gd name="connsiteY1-4" fmla="*/ 0 h 465341"/>
              <a:gd name="connsiteX2-5" fmla="*/ 2563543 w 2563543"/>
              <a:gd name="connsiteY2-6" fmla="*/ 465341 h 465341"/>
              <a:gd name="connsiteX3-7" fmla="*/ 0 w 2563543"/>
              <a:gd name="connsiteY3-8" fmla="*/ 465341 h 465341"/>
              <a:gd name="connsiteX4-9" fmla="*/ 0 w 2563543"/>
              <a:gd name="connsiteY4-10" fmla="*/ 0 h 465341"/>
              <a:gd name="connsiteX0-11" fmla="*/ 0 w 2563543"/>
              <a:gd name="connsiteY0-12" fmla="*/ 0 h 465341"/>
              <a:gd name="connsiteX1-13" fmla="*/ 2205403 w 2563543"/>
              <a:gd name="connsiteY1-14" fmla="*/ 0 h 465341"/>
              <a:gd name="connsiteX2-15" fmla="*/ 2563543 w 2563543"/>
              <a:gd name="connsiteY2-16" fmla="*/ 465341 h 465341"/>
              <a:gd name="connsiteX3-17" fmla="*/ 0 w 2563543"/>
              <a:gd name="connsiteY3-18" fmla="*/ 465341 h 465341"/>
              <a:gd name="connsiteX4-19" fmla="*/ 0 w 2563543"/>
              <a:gd name="connsiteY4-20" fmla="*/ 0 h 4653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63543" h="465341">
                <a:moveTo>
                  <a:pt x="0" y="0"/>
                </a:moveTo>
                <a:lnTo>
                  <a:pt x="2205403" y="0"/>
                </a:lnTo>
                <a:lnTo>
                  <a:pt x="2563543" y="465341"/>
                </a:lnTo>
                <a:lnTo>
                  <a:pt x="0" y="46534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4E6"/>
              </a:gs>
              <a:gs pos="100000">
                <a:srgbClr val="007BA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12"/>
          <p:cNvSpPr/>
          <p:nvPr/>
        </p:nvSpPr>
        <p:spPr>
          <a:xfrm>
            <a:off x="11517957" y="5333403"/>
            <a:ext cx="2403901" cy="537794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模具自动加工中心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Rectangle: Rounded Corners 45"/>
          <p:cNvSpPr/>
          <p:nvPr/>
        </p:nvSpPr>
        <p:spPr>
          <a:xfrm>
            <a:off x="11543357" y="9557602"/>
            <a:ext cx="2403901" cy="532764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高精密加工机床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Rectangle: Rounded Corners 12"/>
          <p:cNvSpPr/>
          <p:nvPr/>
        </p:nvSpPr>
        <p:spPr>
          <a:xfrm>
            <a:off x="1093087" y="9550125"/>
            <a:ext cx="2403901" cy="537794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数控光学曲线磨床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Rectangle 20"/>
          <p:cNvSpPr/>
          <p:nvPr/>
        </p:nvSpPr>
        <p:spPr>
          <a:xfrm>
            <a:off x="4513543" y="9597989"/>
            <a:ext cx="2136569" cy="465341"/>
          </a:xfrm>
          <a:custGeom>
            <a:avLst/>
            <a:gdLst>
              <a:gd name="connsiteX0" fmla="*/ 0 w 2563543"/>
              <a:gd name="connsiteY0" fmla="*/ 0 h 465341"/>
              <a:gd name="connsiteX1" fmla="*/ 2563543 w 2563543"/>
              <a:gd name="connsiteY1" fmla="*/ 0 h 465341"/>
              <a:gd name="connsiteX2" fmla="*/ 2563543 w 2563543"/>
              <a:gd name="connsiteY2" fmla="*/ 465341 h 465341"/>
              <a:gd name="connsiteX3" fmla="*/ 0 w 2563543"/>
              <a:gd name="connsiteY3" fmla="*/ 465341 h 465341"/>
              <a:gd name="connsiteX4" fmla="*/ 0 w 2563543"/>
              <a:gd name="connsiteY4" fmla="*/ 0 h 465341"/>
              <a:gd name="connsiteX0-1" fmla="*/ 0 w 2563543"/>
              <a:gd name="connsiteY0-2" fmla="*/ 0 h 465341"/>
              <a:gd name="connsiteX1-3" fmla="*/ 2190163 w 2563543"/>
              <a:gd name="connsiteY1-4" fmla="*/ 0 h 465341"/>
              <a:gd name="connsiteX2-5" fmla="*/ 2563543 w 2563543"/>
              <a:gd name="connsiteY2-6" fmla="*/ 465341 h 465341"/>
              <a:gd name="connsiteX3-7" fmla="*/ 0 w 2563543"/>
              <a:gd name="connsiteY3-8" fmla="*/ 465341 h 465341"/>
              <a:gd name="connsiteX4-9" fmla="*/ 0 w 2563543"/>
              <a:gd name="connsiteY4-10" fmla="*/ 0 h 465341"/>
              <a:gd name="connsiteX0-11" fmla="*/ 0 w 2563543"/>
              <a:gd name="connsiteY0-12" fmla="*/ 0 h 465341"/>
              <a:gd name="connsiteX1-13" fmla="*/ 2205403 w 2563543"/>
              <a:gd name="connsiteY1-14" fmla="*/ 0 h 465341"/>
              <a:gd name="connsiteX2-15" fmla="*/ 2563543 w 2563543"/>
              <a:gd name="connsiteY2-16" fmla="*/ 465341 h 465341"/>
              <a:gd name="connsiteX3-17" fmla="*/ 0 w 2563543"/>
              <a:gd name="connsiteY3-18" fmla="*/ 465341 h 465341"/>
              <a:gd name="connsiteX4-19" fmla="*/ 0 w 2563543"/>
              <a:gd name="connsiteY4-20" fmla="*/ 0 h 4653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63543" h="465341">
                <a:moveTo>
                  <a:pt x="0" y="0"/>
                </a:moveTo>
                <a:lnTo>
                  <a:pt x="2205403" y="0"/>
                </a:lnTo>
                <a:lnTo>
                  <a:pt x="2563543" y="465341"/>
                </a:lnTo>
                <a:lnTo>
                  <a:pt x="0" y="46534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4E6"/>
              </a:gs>
              <a:gs pos="100000">
                <a:srgbClr val="007BA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19"/>
          <p:cNvSpPr/>
          <p:nvPr/>
        </p:nvSpPr>
        <p:spPr>
          <a:xfrm>
            <a:off x="7990697" y="9595399"/>
            <a:ext cx="2136569" cy="465341"/>
          </a:xfrm>
          <a:custGeom>
            <a:avLst/>
            <a:gdLst>
              <a:gd name="connsiteX0" fmla="*/ 0 w 2563543"/>
              <a:gd name="connsiteY0" fmla="*/ 0 h 450827"/>
              <a:gd name="connsiteX1" fmla="*/ 2563543 w 2563543"/>
              <a:gd name="connsiteY1" fmla="*/ 0 h 450827"/>
              <a:gd name="connsiteX2" fmla="*/ 2563543 w 2563543"/>
              <a:gd name="connsiteY2" fmla="*/ 450827 h 450827"/>
              <a:gd name="connsiteX3" fmla="*/ 0 w 2563543"/>
              <a:gd name="connsiteY3" fmla="*/ 450827 h 450827"/>
              <a:gd name="connsiteX4" fmla="*/ 0 w 2563543"/>
              <a:gd name="connsiteY4" fmla="*/ 0 h 450827"/>
              <a:gd name="connsiteX0-1" fmla="*/ 0 w 2563543"/>
              <a:gd name="connsiteY0-2" fmla="*/ 14514 h 465341"/>
              <a:gd name="connsiteX1-3" fmla="*/ 2229714 w 2563543"/>
              <a:gd name="connsiteY1-4" fmla="*/ 0 h 465341"/>
              <a:gd name="connsiteX2-5" fmla="*/ 2563543 w 2563543"/>
              <a:gd name="connsiteY2-6" fmla="*/ 465341 h 465341"/>
              <a:gd name="connsiteX3-7" fmla="*/ 0 w 2563543"/>
              <a:gd name="connsiteY3-8" fmla="*/ 465341 h 465341"/>
              <a:gd name="connsiteX4-9" fmla="*/ 0 w 2563543"/>
              <a:gd name="connsiteY4-10" fmla="*/ 14514 h 4653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63543" h="465341">
                <a:moveTo>
                  <a:pt x="0" y="14514"/>
                </a:moveTo>
                <a:lnTo>
                  <a:pt x="2229714" y="0"/>
                </a:lnTo>
                <a:lnTo>
                  <a:pt x="2563543" y="465341"/>
                </a:lnTo>
                <a:lnTo>
                  <a:pt x="0" y="465341"/>
                </a:lnTo>
                <a:lnTo>
                  <a:pt x="0" y="14514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: Rounded Corners 12"/>
          <p:cNvSpPr/>
          <p:nvPr/>
        </p:nvSpPr>
        <p:spPr>
          <a:xfrm>
            <a:off x="4509598" y="9550125"/>
            <a:ext cx="2403901" cy="537794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数控坐标磨床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Rectangle: Rounded Corners 45"/>
          <p:cNvSpPr/>
          <p:nvPr/>
        </p:nvSpPr>
        <p:spPr>
          <a:xfrm>
            <a:off x="8026964" y="9557745"/>
            <a:ext cx="2403901" cy="532764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三坐标测量仪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1206134"/>
            <a:ext cx="11569700" cy="2606799"/>
            <a:chOff x="0" y="1206134"/>
            <a:chExt cx="11569700" cy="2606799"/>
          </a:xfrm>
        </p:grpSpPr>
        <p:grpSp>
          <p:nvGrpSpPr>
            <p:cNvPr id="21" name="组合 20"/>
            <p:cNvGrpSpPr/>
            <p:nvPr/>
          </p:nvGrpSpPr>
          <p:grpSpPr>
            <a:xfrm>
              <a:off x="960082" y="1206134"/>
              <a:ext cx="10609618" cy="2322838"/>
              <a:chOff x="960082" y="1206134"/>
              <a:chExt cx="10609618" cy="2322838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960082" y="1743868"/>
                <a:ext cx="10609618" cy="17851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 sz="4800" b="1" kern="1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行业领先的模具设计能力及高精度</a:t>
                </a:r>
                <a:endParaRPr lang="en-US" altLang="zh-CN" sz="4800" b="1" kern="1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zh-CN" altLang="en-US" sz="4800" b="1" kern="1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的模具制造能力 </a:t>
                </a:r>
                <a:endParaRPr lang="en-US" altLang="zh-CN" sz="4800" b="1" kern="1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1400" kern="1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INDUSTRY LEADING MOLD DESIGN AND MANUFACTURING CAPABILITIES</a:t>
                </a:r>
                <a:endParaRPr lang="en-US" altLang="zh-CN" sz="1400" kern="1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990147" y="1206134"/>
                <a:ext cx="464865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800" kern="1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深度集成的生产制造产业链</a:t>
                </a:r>
                <a:endParaRPr lang="zh-CN" altLang="en-US" sz="2800" kern="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0" y="1790284"/>
              <a:ext cx="8165316" cy="2022649"/>
              <a:chOff x="0" y="1115430"/>
              <a:chExt cx="8165316" cy="2022649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7487917" y="2404332"/>
                <a:ext cx="677399" cy="733747"/>
                <a:chOff x="11015197" y="1379623"/>
                <a:chExt cx="1389398" cy="1504973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11015197" y="1379623"/>
                  <a:ext cx="775488" cy="701239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730250"/>
                  <a:endParaRPr lang="zh-CN" altLang="en-US" sz="2875" noProof="1">
                    <a:solidFill>
                      <a:prstClr val="white"/>
                    </a:solidFill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32" name="圆角矩形 31"/>
                <p:cNvSpPr/>
                <p:nvPr/>
              </p:nvSpPr>
              <p:spPr>
                <a:xfrm>
                  <a:off x="12059423" y="2064755"/>
                  <a:ext cx="345172" cy="352724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11591544" y="2656963"/>
                  <a:ext cx="199143" cy="227633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0" name="圆角矩形 29"/>
              <p:cNvSpPr/>
              <p:nvPr/>
            </p:nvSpPr>
            <p:spPr>
              <a:xfrm rot="5400000">
                <a:off x="8012" y="1107418"/>
                <a:ext cx="732377" cy="748401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40000">
                    <a:srgbClr val="29CBF8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  <a:gs pos="8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/>
      <p:bldP spid="79" grpId="0" animBg="1"/>
      <p:bldP spid="88" grpId="0" animBg="1"/>
      <p:bldP spid="73" grpId="0"/>
      <p:bldP spid="76" grpId="0"/>
      <p:bldP spid="74" grpId="0"/>
      <p:bldP spid="94" grpId="0" animBg="1"/>
      <p:bldP spid="96" grpId="0" animBg="1"/>
      <p:bldP spid="75" grpId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478552" y="5225246"/>
            <a:ext cx="54118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175+ </a:t>
            </a:r>
            <a:r>
              <a:rPr lang="zh-CN" alt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自动化产线</a:t>
            </a:r>
            <a:endParaRPr lang="zh-CN" altLang="en-US" sz="2800" dirty="0">
              <a:solidFill>
                <a:schemeClr val="accent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80%+ </a:t>
            </a:r>
            <a:r>
              <a:rPr lang="zh-CN" alt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自动化程度</a:t>
            </a:r>
            <a:endParaRPr lang="zh-CN" altLang="en-US" sz="2800" dirty="0">
              <a:solidFill>
                <a:schemeClr val="accent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-12700" y="1409700"/>
            <a:ext cx="19490871" cy="8597900"/>
            <a:chOff x="-12700" y="1409700"/>
            <a:chExt cx="19490871" cy="8597900"/>
          </a:xfrm>
        </p:grpSpPr>
        <p:grpSp>
          <p:nvGrpSpPr>
            <p:cNvPr id="10" name="组合 9"/>
            <p:cNvGrpSpPr/>
            <p:nvPr/>
          </p:nvGrpSpPr>
          <p:grpSpPr>
            <a:xfrm>
              <a:off x="-12700" y="1409700"/>
              <a:ext cx="19490871" cy="8597900"/>
              <a:chOff x="-12700" y="1409700"/>
              <a:chExt cx="19490871" cy="8597900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6478552" y="6629400"/>
                <a:ext cx="4926048" cy="3378200"/>
                <a:chOff x="6478552" y="6629400"/>
                <a:chExt cx="4926048" cy="3378200"/>
              </a:xfrm>
            </p:grpSpPr>
            <p:pic>
              <p:nvPicPr>
                <p:cNvPr id="9" name="图片占位符 17"/>
                <p:cNvPicPr>
                  <a:picLocks noChangeAspect="1"/>
                </p:cNvPicPr>
                <p:nvPr/>
              </p:nvPicPr>
              <p:blipFill rotWithShape="1">
                <a:blip r:embed="rId1" cstate="print"/>
                <a:srcRect/>
                <a:stretch>
                  <a:fillRect/>
                </a:stretch>
              </p:blipFill>
              <p:spPr>
                <a:xfrm>
                  <a:off x="6478552" y="6629400"/>
                  <a:ext cx="4926048" cy="3378200"/>
                </a:xfrm>
                <a:prstGeom prst="rect">
                  <a:avLst/>
                </a:prstGeom>
              </p:spPr>
            </p:pic>
            <p:sp>
              <p:nvSpPr>
                <p:cNvPr id="12" name="Rectangle 29"/>
                <p:cNvSpPr/>
                <p:nvPr/>
              </p:nvSpPr>
              <p:spPr>
                <a:xfrm>
                  <a:off x="6720614" y="9467508"/>
                  <a:ext cx="3376773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Segoe UI" panose="020B0502040204020203" pitchFamily="34" charset="0"/>
                    </a:rPr>
                    <a:t>信号继电器自动生产线</a:t>
                  </a:r>
                  <a:endParaRPr lang="zh-CN" alt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6" name="组合 5"/>
              <p:cNvGrpSpPr/>
              <p:nvPr/>
            </p:nvGrpSpPr>
            <p:grpSpPr>
              <a:xfrm>
                <a:off x="12872845" y="1419735"/>
                <a:ext cx="5169357" cy="3280366"/>
                <a:chOff x="12872845" y="1419735"/>
                <a:chExt cx="5169357" cy="3280366"/>
              </a:xfrm>
            </p:grpSpPr>
            <p:pic>
              <p:nvPicPr>
                <p:cNvPr id="13" name="图片占位符 37"/>
                <p:cNvPicPr>
                  <a:picLocks noChangeAspect="1"/>
                </p:cNvPicPr>
                <p:nvPr/>
              </p:nvPicPr>
              <p:blipFill rotWithShape="1">
                <a:blip r:embed="rId2" cstate="screen"/>
                <a:srcRect/>
                <a:stretch>
                  <a:fillRect/>
                </a:stretch>
              </p:blipFill>
              <p:spPr>
                <a:xfrm>
                  <a:off x="12872845" y="1419735"/>
                  <a:ext cx="5169357" cy="3280366"/>
                </a:xfrm>
                <a:prstGeom prst="rect">
                  <a:avLst/>
                </a:prstGeom>
              </p:spPr>
            </p:pic>
            <p:sp>
              <p:nvSpPr>
                <p:cNvPr id="14" name="Rectangle 31"/>
                <p:cNvSpPr/>
                <p:nvPr/>
              </p:nvSpPr>
              <p:spPr>
                <a:xfrm>
                  <a:off x="14654152" y="4138942"/>
                  <a:ext cx="324523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Segoe UI" panose="020B0502040204020203" pitchFamily="34" charset="0"/>
                    </a:rPr>
                    <a:t>通用功率继电器自动生产线</a:t>
                  </a:r>
                  <a:endParaRPr lang="zh-CN" alt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4" name="组合 3"/>
              <p:cNvGrpSpPr/>
              <p:nvPr/>
            </p:nvGrpSpPr>
            <p:grpSpPr>
              <a:xfrm>
                <a:off x="11792041" y="5142334"/>
                <a:ext cx="7686130" cy="4865266"/>
                <a:chOff x="11792041" y="5142334"/>
                <a:chExt cx="7686130" cy="4865266"/>
              </a:xfrm>
            </p:grpSpPr>
            <p:pic>
              <p:nvPicPr>
                <p:cNvPr id="20" name="图片占位符 7"/>
                <p:cNvPicPr>
                  <a:picLocks noChangeAspect="1"/>
                </p:cNvPicPr>
                <p:nvPr/>
              </p:nvPicPr>
              <p:blipFill rotWithShape="1">
                <a:blip r:embed="rId3" cstate="screen"/>
                <a:srcRect l="-1"/>
                <a:stretch>
                  <a:fillRect/>
                </a:stretch>
              </p:blipFill>
              <p:spPr>
                <a:xfrm>
                  <a:off x="11792041" y="5142334"/>
                  <a:ext cx="7686130" cy="4865266"/>
                </a:xfrm>
                <a:prstGeom prst="rect">
                  <a:avLst/>
                </a:prstGeom>
              </p:spPr>
            </p:pic>
            <p:sp>
              <p:nvSpPr>
                <p:cNvPr id="21" name="Rectangle 27"/>
                <p:cNvSpPr/>
                <p:nvPr/>
              </p:nvSpPr>
              <p:spPr>
                <a:xfrm>
                  <a:off x="16689211" y="9467508"/>
                  <a:ext cx="2705982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Segoe UI" panose="020B0502040204020203" pitchFamily="34" charset="0"/>
                    </a:rPr>
                    <a:t>低压电器自动生产线</a:t>
                  </a:r>
                  <a:endParaRPr lang="zh-CN" alt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" panose="020B0502040204020203" pitchFamily="34" charset="0"/>
                  </a:endParaRPr>
                </a:p>
              </p:txBody>
            </p:sp>
          </p:grpSp>
          <p:pic>
            <p:nvPicPr>
              <p:cNvPr id="5" name="图片占位符 25"/>
              <p:cNvPicPr>
                <a:picLocks noChangeAspect="1"/>
              </p:cNvPicPr>
              <p:nvPr/>
            </p:nvPicPr>
            <p:blipFill rotWithShape="1">
              <a:blip r:embed="rId4" cstate="screen"/>
              <a:srcRect/>
              <a:stretch>
                <a:fillRect/>
              </a:stretch>
            </p:blipFill>
            <p:spPr>
              <a:xfrm>
                <a:off x="-12700" y="1409700"/>
                <a:ext cx="6103811" cy="8597900"/>
              </a:xfrm>
              <a:custGeom>
                <a:avLst/>
                <a:gdLst>
                  <a:gd name="connsiteX0" fmla="*/ 0 w 3087687"/>
                  <a:gd name="connsiteY0" fmla="*/ 0 h 6032500"/>
                  <a:gd name="connsiteX1" fmla="*/ 3087687 w 3087687"/>
                  <a:gd name="connsiteY1" fmla="*/ 0 h 6032500"/>
                  <a:gd name="connsiteX2" fmla="*/ 3087687 w 3087687"/>
                  <a:gd name="connsiteY2" fmla="*/ 6032500 h 6032500"/>
                  <a:gd name="connsiteX3" fmla="*/ 0 w 3087687"/>
                  <a:gd name="connsiteY3" fmla="*/ 6032500 h 603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7687" h="6032500">
                    <a:moveTo>
                      <a:pt x="0" y="0"/>
                    </a:moveTo>
                    <a:lnTo>
                      <a:pt x="3087687" y="0"/>
                    </a:lnTo>
                    <a:lnTo>
                      <a:pt x="3087687" y="6032500"/>
                    </a:lnTo>
                    <a:lnTo>
                      <a:pt x="0" y="6032500"/>
                    </a:lnTo>
                    <a:close/>
                  </a:path>
                </a:pathLst>
              </a:custGeom>
              <a:ln w="25400">
                <a:noFill/>
              </a:ln>
              <a:effectLst>
                <a:outerShdw blurRad="254000" dist="63500" dir="2700000" algn="tl" rotWithShape="0">
                  <a:prstClr val="black">
                    <a:alpha val="30000"/>
                  </a:prstClr>
                </a:outerShdw>
              </a:effectLst>
            </p:spPr>
          </p:pic>
          <p:grpSp>
            <p:nvGrpSpPr>
              <p:cNvPr id="7" name="组合 6"/>
              <p:cNvGrpSpPr/>
              <p:nvPr/>
            </p:nvGrpSpPr>
            <p:grpSpPr>
              <a:xfrm>
                <a:off x="6478552" y="1409700"/>
                <a:ext cx="5945096" cy="3290401"/>
                <a:chOff x="6478552" y="1409700"/>
                <a:chExt cx="5945096" cy="3290401"/>
              </a:xfrm>
            </p:grpSpPr>
            <p:pic>
              <p:nvPicPr>
                <p:cNvPr id="17" name="图片占位符 3"/>
                <p:cNvPicPr>
                  <a:picLocks noChangeAspect="1"/>
                </p:cNvPicPr>
                <p:nvPr/>
              </p:nvPicPr>
              <p:blipFill rotWithShape="1">
                <a:blip r:embed="rId5" cstate="print"/>
                <a:srcRect/>
                <a:stretch>
                  <a:fillRect/>
                </a:stretch>
              </p:blipFill>
              <p:spPr>
                <a:xfrm>
                  <a:off x="6478552" y="1409700"/>
                  <a:ext cx="5945096" cy="3290401"/>
                </a:xfrm>
                <a:prstGeom prst="rect">
                  <a:avLst/>
                </a:prstGeom>
              </p:spPr>
            </p:pic>
            <p:sp>
              <p:nvSpPr>
                <p:cNvPr id="23" name="Rectangle 31"/>
                <p:cNvSpPr/>
                <p:nvPr/>
              </p:nvSpPr>
              <p:spPr>
                <a:xfrm>
                  <a:off x="6720614" y="4119789"/>
                  <a:ext cx="2851181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Segoe UI" panose="020B0502040204020203" pitchFamily="34" charset="0"/>
                    </a:rPr>
                    <a:t>电力继电器自动生产线</a:t>
                  </a:r>
                  <a:endParaRPr lang="zh-CN" altLang="en-US" sz="2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22" name="Rectangle 29"/>
            <p:cNvSpPr/>
            <p:nvPr/>
          </p:nvSpPr>
          <p:spPr>
            <a:xfrm>
              <a:off x="251314" y="9467508"/>
              <a:ext cx="337677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全自动电镀生产线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占位符 1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4858972" y="0"/>
            <a:ext cx="14668867" cy="10972800"/>
          </a:xfrm>
          <a:prstGeom prst="parallelogram">
            <a:avLst>
              <a:gd name="adj" fmla="val 47185"/>
            </a:avLst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5" name="平行四边形 4"/>
          <p:cNvSpPr/>
          <p:nvPr/>
        </p:nvSpPr>
        <p:spPr>
          <a:xfrm>
            <a:off x="4842173" y="-24500"/>
            <a:ext cx="14665981" cy="11011587"/>
          </a:xfrm>
          <a:custGeom>
            <a:avLst/>
            <a:gdLst>
              <a:gd name="connsiteX0" fmla="*/ 0 w 14623119"/>
              <a:gd name="connsiteY0" fmla="*/ 10994826 h 10994826"/>
              <a:gd name="connsiteX1" fmla="*/ 2748707 w 14623119"/>
              <a:gd name="connsiteY1" fmla="*/ 0 h 10994826"/>
              <a:gd name="connsiteX2" fmla="*/ 14623119 w 14623119"/>
              <a:gd name="connsiteY2" fmla="*/ 0 h 10994826"/>
              <a:gd name="connsiteX3" fmla="*/ 11874413 w 14623119"/>
              <a:gd name="connsiteY3" fmla="*/ 10994826 h 10994826"/>
              <a:gd name="connsiteX4" fmla="*/ 0 w 14623119"/>
              <a:gd name="connsiteY4" fmla="*/ 10994826 h 10994826"/>
              <a:gd name="connsiteX0-1" fmla="*/ 0 w 14623119"/>
              <a:gd name="connsiteY0-2" fmla="*/ 10994826 h 10994826"/>
              <a:gd name="connsiteX1-3" fmla="*/ 4996607 w 14623119"/>
              <a:gd name="connsiteY1-4" fmla="*/ 279400 h 10994826"/>
              <a:gd name="connsiteX2-5" fmla="*/ 14623119 w 14623119"/>
              <a:gd name="connsiteY2-6" fmla="*/ 0 h 10994826"/>
              <a:gd name="connsiteX3-7" fmla="*/ 11874413 w 14623119"/>
              <a:gd name="connsiteY3-8" fmla="*/ 10994826 h 10994826"/>
              <a:gd name="connsiteX4-9" fmla="*/ 0 w 14623119"/>
              <a:gd name="connsiteY4-10" fmla="*/ 10994826 h 10994826"/>
              <a:gd name="connsiteX0-11" fmla="*/ 0 w 14623119"/>
              <a:gd name="connsiteY0-12" fmla="*/ 11032926 h 11032926"/>
              <a:gd name="connsiteX1-13" fmla="*/ 5136307 w 14623119"/>
              <a:gd name="connsiteY1-14" fmla="*/ 0 h 11032926"/>
              <a:gd name="connsiteX2-15" fmla="*/ 14623119 w 14623119"/>
              <a:gd name="connsiteY2-16" fmla="*/ 38100 h 11032926"/>
              <a:gd name="connsiteX3-17" fmla="*/ 11874413 w 14623119"/>
              <a:gd name="connsiteY3-18" fmla="*/ 11032926 h 11032926"/>
              <a:gd name="connsiteX4-19" fmla="*/ 0 w 14623119"/>
              <a:gd name="connsiteY4-20" fmla="*/ 11032926 h 11032926"/>
              <a:gd name="connsiteX0-21" fmla="*/ 0 w 14623119"/>
              <a:gd name="connsiteY0-22" fmla="*/ 11032926 h 11032926"/>
              <a:gd name="connsiteX1-23" fmla="*/ 5136307 w 14623119"/>
              <a:gd name="connsiteY1-24" fmla="*/ 0 h 11032926"/>
              <a:gd name="connsiteX2-25" fmla="*/ 14623119 w 14623119"/>
              <a:gd name="connsiteY2-26" fmla="*/ 38100 h 11032926"/>
              <a:gd name="connsiteX3-27" fmla="*/ 9334413 w 14623119"/>
              <a:gd name="connsiteY3-28" fmla="*/ 11007526 h 11032926"/>
              <a:gd name="connsiteX4-29" fmla="*/ 0 w 14623119"/>
              <a:gd name="connsiteY4-30" fmla="*/ 11032926 h 11032926"/>
              <a:gd name="connsiteX0-31" fmla="*/ 0 w 14623119"/>
              <a:gd name="connsiteY0-32" fmla="*/ 11032926 h 11032926"/>
              <a:gd name="connsiteX1-33" fmla="*/ 5136307 w 14623119"/>
              <a:gd name="connsiteY1-34" fmla="*/ 0 h 11032926"/>
              <a:gd name="connsiteX2-35" fmla="*/ 14623119 w 14623119"/>
              <a:gd name="connsiteY2-36" fmla="*/ 38100 h 11032926"/>
              <a:gd name="connsiteX3-37" fmla="*/ 9448713 w 14623119"/>
              <a:gd name="connsiteY3-38" fmla="*/ 11007526 h 11032926"/>
              <a:gd name="connsiteX4-39" fmla="*/ 0 w 14623119"/>
              <a:gd name="connsiteY4-40" fmla="*/ 11032926 h 11032926"/>
              <a:gd name="connsiteX0-41" fmla="*/ 0 w 14623119"/>
              <a:gd name="connsiteY0-42" fmla="*/ 11032926 h 11032926"/>
              <a:gd name="connsiteX1-43" fmla="*/ 5136307 w 14623119"/>
              <a:gd name="connsiteY1-44" fmla="*/ 0 h 11032926"/>
              <a:gd name="connsiteX2-45" fmla="*/ 14623119 w 14623119"/>
              <a:gd name="connsiteY2-46" fmla="*/ 38100 h 11032926"/>
              <a:gd name="connsiteX3-47" fmla="*/ 9436013 w 14623119"/>
              <a:gd name="connsiteY3-48" fmla="*/ 11020226 h 11032926"/>
              <a:gd name="connsiteX4-49" fmla="*/ 0 w 14623119"/>
              <a:gd name="connsiteY4-50" fmla="*/ 11032926 h 11032926"/>
              <a:gd name="connsiteX0-51" fmla="*/ 0 w 14623119"/>
              <a:gd name="connsiteY0-52" fmla="*/ 11032926 h 11034514"/>
              <a:gd name="connsiteX1-53" fmla="*/ 5136307 w 14623119"/>
              <a:gd name="connsiteY1-54" fmla="*/ 0 h 11034514"/>
              <a:gd name="connsiteX2-55" fmla="*/ 14623119 w 14623119"/>
              <a:gd name="connsiteY2-56" fmla="*/ 38100 h 11034514"/>
              <a:gd name="connsiteX3-57" fmla="*/ 9478875 w 14623119"/>
              <a:gd name="connsiteY3-58" fmla="*/ 11034514 h 11034514"/>
              <a:gd name="connsiteX4-59" fmla="*/ 0 w 14623119"/>
              <a:gd name="connsiteY4-60" fmla="*/ 11032926 h 11034514"/>
              <a:gd name="connsiteX0-61" fmla="*/ 0 w 14665981"/>
              <a:gd name="connsiteY0-62" fmla="*/ 11047213 h 11047213"/>
              <a:gd name="connsiteX1-63" fmla="*/ 5179169 w 14665981"/>
              <a:gd name="connsiteY1-64" fmla="*/ 0 h 11047213"/>
              <a:gd name="connsiteX2-65" fmla="*/ 14665981 w 14665981"/>
              <a:gd name="connsiteY2-66" fmla="*/ 38100 h 11047213"/>
              <a:gd name="connsiteX3-67" fmla="*/ 9521737 w 14665981"/>
              <a:gd name="connsiteY3-68" fmla="*/ 11034514 h 11047213"/>
              <a:gd name="connsiteX4-69" fmla="*/ 0 w 14665981"/>
              <a:gd name="connsiteY4-70" fmla="*/ 11047213 h 11047213"/>
              <a:gd name="connsiteX0-71" fmla="*/ 0 w 14665981"/>
              <a:gd name="connsiteY0-72" fmla="*/ 11011587 h 11011587"/>
              <a:gd name="connsiteX1-73" fmla="*/ 5155418 w 14665981"/>
              <a:gd name="connsiteY1-74" fmla="*/ 0 h 11011587"/>
              <a:gd name="connsiteX2-75" fmla="*/ 14665981 w 14665981"/>
              <a:gd name="connsiteY2-76" fmla="*/ 2474 h 11011587"/>
              <a:gd name="connsiteX3-77" fmla="*/ 9521737 w 14665981"/>
              <a:gd name="connsiteY3-78" fmla="*/ 10998888 h 11011587"/>
              <a:gd name="connsiteX4-79" fmla="*/ 0 w 14665981"/>
              <a:gd name="connsiteY4-80" fmla="*/ 11011587 h 110115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665981" h="11011587">
                <a:moveTo>
                  <a:pt x="0" y="11011587"/>
                </a:moveTo>
                <a:lnTo>
                  <a:pt x="5155418" y="0"/>
                </a:lnTo>
                <a:lnTo>
                  <a:pt x="14665981" y="2474"/>
                </a:lnTo>
                <a:lnTo>
                  <a:pt x="9521737" y="10998888"/>
                </a:lnTo>
                <a:lnTo>
                  <a:pt x="0" y="11011587"/>
                </a:lnTo>
                <a:close/>
              </a:path>
            </a:pathLst>
          </a:custGeom>
          <a:gradFill>
            <a:gsLst>
              <a:gs pos="55000">
                <a:schemeClr val="accent1">
                  <a:alpha val="0"/>
                  <a:lumMod val="0"/>
                </a:schemeClr>
              </a:gs>
              <a:gs pos="8000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Parallelogram 25"/>
          <p:cNvSpPr/>
          <p:nvPr/>
        </p:nvSpPr>
        <p:spPr>
          <a:xfrm>
            <a:off x="4630524" y="2835998"/>
            <a:ext cx="4284505" cy="8136802"/>
          </a:xfrm>
          <a:custGeom>
            <a:avLst/>
            <a:gdLst>
              <a:gd name="connsiteX0" fmla="*/ 0 w 4494055"/>
              <a:gd name="connsiteY0" fmla="*/ 8136802 h 8136802"/>
              <a:gd name="connsiteX1" fmla="*/ 3867044 w 4494055"/>
              <a:gd name="connsiteY1" fmla="*/ 0 h 8136802"/>
              <a:gd name="connsiteX2" fmla="*/ 4494055 w 4494055"/>
              <a:gd name="connsiteY2" fmla="*/ 0 h 8136802"/>
              <a:gd name="connsiteX3" fmla="*/ 627011 w 4494055"/>
              <a:gd name="connsiteY3" fmla="*/ 8136802 h 8136802"/>
              <a:gd name="connsiteX4" fmla="*/ 0 w 4494055"/>
              <a:gd name="connsiteY4" fmla="*/ 8136802 h 8136802"/>
              <a:gd name="connsiteX0-1" fmla="*/ 0 w 4284505"/>
              <a:gd name="connsiteY0-2" fmla="*/ 8136802 h 8136802"/>
              <a:gd name="connsiteX1-3" fmla="*/ 3867044 w 4284505"/>
              <a:gd name="connsiteY1-4" fmla="*/ 0 h 8136802"/>
              <a:gd name="connsiteX2-5" fmla="*/ 4284505 w 4284505"/>
              <a:gd name="connsiteY2-6" fmla="*/ 0 h 8136802"/>
              <a:gd name="connsiteX3-7" fmla="*/ 627011 w 4284505"/>
              <a:gd name="connsiteY3-8" fmla="*/ 8136802 h 8136802"/>
              <a:gd name="connsiteX4-9" fmla="*/ 0 w 4284505"/>
              <a:gd name="connsiteY4-10" fmla="*/ 8136802 h 813680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84505" h="8136802">
                <a:moveTo>
                  <a:pt x="0" y="8136802"/>
                </a:moveTo>
                <a:lnTo>
                  <a:pt x="3867044" y="0"/>
                </a:lnTo>
                <a:lnTo>
                  <a:pt x="4284505" y="0"/>
                </a:lnTo>
                <a:lnTo>
                  <a:pt x="627011" y="8136802"/>
                </a:lnTo>
                <a:lnTo>
                  <a:pt x="0" y="8136802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875"/>
          </a:p>
        </p:txBody>
      </p:sp>
      <p:grpSp>
        <p:nvGrpSpPr>
          <p:cNvPr id="2" name="组合 1"/>
          <p:cNvGrpSpPr/>
          <p:nvPr/>
        </p:nvGrpSpPr>
        <p:grpSpPr>
          <a:xfrm>
            <a:off x="11482671" y="6096000"/>
            <a:ext cx="7271657" cy="4206425"/>
            <a:chOff x="11482671" y="6096000"/>
            <a:chExt cx="7271657" cy="4206425"/>
          </a:xfrm>
        </p:grpSpPr>
        <p:sp>
          <p:nvSpPr>
            <p:cNvPr id="34" name="Rectangle: Rounded Corners 18"/>
            <p:cNvSpPr/>
            <p:nvPr/>
          </p:nvSpPr>
          <p:spPr>
            <a:xfrm rot="10800000">
              <a:off x="11482671" y="6096000"/>
              <a:ext cx="7271657" cy="4204188"/>
            </a:xfrm>
            <a:prstGeom prst="roundRect">
              <a:avLst>
                <a:gd name="adj" fmla="val 2381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11773606" y="6519730"/>
              <a:ext cx="3433962" cy="3782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5% </a:t>
              </a:r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的营业收入用于研发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287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1304</a:t>
              </a:r>
              <a:r>
                <a:rPr lang="zh-CN" altLang="en-US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</a:t>
              </a:r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有效专利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287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9</a:t>
              </a:r>
              <a:r>
                <a:rPr lang="zh-CN" altLang="en-US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</a:t>
              </a:r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主持制定的国标或行标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287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15028139" y="6509291"/>
              <a:ext cx="3557853" cy="3386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位</a:t>
              </a:r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国际标准技术专家，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持续参与国际标准化活动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IEC TC94</a:t>
              </a:r>
              <a:r>
                <a:rPr lang="zh-CN" altLang="en-US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的成员国有</a:t>
              </a:r>
              <a:r>
                <a:rPr lang="en-US" altLang="zh-CN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31</a:t>
              </a:r>
              <a:r>
                <a:rPr lang="zh-CN" altLang="en-US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个，专家团队</a:t>
              </a:r>
              <a:r>
                <a:rPr lang="en-US" altLang="zh-CN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47</a:t>
              </a:r>
              <a:r>
                <a:rPr lang="zh-CN" altLang="en-US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人，宏发专家占比＞</a:t>
              </a:r>
              <a:r>
                <a:rPr lang="en-US" altLang="zh-CN" sz="175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10%</a:t>
              </a:r>
              <a:endParaRPr lang="zh-CN" altLang="en-US" sz="175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255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</a:t>
              </a:r>
              <a:r>
                <a:rPr lang="zh-CN" altLang="en-US" sz="2875" dirty="0">
                  <a:solidFill>
                    <a:srgbClr val="00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</a:t>
              </a:r>
              <a:endParaRPr lang="en-US" altLang="zh-CN" sz="2875" dirty="0">
                <a:solidFill>
                  <a:srgbClr val="00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23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参与制定的国标或行标</a:t>
              </a:r>
              <a:endParaRPr lang="en-US" altLang="zh-CN" sz="22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4" name="矩形 73"/>
          <p:cNvSpPr/>
          <p:nvPr/>
        </p:nvSpPr>
        <p:spPr>
          <a:xfrm>
            <a:off x="936885" y="4272909"/>
            <a:ext cx="4318489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6565" indent="-456565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继电器行业唯一覆盖全产业链的研发中心，代表了行业最高研发水平。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中国继电器行业内首家国家级企业技术中心、拥有院士工作站、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家博士后工作站。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中国继电器行业标准化委员会主任委员单位，主导继电器国家标准制订。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6565" indent="-456565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唯一加入美国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UL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标准组织的中国企业。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62779" y="8408402"/>
            <a:ext cx="5174588" cy="1891786"/>
            <a:chOff x="6162779" y="8408402"/>
            <a:chExt cx="5174588" cy="189178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50073" y="8408402"/>
              <a:ext cx="2587294" cy="1891786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62779" y="8408402"/>
              <a:ext cx="2587294" cy="1891786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17322800" y="5241622"/>
            <a:ext cx="1272817" cy="1611809"/>
            <a:chOff x="17648162" y="5138225"/>
            <a:chExt cx="947455" cy="1199793"/>
          </a:xfrm>
        </p:grpSpPr>
        <p:grpSp>
          <p:nvGrpSpPr>
            <p:cNvPr id="17" name="Group 5"/>
            <p:cNvGrpSpPr/>
            <p:nvPr/>
          </p:nvGrpSpPr>
          <p:grpSpPr>
            <a:xfrm>
              <a:off x="17648162" y="5138225"/>
              <a:ext cx="947455" cy="1199793"/>
              <a:chOff x="13113032" y="2330978"/>
              <a:chExt cx="852030" cy="1078953"/>
            </a:xfrm>
          </p:grpSpPr>
          <p:pic>
            <p:nvPicPr>
              <p:cNvPr id="19" name="Picture 2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flipV="1">
                <a:off x="13113032" y="2745660"/>
                <a:ext cx="852030" cy="66427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" name="Freeform 61"/>
              <p:cNvSpPr/>
              <p:nvPr/>
            </p:nvSpPr>
            <p:spPr bwMode="auto">
              <a:xfrm>
                <a:off x="13215126" y="2330978"/>
                <a:ext cx="647846" cy="895554"/>
              </a:xfrm>
              <a:custGeom>
                <a:avLst/>
                <a:gdLst>
                  <a:gd name="T0" fmla="*/ 56 w 112"/>
                  <a:gd name="T1" fmla="*/ 156 h 156"/>
                  <a:gd name="T2" fmla="*/ 0 w 112"/>
                  <a:gd name="T3" fmla="*/ 56 h 156"/>
                  <a:gd name="T4" fmla="*/ 56 w 112"/>
                  <a:gd name="T5" fmla="*/ 0 h 156"/>
                  <a:gd name="T6" fmla="*/ 112 w 112"/>
                  <a:gd name="T7" fmla="*/ 56 h 156"/>
                  <a:gd name="T8" fmla="*/ 56 w 112"/>
                  <a:gd name="T9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156">
                    <a:moveTo>
                      <a:pt x="56" y="156"/>
                    </a:moveTo>
                    <a:cubicBezTo>
                      <a:pt x="56" y="156"/>
                      <a:pt x="0" y="104"/>
                      <a:pt x="0" y="56"/>
                    </a:cubicBezTo>
                    <a:cubicBezTo>
                      <a:pt x="0" y="25"/>
                      <a:pt x="25" y="0"/>
                      <a:pt x="56" y="0"/>
                    </a:cubicBezTo>
                    <a:cubicBezTo>
                      <a:pt x="87" y="0"/>
                      <a:pt x="112" y="25"/>
                      <a:pt x="112" y="56"/>
                    </a:cubicBezTo>
                    <a:cubicBezTo>
                      <a:pt x="112" y="104"/>
                      <a:pt x="56" y="156"/>
                      <a:pt x="56" y="156"/>
                    </a:cubicBezTo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</a:ln>
            </p:spPr>
            <p:txBody>
              <a:bodyPr vert="horz" wrap="square" lIns="292156" tIns="146078" rIns="292156" bIns="146078" numCol="1" anchor="t" anchorCtr="0" compatLnSpc="1"/>
              <a:lstStyle/>
              <a:p>
                <a:endParaRPr lang="en-US" sz="1915"/>
              </a:p>
            </p:txBody>
          </p:sp>
          <p:sp>
            <p:nvSpPr>
              <p:cNvPr id="21" name="Oval 62"/>
              <p:cNvSpPr>
                <a:spLocks noChangeArrowheads="1"/>
              </p:cNvSpPr>
              <p:nvPr/>
            </p:nvSpPr>
            <p:spPr bwMode="auto">
              <a:xfrm>
                <a:off x="13314660" y="2428877"/>
                <a:ext cx="448777" cy="4449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292156" tIns="146078" rIns="292156" bIns="146078" numCol="1" anchor="t" anchorCtr="0" compatLnSpc="1"/>
              <a:lstStyle/>
              <a:p>
                <a:endParaRPr lang="en-US" sz="1915"/>
              </a:p>
            </p:txBody>
          </p:sp>
        </p:grpSp>
        <p:sp>
          <p:nvSpPr>
            <p:cNvPr id="18" name="Freeform 23"/>
            <p:cNvSpPr>
              <a:spLocks noEditPoints="1"/>
            </p:cNvSpPr>
            <p:nvPr/>
          </p:nvSpPr>
          <p:spPr bwMode="auto">
            <a:xfrm>
              <a:off x="17963767" y="5317900"/>
              <a:ext cx="330944" cy="274575"/>
            </a:xfrm>
            <a:custGeom>
              <a:avLst/>
              <a:gdLst/>
              <a:ahLst/>
              <a:cxnLst>
                <a:cxn ang="0">
                  <a:pos x="312" y="110"/>
                </a:cxn>
                <a:cxn ang="0">
                  <a:pos x="323" y="138"/>
                </a:cxn>
                <a:cxn ang="0">
                  <a:pos x="350" y="127"/>
                </a:cxn>
                <a:cxn ang="0">
                  <a:pos x="339" y="100"/>
                </a:cxn>
                <a:cxn ang="0">
                  <a:pos x="25" y="100"/>
                </a:cxn>
                <a:cxn ang="0">
                  <a:pos x="15" y="127"/>
                </a:cxn>
                <a:cxn ang="0">
                  <a:pos x="42" y="138"/>
                </a:cxn>
                <a:cxn ang="0">
                  <a:pos x="53" y="110"/>
                </a:cxn>
                <a:cxn ang="0">
                  <a:pos x="270" y="60"/>
                </a:cxn>
                <a:cxn ang="0">
                  <a:pos x="248" y="69"/>
                </a:cxn>
                <a:cxn ang="0">
                  <a:pos x="239" y="91"/>
                </a:cxn>
                <a:cxn ang="0">
                  <a:pos x="252" y="116"/>
                </a:cxn>
                <a:cxn ang="0">
                  <a:pos x="276" y="121"/>
                </a:cxn>
                <a:cxn ang="0">
                  <a:pos x="297" y="103"/>
                </a:cxn>
                <a:cxn ang="0">
                  <a:pos x="297" y="80"/>
                </a:cxn>
                <a:cxn ang="0">
                  <a:pos x="276" y="62"/>
                </a:cxn>
                <a:cxn ang="0">
                  <a:pos x="330" y="183"/>
                </a:cxn>
                <a:cxn ang="0">
                  <a:pos x="321" y="152"/>
                </a:cxn>
                <a:cxn ang="0">
                  <a:pos x="350" y="158"/>
                </a:cxn>
                <a:cxn ang="0">
                  <a:pos x="364" y="185"/>
                </a:cxn>
                <a:cxn ang="0">
                  <a:pos x="83" y="63"/>
                </a:cxn>
                <a:cxn ang="0">
                  <a:pos x="65" y="85"/>
                </a:cxn>
                <a:cxn ang="0">
                  <a:pos x="71" y="109"/>
                </a:cxn>
                <a:cxn ang="0">
                  <a:pos x="96" y="121"/>
                </a:cxn>
                <a:cxn ang="0">
                  <a:pos x="118" y="112"/>
                </a:cxn>
                <a:cxn ang="0">
                  <a:pos x="127" y="91"/>
                </a:cxn>
                <a:cxn ang="0">
                  <a:pos x="112" y="65"/>
                </a:cxn>
                <a:cxn ang="0">
                  <a:pos x="35" y="150"/>
                </a:cxn>
                <a:cxn ang="0">
                  <a:pos x="36" y="176"/>
                </a:cxn>
                <a:cxn ang="0">
                  <a:pos x="0" y="185"/>
                </a:cxn>
                <a:cxn ang="0">
                  <a:pos x="15" y="158"/>
                </a:cxn>
                <a:cxn ang="0">
                  <a:pos x="183" y="0"/>
                </a:cxn>
                <a:cxn ang="0">
                  <a:pos x="151" y="13"/>
                </a:cxn>
                <a:cxn ang="0">
                  <a:pos x="138" y="45"/>
                </a:cxn>
                <a:cxn ang="0">
                  <a:pos x="158" y="81"/>
                </a:cxn>
                <a:cxn ang="0">
                  <a:pos x="192" y="89"/>
                </a:cxn>
                <a:cxn ang="0">
                  <a:pos x="225" y="62"/>
                </a:cxn>
                <a:cxn ang="0">
                  <a:pos x="225" y="27"/>
                </a:cxn>
                <a:cxn ang="0">
                  <a:pos x="192" y="0"/>
                </a:cxn>
                <a:cxn ang="0">
                  <a:pos x="265" y="174"/>
                </a:cxn>
                <a:cxn ang="0">
                  <a:pos x="256" y="136"/>
                </a:cxn>
                <a:cxn ang="0">
                  <a:pos x="279" y="136"/>
                </a:cxn>
                <a:cxn ang="0">
                  <a:pos x="316" y="165"/>
                </a:cxn>
                <a:cxn ang="0">
                  <a:pos x="100" y="272"/>
                </a:cxn>
                <a:cxn ang="0">
                  <a:pos x="51" y="165"/>
                </a:cxn>
                <a:cxn ang="0">
                  <a:pos x="85" y="136"/>
                </a:cxn>
                <a:cxn ang="0">
                  <a:pos x="109" y="136"/>
                </a:cxn>
                <a:cxn ang="0">
                  <a:pos x="100" y="174"/>
                </a:cxn>
                <a:cxn ang="0">
                  <a:pos x="252" y="159"/>
                </a:cxn>
                <a:cxn ang="0">
                  <a:pos x="210" y="109"/>
                </a:cxn>
                <a:cxn ang="0">
                  <a:pos x="154" y="109"/>
                </a:cxn>
                <a:cxn ang="0">
                  <a:pos x="112" y="159"/>
                </a:cxn>
              </a:cxnLst>
              <a:rect l="0" t="0" r="r" b="b"/>
              <a:pathLst>
                <a:path w="364" h="301">
                  <a:moveTo>
                    <a:pt x="332" y="98"/>
                  </a:moveTo>
                  <a:lnTo>
                    <a:pt x="332" y="98"/>
                  </a:lnTo>
                  <a:lnTo>
                    <a:pt x="323" y="100"/>
                  </a:lnTo>
                  <a:lnTo>
                    <a:pt x="317" y="105"/>
                  </a:lnTo>
                  <a:lnTo>
                    <a:pt x="312" y="110"/>
                  </a:lnTo>
                  <a:lnTo>
                    <a:pt x="310" y="120"/>
                  </a:lnTo>
                  <a:lnTo>
                    <a:pt x="310" y="120"/>
                  </a:lnTo>
                  <a:lnTo>
                    <a:pt x="312" y="127"/>
                  </a:lnTo>
                  <a:lnTo>
                    <a:pt x="317" y="134"/>
                  </a:lnTo>
                  <a:lnTo>
                    <a:pt x="323" y="138"/>
                  </a:lnTo>
                  <a:lnTo>
                    <a:pt x="332" y="139"/>
                  </a:lnTo>
                  <a:lnTo>
                    <a:pt x="332" y="139"/>
                  </a:lnTo>
                  <a:lnTo>
                    <a:pt x="339" y="138"/>
                  </a:lnTo>
                  <a:lnTo>
                    <a:pt x="346" y="134"/>
                  </a:lnTo>
                  <a:lnTo>
                    <a:pt x="350" y="127"/>
                  </a:lnTo>
                  <a:lnTo>
                    <a:pt x="352" y="120"/>
                  </a:lnTo>
                  <a:lnTo>
                    <a:pt x="352" y="120"/>
                  </a:lnTo>
                  <a:lnTo>
                    <a:pt x="350" y="110"/>
                  </a:lnTo>
                  <a:lnTo>
                    <a:pt x="346" y="105"/>
                  </a:lnTo>
                  <a:lnTo>
                    <a:pt x="339" y="100"/>
                  </a:lnTo>
                  <a:lnTo>
                    <a:pt x="332" y="98"/>
                  </a:lnTo>
                  <a:lnTo>
                    <a:pt x="332" y="98"/>
                  </a:lnTo>
                  <a:close/>
                  <a:moveTo>
                    <a:pt x="35" y="98"/>
                  </a:moveTo>
                  <a:lnTo>
                    <a:pt x="35" y="98"/>
                  </a:lnTo>
                  <a:lnTo>
                    <a:pt x="25" y="100"/>
                  </a:lnTo>
                  <a:lnTo>
                    <a:pt x="20" y="105"/>
                  </a:lnTo>
                  <a:lnTo>
                    <a:pt x="15" y="110"/>
                  </a:lnTo>
                  <a:lnTo>
                    <a:pt x="13" y="120"/>
                  </a:lnTo>
                  <a:lnTo>
                    <a:pt x="13" y="120"/>
                  </a:lnTo>
                  <a:lnTo>
                    <a:pt x="15" y="127"/>
                  </a:lnTo>
                  <a:lnTo>
                    <a:pt x="20" y="134"/>
                  </a:lnTo>
                  <a:lnTo>
                    <a:pt x="25" y="138"/>
                  </a:lnTo>
                  <a:lnTo>
                    <a:pt x="35" y="139"/>
                  </a:lnTo>
                  <a:lnTo>
                    <a:pt x="35" y="139"/>
                  </a:lnTo>
                  <a:lnTo>
                    <a:pt x="42" y="138"/>
                  </a:lnTo>
                  <a:lnTo>
                    <a:pt x="49" y="134"/>
                  </a:lnTo>
                  <a:lnTo>
                    <a:pt x="53" y="127"/>
                  </a:lnTo>
                  <a:lnTo>
                    <a:pt x="54" y="120"/>
                  </a:lnTo>
                  <a:lnTo>
                    <a:pt x="54" y="120"/>
                  </a:lnTo>
                  <a:lnTo>
                    <a:pt x="53" y="110"/>
                  </a:lnTo>
                  <a:lnTo>
                    <a:pt x="49" y="105"/>
                  </a:lnTo>
                  <a:lnTo>
                    <a:pt x="42" y="100"/>
                  </a:lnTo>
                  <a:lnTo>
                    <a:pt x="35" y="98"/>
                  </a:lnTo>
                  <a:lnTo>
                    <a:pt x="35" y="98"/>
                  </a:lnTo>
                  <a:close/>
                  <a:moveTo>
                    <a:pt x="270" y="60"/>
                  </a:moveTo>
                  <a:lnTo>
                    <a:pt x="270" y="60"/>
                  </a:lnTo>
                  <a:lnTo>
                    <a:pt x="263" y="62"/>
                  </a:lnTo>
                  <a:lnTo>
                    <a:pt x="258" y="63"/>
                  </a:lnTo>
                  <a:lnTo>
                    <a:pt x="252" y="65"/>
                  </a:lnTo>
                  <a:lnTo>
                    <a:pt x="248" y="69"/>
                  </a:lnTo>
                  <a:lnTo>
                    <a:pt x="245" y="74"/>
                  </a:lnTo>
                  <a:lnTo>
                    <a:pt x="241" y="80"/>
                  </a:lnTo>
                  <a:lnTo>
                    <a:pt x="239" y="85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98"/>
                  </a:lnTo>
                  <a:lnTo>
                    <a:pt x="241" y="103"/>
                  </a:lnTo>
                  <a:lnTo>
                    <a:pt x="245" y="109"/>
                  </a:lnTo>
                  <a:lnTo>
                    <a:pt x="248" y="112"/>
                  </a:lnTo>
                  <a:lnTo>
                    <a:pt x="252" y="116"/>
                  </a:lnTo>
                  <a:lnTo>
                    <a:pt x="258" y="120"/>
                  </a:lnTo>
                  <a:lnTo>
                    <a:pt x="263" y="121"/>
                  </a:lnTo>
                  <a:lnTo>
                    <a:pt x="270" y="121"/>
                  </a:lnTo>
                  <a:lnTo>
                    <a:pt x="270" y="121"/>
                  </a:lnTo>
                  <a:lnTo>
                    <a:pt x="276" y="121"/>
                  </a:lnTo>
                  <a:lnTo>
                    <a:pt x="281" y="120"/>
                  </a:lnTo>
                  <a:lnTo>
                    <a:pt x="287" y="116"/>
                  </a:lnTo>
                  <a:lnTo>
                    <a:pt x="292" y="112"/>
                  </a:lnTo>
                  <a:lnTo>
                    <a:pt x="296" y="109"/>
                  </a:lnTo>
                  <a:lnTo>
                    <a:pt x="297" y="103"/>
                  </a:lnTo>
                  <a:lnTo>
                    <a:pt x="299" y="98"/>
                  </a:lnTo>
                  <a:lnTo>
                    <a:pt x="301" y="91"/>
                  </a:lnTo>
                  <a:lnTo>
                    <a:pt x="301" y="91"/>
                  </a:lnTo>
                  <a:lnTo>
                    <a:pt x="299" y="85"/>
                  </a:lnTo>
                  <a:lnTo>
                    <a:pt x="297" y="80"/>
                  </a:lnTo>
                  <a:lnTo>
                    <a:pt x="296" y="74"/>
                  </a:lnTo>
                  <a:lnTo>
                    <a:pt x="292" y="69"/>
                  </a:lnTo>
                  <a:lnTo>
                    <a:pt x="287" y="65"/>
                  </a:lnTo>
                  <a:lnTo>
                    <a:pt x="281" y="63"/>
                  </a:lnTo>
                  <a:lnTo>
                    <a:pt x="276" y="62"/>
                  </a:lnTo>
                  <a:lnTo>
                    <a:pt x="270" y="60"/>
                  </a:lnTo>
                  <a:lnTo>
                    <a:pt x="270" y="60"/>
                  </a:lnTo>
                  <a:close/>
                  <a:moveTo>
                    <a:pt x="364" y="248"/>
                  </a:moveTo>
                  <a:lnTo>
                    <a:pt x="330" y="248"/>
                  </a:lnTo>
                  <a:lnTo>
                    <a:pt x="330" y="183"/>
                  </a:lnTo>
                  <a:lnTo>
                    <a:pt x="330" y="183"/>
                  </a:lnTo>
                  <a:lnTo>
                    <a:pt x="330" y="176"/>
                  </a:lnTo>
                  <a:lnTo>
                    <a:pt x="328" y="167"/>
                  </a:lnTo>
                  <a:lnTo>
                    <a:pt x="321" y="152"/>
                  </a:lnTo>
                  <a:lnTo>
                    <a:pt x="321" y="152"/>
                  </a:lnTo>
                  <a:lnTo>
                    <a:pt x="332" y="150"/>
                  </a:lnTo>
                  <a:lnTo>
                    <a:pt x="332" y="150"/>
                  </a:lnTo>
                  <a:lnTo>
                    <a:pt x="337" y="152"/>
                  </a:lnTo>
                  <a:lnTo>
                    <a:pt x="345" y="154"/>
                  </a:lnTo>
                  <a:lnTo>
                    <a:pt x="350" y="158"/>
                  </a:lnTo>
                  <a:lnTo>
                    <a:pt x="355" y="161"/>
                  </a:lnTo>
                  <a:lnTo>
                    <a:pt x="359" y="167"/>
                  </a:lnTo>
                  <a:lnTo>
                    <a:pt x="363" y="172"/>
                  </a:lnTo>
                  <a:lnTo>
                    <a:pt x="364" y="178"/>
                  </a:lnTo>
                  <a:lnTo>
                    <a:pt x="364" y="185"/>
                  </a:lnTo>
                  <a:lnTo>
                    <a:pt x="364" y="248"/>
                  </a:lnTo>
                  <a:close/>
                  <a:moveTo>
                    <a:pt x="96" y="60"/>
                  </a:moveTo>
                  <a:lnTo>
                    <a:pt x="96" y="60"/>
                  </a:lnTo>
                  <a:lnTo>
                    <a:pt x="89" y="62"/>
                  </a:lnTo>
                  <a:lnTo>
                    <a:pt x="83" y="63"/>
                  </a:lnTo>
                  <a:lnTo>
                    <a:pt x="78" y="65"/>
                  </a:lnTo>
                  <a:lnTo>
                    <a:pt x="74" y="69"/>
                  </a:lnTo>
                  <a:lnTo>
                    <a:pt x="71" y="74"/>
                  </a:lnTo>
                  <a:lnTo>
                    <a:pt x="67" y="80"/>
                  </a:lnTo>
                  <a:lnTo>
                    <a:pt x="65" y="85"/>
                  </a:lnTo>
                  <a:lnTo>
                    <a:pt x="65" y="91"/>
                  </a:lnTo>
                  <a:lnTo>
                    <a:pt x="65" y="91"/>
                  </a:lnTo>
                  <a:lnTo>
                    <a:pt x="65" y="98"/>
                  </a:lnTo>
                  <a:lnTo>
                    <a:pt x="67" y="103"/>
                  </a:lnTo>
                  <a:lnTo>
                    <a:pt x="71" y="109"/>
                  </a:lnTo>
                  <a:lnTo>
                    <a:pt x="74" y="112"/>
                  </a:lnTo>
                  <a:lnTo>
                    <a:pt x="78" y="116"/>
                  </a:lnTo>
                  <a:lnTo>
                    <a:pt x="83" y="120"/>
                  </a:lnTo>
                  <a:lnTo>
                    <a:pt x="89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102" y="121"/>
                  </a:lnTo>
                  <a:lnTo>
                    <a:pt x="107" y="120"/>
                  </a:lnTo>
                  <a:lnTo>
                    <a:pt x="112" y="116"/>
                  </a:lnTo>
                  <a:lnTo>
                    <a:pt x="118" y="112"/>
                  </a:lnTo>
                  <a:lnTo>
                    <a:pt x="122" y="109"/>
                  </a:lnTo>
                  <a:lnTo>
                    <a:pt x="123" y="103"/>
                  </a:lnTo>
                  <a:lnTo>
                    <a:pt x="125" y="98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5" y="85"/>
                  </a:lnTo>
                  <a:lnTo>
                    <a:pt x="123" y="80"/>
                  </a:lnTo>
                  <a:lnTo>
                    <a:pt x="122" y="74"/>
                  </a:lnTo>
                  <a:lnTo>
                    <a:pt x="118" y="69"/>
                  </a:lnTo>
                  <a:lnTo>
                    <a:pt x="112" y="65"/>
                  </a:lnTo>
                  <a:lnTo>
                    <a:pt x="107" y="63"/>
                  </a:lnTo>
                  <a:lnTo>
                    <a:pt x="102" y="62"/>
                  </a:lnTo>
                  <a:lnTo>
                    <a:pt x="96" y="60"/>
                  </a:lnTo>
                  <a:lnTo>
                    <a:pt x="96" y="60"/>
                  </a:lnTo>
                  <a:close/>
                  <a:moveTo>
                    <a:pt x="35" y="150"/>
                  </a:moveTo>
                  <a:lnTo>
                    <a:pt x="35" y="150"/>
                  </a:lnTo>
                  <a:lnTo>
                    <a:pt x="44" y="152"/>
                  </a:lnTo>
                  <a:lnTo>
                    <a:pt x="44" y="152"/>
                  </a:lnTo>
                  <a:lnTo>
                    <a:pt x="38" y="167"/>
                  </a:lnTo>
                  <a:lnTo>
                    <a:pt x="36" y="176"/>
                  </a:lnTo>
                  <a:lnTo>
                    <a:pt x="35" y="183"/>
                  </a:lnTo>
                  <a:lnTo>
                    <a:pt x="35" y="248"/>
                  </a:lnTo>
                  <a:lnTo>
                    <a:pt x="0" y="248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78"/>
                  </a:lnTo>
                  <a:lnTo>
                    <a:pt x="2" y="172"/>
                  </a:lnTo>
                  <a:lnTo>
                    <a:pt x="6" y="167"/>
                  </a:lnTo>
                  <a:lnTo>
                    <a:pt x="9" y="161"/>
                  </a:lnTo>
                  <a:lnTo>
                    <a:pt x="15" y="158"/>
                  </a:lnTo>
                  <a:lnTo>
                    <a:pt x="20" y="154"/>
                  </a:lnTo>
                  <a:lnTo>
                    <a:pt x="27" y="152"/>
                  </a:lnTo>
                  <a:lnTo>
                    <a:pt x="35" y="150"/>
                  </a:lnTo>
                  <a:lnTo>
                    <a:pt x="35" y="150"/>
                  </a:lnTo>
                  <a:close/>
                  <a:moveTo>
                    <a:pt x="183" y="0"/>
                  </a:moveTo>
                  <a:lnTo>
                    <a:pt x="183" y="0"/>
                  </a:lnTo>
                  <a:lnTo>
                    <a:pt x="174" y="0"/>
                  </a:lnTo>
                  <a:lnTo>
                    <a:pt x="165" y="4"/>
                  </a:lnTo>
                  <a:lnTo>
                    <a:pt x="158" y="7"/>
                  </a:lnTo>
                  <a:lnTo>
                    <a:pt x="151" y="13"/>
                  </a:lnTo>
                  <a:lnTo>
                    <a:pt x="145" y="20"/>
                  </a:lnTo>
                  <a:lnTo>
                    <a:pt x="141" y="27"/>
                  </a:lnTo>
                  <a:lnTo>
                    <a:pt x="138" y="36"/>
                  </a:lnTo>
                  <a:lnTo>
                    <a:pt x="138" y="45"/>
                  </a:lnTo>
                  <a:lnTo>
                    <a:pt x="138" y="45"/>
                  </a:lnTo>
                  <a:lnTo>
                    <a:pt x="138" y="54"/>
                  </a:lnTo>
                  <a:lnTo>
                    <a:pt x="141" y="62"/>
                  </a:lnTo>
                  <a:lnTo>
                    <a:pt x="145" y="71"/>
                  </a:lnTo>
                  <a:lnTo>
                    <a:pt x="151" y="76"/>
                  </a:lnTo>
                  <a:lnTo>
                    <a:pt x="158" y="81"/>
                  </a:lnTo>
                  <a:lnTo>
                    <a:pt x="165" y="87"/>
                  </a:lnTo>
                  <a:lnTo>
                    <a:pt x="174" y="89"/>
                  </a:lnTo>
                  <a:lnTo>
                    <a:pt x="183" y="91"/>
                  </a:lnTo>
                  <a:lnTo>
                    <a:pt x="183" y="91"/>
                  </a:lnTo>
                  <a:lnTo>
                    <a:pt x="192" y="89"/>
                  </a:lnTo>
                  <a:lnTo>
                    <a:pt x="200" y="87"/>
                  </a:lnTo>
                  <a:lnTo>
                    <a:pt x="209" y="81"/>
                  </a:lnTo>
                  <a:lnTo>
                    <a:pt x="214" y="76"/>
                  </a:lnTo>
                  <a:lnTo>
                    <a:pt x="219" y="71"/>
                  </a:lnTo>
                  <a:lnTo>
                    <a:pt x="225" y="62"/>
                  </a:lnTo>
                  <a:lnTo>
                    <a:pt x="227" y="54"/>
                  </a:lnTo>
                  <a:lnTo>
                    <a:pt x="229" y="45"/>
                  </a:lnTo>
                  <a:lnTo>
                    <a:pt x="229" y="45"/>
                  </a:lnTo>
                  <a:lnTo>
                    <a:pt x="227" y="36"/>
                  </a:lnTo>
                  <a:lnTo>
                    <a:pt x="225" y="27"/>
                  </a:lnTo>
                  <a:lnTo>
                    <a:pt x="219" y="20"/>
                  </a:lnTo>
                  <a:lnTo>
                    <a:pt x="214" y="13"/>
                  </a:lnTo>
                  <a:lnTo>
                    <a:pt x="209" y="7"/>
                  </a:lnTo>
                  <a:lnTo>
                    <a:pt x="200" y="4"/>
                  </a:lnTo>
                  <a:lnTo>
                    <a:pt x="192" y="0"/>
                  </a:lnTo>
                  <a:lnTo>
                    <a:pt x="183" y="0"/>
                  </a:lnTo>
                  <a:lnTo>
                    <a:pt x="183" y="0"/>
                  </a:lnTo>
                  <a:close/>
                  <a:moveTo>
                    <a:pt x="319" y="272"/>
                  </a:moveTo>
                  <a:lnTo>
                    <a:pt x="265" y="272"/>
                  </a:lnTo>
                  <a:lnTo>
                    <a:pt x="265" y="174"/>
                  </a:lnTo>
                  <a:lnTo>
                    <a:pt x="265" y="174"/>
                  </a:lnTo>
                  <a:lnTo>
                    <a:pt x="265" y="163"/>
                  </a:lnTo>
                  <a:lnTo>
                    <a:pt x="263" y="154"/>
                  </a:lnTo>
                  <a:lnTo>
                    <a:pt x="259" y="145"/>
                  </a:lnTo>
                  <a:lnTo>
                    <a:pt x="256" y="136"/>
                  </a:lnTo>
                  <a:lnTo>
                    <a:pt x="256" y="136"/>
                  </a:lnTo>
                  <a:lnTo>
                    <a:pt x="263" y="134"/>
                  </a:lnTo>
                  <a:lnTo>
                    <a:pt x="270" y="134"/>
                  </a:lnTo>
                  <a:lnTo>
                    <a:pt x="270" y="134"/>
                  </a:lnTo>
                  <a:lnTo>
                    <a:pt x="279" y="136"/>
                  </a:lnTo>
                  <a:lnTo>
                    <a:pt x="288" y="138"/>
                  </a:lnTo>
                  <a:lnTo>
                    <a:pt x="297" y="143"/>
                  </a:lnTo>
                  <a:lnTo>
                    <a:pt x="305" y="149"/>
                  </a:lnTo>
                  <a:lnTo>
                    <a:pt x="310" y="156"/>
                  </a:lnTo>
                  <a:lnTo>
                    <a:pt x="316" y="165"/>
                  </a:lnTo>
                  <a:lnTo>
                    <a:pt x="317" y="174"/>
                  </a:lnTo>
                  <a:lnTo>
                    <a:pt x="319" y="183"/>
                  </a:lnTo>
                  <a:lnTo>
                    <a:pt x="319" y="272"/>
                  </a:lnTo>
                  <a:close/>
                  <a:moveTo>
                    <a:pt x="100" y="174"/>
                  </a:moveTo>
                  <a:lnTo>
                    <a:pt x="100" y="272"/>
                  </a:lnTo>
                  <a:lnTo>
                    <a:pt x="45" y="272"/>
                  </a:lnTo>
                  <a:lnTo>
                    <a:pt x="45" y="183"/>
                  </a:lnTo>
                  <a:lnTo>
                    <a:pt x="45" y="183"/>
                  </a:lnTo>
                  <a:lnTo>
                    <a:pt x="47" y="174"/>
                  </a:lnTo>
                  <a:lnTo>
                    <a:pt x="51" y="165"/>
                  </a:lnTo>
                  <a:lnTo>
                    <a:pt x="54" y="156"/>
                  </a:lnTo>
                  <a:lnTo>
                    <a:pt x="60" y="149"/>
                  </a:lnTo>
                  <a:lnTo>
                    <a:pt x="67" y="143"/>
                  </a:lnTo>
                  <a:lnTo>
                    <a:pt x="76" y="138"/>
                  </a:lnTo>
                  <a:lnTo>
                    <a:pt x="85" y="136"/>
                  </a:lnTo>
                  <a:lnTo>
                    <a:pt x="96" y="134"/>
                  </a:lnTo>
                  <a:lnTo>
                    <a:pt x="96" y="134"/>
                  </a:lnTo>
                  <a:lnTo>
                    <a:pt x="103" y="134"/>
                  </a:lnTo>
                  <a:lnTo>
                    <a:pt x="109" y="136"/>
                  </a:lnTo>
                  <a:lnTo>
                    <a:pt x="109" y="136"/>
                  </a:lnTo>
                  <a:lnTo>
                    <a:pt x="105" y="145"/>
                  </a:lnTo>
                  <a:lnTo>
                    <a:pt x="102" y="154"/>
                  </a:lnTo>
                  <a:lnTo>
                    <a:pt x="100" y="163"/>
                  </a:lnTo>
                  <a:lnTo>
                    <a:pt x="100" y="174"/>
                  </a:lnTo>
                  <a:lnTo>
                    <a:pt x="100" y="174"/>
                  </a:lnTo>
                  <a:close/>
                  <a:moveTo>
                    <a:pt x="111" y="301"/>
                  </a:moveTo>
                  <a:lnTo>
                    <a:pt x="254" y="301"/>
                  </a:lnTo>
                  <a:lnTo>
                    <a:pt x="254" y="174"/>
                  </a:lnTo>
                  <a:lnTo>
                    <a:pt x="254" y="174"/>
                  </a:lnTo>
                  <a:lnTo>
                    <a:pt x="252" y="159"/>
                  </a:lnTo>
                  <a:lnTo>
                    <a:pt x="248" y="145"/>
                  </a:lnTo>
                  <a:lnTo>
                    <a:pt x="241" y="134"/>
                  </a:lnTo>
                  <a:lnTo>
                    <a:pt x="232" y="123"/>
                  </a:lnTo>
                  <a:lnTo>
                    <a:pt x="223" y="114"/>
                  </a:lnTo>
                  <a:lnTo>
                    <a:pt x="210" y="109"/>
                  </a:lnTo>
                  <a:lnTo>
                    <a:pt x="198" y="103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69" y="103"/>
                  </a:lnTo>
                  <a:lnTo>
                    <a:pt x="154" y="109"/>
                  </a:lnTo>
                  <a:lnTo>
                    <a:pt x="143" y="114"/>
                  </a:lnTo>
                  <a:lnTo>
                    <a:pt x="132" y="123"/>
                  </a:lnTo>
                  <a:lnTo>
                    <a:pt x="123" y="134"/>
                  </a:lnTo>
                  <a:lnTo>
                    <a:pt x="116" y="145"/>
                  </a:lnTo>
                  <a:lnTo>
                    <a:pt x="112" y="159"/>
                  </a:lnTo>
                  <a:lnTo>
                    <a:pt x="111" y="174"/>
                  </a:lnTo>
                  <a:lnTo>
                    <a:pt x="111" y="301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US" sz="2400" dirty="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0" y="1211764"/>
            <a:ext cx="6337300" cy="2031325"/>
            <a:chOff x="0" y="1211764"/>
            <a:chExt cx="6337300" cy="2031325"/>
          </a:xfrm>
        </p:grpSpPr>
        <p:sp>
          <p:nvSpPr>
            <p:cNvPr id="68" name="矩形 67"/>
            <p:cNvSpPr/>
            <p:nvPr/>
          </p:nvSpPr>
          <p:spPr>
            <a:xfrm>
              <a:off x="934485" y="1211764"/>
              <a:ext cx="5402815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5400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全球领先的研发与创新能力</a:t>
              </a:r>
              <a:endParaRPr lang="zh-CN" altLang="en-US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kern="1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R&amp;D AND INNOVATION</a:t>
              </a:r>
              <a:endParaRPr lang="en-US" altLang="zh-CN" kern="1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4577975" y="2469124"/>
              <a:ext cx="677399" cy="733747"/>
              <a:chOff x="5046680" y="1512517"/>
              <a:chExt cx="1389398" cy="1504973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5046680" y="1512517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30" name="圆角矩形 29"/>
              <p:cNvSpPr/>
              <p:nvPr/>
            </p:nvSpPr>
            <p:spPr>
              <a:xfrm>
                <a:off x="6090906" y="2197649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5623027" y="2789857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圆角矩形 27"/>
            <p:cNvSpPr/>
            <p:nvPr/>
          </p:nvSpPr>
          <p:spPr>
            <a:xfrm rot="5400000">
              <a:off x="8012" y="13223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占位符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" cstate="print"/>
          <a:srcRect/>
          <a:stretch>
            <a:fillRect/>
          </a:stretch>
        </p:blipFill>
        <p:spPr>
          <a:xfrm>
            <a:off x="13193486" y="0"/>
            <a:ext cx="6283552" cy="10972800"/>
          </a:xfrm>
        </p:spPr>
      </p:pic>
      <p:sp>
        <p:nvSpPr>
          <p:cNvPr id="197" name="Rectangle 21"/>
          <p:cNvSpPr/>
          <p:nvPr/>
        </p:nvSpPr>
        <p:spPr>
          <a:xfrm>
            <a:off x="13193487" y="0"/>
            <a:ext cx="6283551" cy="10972800"/>
          </a:xfrm>
          <a:prstGeom prst="rect">
            <a:avLst/>
          </a:prstGeom>
          <a:solidFill>
            <a:srgbClr val="161F3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1882945" y="2588989"/>
            <a:ext cx="2976954" cy="7319364"/>
            <a:chOff x="11911973" y="2588989"/>
            <a:chExt cx="2976954" cy="7319364"/>
          </a:xfrm>
        </p:grpSpPr>
        <p:sp>
          <p:nvSpPr>
            <p:cNvPr id="16" name="Rectangle: Rounded Corners 15"/>
            <p:cNvSpPr/>
            <p:nvPr/>
          </p:nvSpPr>
          <p:spPr>
            <a:xfrm>
              <a:off x="11911973" y="2588989"/>
              <a:ext cx="2976954" cy="7319364"/>
            </a:xfrm>
            <a:prstGeom prst="roundRect">
              <a:avLst>
                <a:gd name="adj" fmla="val 3058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977900" dist="381000" dir="5400000" algn="t" rotWithShape="0">
                <a:prstClr val="black">
                  <a:alpha val="4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11971900" y="4362313"/>
              <a:ext cx="2780029" cy="3139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国家高技术产业化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示范工程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国家认定企业技术中心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国家技术创新工程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创新型企业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国家火炬计划重点高新技术企业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……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80007" y="3025714"/>
              <a:ext cx="216907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技术荣誉</a:t>
              </a:r>
              <a:endPara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(80+)</a:t>
              </a:r>
              <a:endPara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5135281" y="2588985"/>
            <a:ext cx="3685008" cy="7319367"/>
            <a:chOff x="15135281" y="2588985"/>
            <a:chExt cx="3685008" cy="7319367"/>
          </a:xfrm>
        </p:grpSpPr>
        <p:sp>
          <p:nvSpPr>
            <p:cNvPr id="18" name="Rectangle: Rounded Corners 17"/>
            <p:cNvSpPr/>
            <p:nvPr/>
          </p:nvSpPr>
          <p:spPr>
            <a:xfrm>
              <a:off x="15135281" y="2588985"/>
              <a:ext cx="3685008" cy="7319367"/>
            </a:xfrm>
            <a:prstGeom prst="roundRect">
              <a:avLst>
                <a:gd name="adj" fmla="val 3058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977900" dist="381000" dir="5400000" algn="t" rotWithShape="0">
                <a:prstClr val="black">
                  <a:alpha val="4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15316250" y="4362313"/>
              <a:ext cx="3404054" cy="52608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ts val="29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LG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：优质合作伙伴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格力：质量标杆单位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华为：质量进步奖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美的：突出贡献奖、品质优秀奖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佳能：佳能推荐供应商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德尔福：卓越供应商巅峰奖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长城：零缺陷工程进步奖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福特： </a:t>
              </a: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Q1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供应商资格认证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伊顿：优秀供应商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施耐德：优秀供应商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宁德时代：优秀供应商</a:t>
              </a:r>
              <a:endPara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海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兴：战略供应商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艾默生：最佳协作奖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ts val="29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海湾：最佳管理绩效奖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5811861" y="3025714"/>
              <a:ext cx="247270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顾客赞誉</a:t>
              </a:r>
              <a:endPara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(500+</a:t>
              </a:r>
              <a:r>
                <a:rPr lang="zh-CN" altLang="en-US" sz="4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</a:t>
              </a:r>
              <a:r>
                <a:rPr lang="en-US" altLang="zh-CN" sz="4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742160" y="2588987"/>
            <a:ext cx="2854471" cy="7319366"/>
            <a:chOff x="8742160" y="2588987"/>
            <a:chExt cx="2854471" cy="7319366"/>
          </a:xfrm>
        </p:grpSpPr>
        <p:sp>
          <p:nvSpPr>
            <p:cNvPr id="2" name="Rectangle: Rounded Corners 1"/>
            <p:cNvSpPr/>
            <p:nvPr/>
          </p:nvSpPr>
          <p:spPr>
            <a:xfrm>
              <a:off x="8742160" y="2588987"/>
              <a:ext cx="2854471" cy="7319366"/>
            </a:xfrm>
            <a:prstGeom prst="roundRect">
              <a:avLst>
                <a:gd name="adj" fmla="val 3058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977900" dist="381000" dir="5400000" algn="t" rotWithShape="0">
                <a:prstClr val="black">
                  <a:alpha val="4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矩形 41"/>
            <p:cNvSpPr/>
            <p:nvPr/>
          </p:nvSpPr>
          <p:spPr>
            <a:xfrm>
              <a:off x="8795273" y="4362313"/>
              <a:ext cx="2757816" cy="355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中国电子信息百强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中国电子元件百强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企业十强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中国制造隐形冠军企业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全国制造业单项冠军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示范企业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中国电子信息行业社会贡献</a:t>
              </a: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50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强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……</a:t>
              </a:r>
              <a:endPara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9158151" y="3025714"/>
              <a:ext cx="203842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政府荣誉</a:t>
              </a:r>
              <a:endPara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(670+)</a:t>
              </a:r>
              <a:endPara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97960" y="3568228"/>
            <a:ext cx="6700801" cy="7404572"/>
            <a:chOff x="1097960" y="3568228"/>
            <a:chExt cx="6700801" cy="7404572"/>
          </a:xfrm>
        </p:grpSpPr>
        <p:sp>
          <p:nvSpPr>
            <p:cNvPr id="184" name="Freeform 35"/>
            <p:cNvSpPr>
              <a:spLocks noEditPoints="1"/>
            </p:cNvSpPr>
            <p:nvPr/>
          </p:nvSpPr>
          <p:spPr bwMode="auto">
            <a:xfrm>
              <a:off x="2099021" y="9245680"/>
              <a:ext cx="265741" cy="265741"/>
            </a:xfrm>
            <a:custGeom>
              <a:avLst/>
              <a:gdLst>
                <a:gd name="T0" fmla="*/ 247 w 683"/>
                <a:gd name="T1" fmla="*/ 22 h 681"/>
                <a:gd name="T2" fmla="*/ 252 w 683"/>
                <a:gd name="T3" fmla="*/ 66 h 681"/>
                <a:gd name="T4" fmla="*/ 261 w 683"/>
                <a:gd name="T5" fmla="*/ 108 h 681"/>
                <a:gd name="T6" fmla="*/ 273 w 683"/>
                <a:gd name="T7" fmla="*/ 149 h 681"/>
                <a:gd name="T8" fmla="*/ 290 w 683"/>
                <a:gd name="T9" fmla="*/ 188 h 681"/>
                <a:gd name="T10" fmla="*/ 310 w 683"/>
                <a:gd name="T11" fmla="*/ 225 h 681"/>
                <a:gd name="T12" fmla="*/ 334 w 683"/>
                <a:gd name="T13" fmla="*/ 260 h 681"/>
                <a:gd name="T14" fmla="*/ 360 w 683"/>
                <a:gd name="T15" fmla="*/ 293 h 681"/>
                <a:gd name="T16" fmla="*/ 200 w 683"/>
                <a:gd name="T17" fmla="*/ 482 h 681"/>
                <a:gd name="T18" fmla="*/ 157 w 683"/>
                <a:gd name="T19" fmla="*/ 433 h 681"/>
                <a:gd name="T20" fmla="*/ 117 w 683"/>
                <a:gd name="T21" fmla="*/ 381 h 681"/>
                <a:gd name="T22" fmla="*/ 83 w 683"/>
                <a:gd name="T23" fmla="*/ 324 h 681"/>
                <a:gd name="T24" fmla="*/ 55 w 683"/>
                <a:gd name="T25" fmla="*/ 265 h 681"/>
                <a:gd name="T26" fmla="*/ 31 w 683"/>
                <a:gd name="T27" fmla="*/ 202 h 681"/>
                <a:gd name="T28" fmla="*/ 14 w 683"/>
                <a:gd name="T29" fmla="*/ 137 h 681"/>
                <a:gd name="T30" fmla="*/ 5 w 683"/>
                <a:gd name="T31" fmla="*/ 69 h 681"/>
                <a:gd name="T32" fmla="*/ 0 w 683"/>
                <a:gd name="T33" fmla="*/ 0 h 681"/>
                <a:gd name="T34" fmla="*/ 374 w 683"/>
                <a:gd name="T35" fmla="*/ 307 h 681"/>
                <a:gd name="T36" fmla="*/ 406 w 683"/>
                <a:gd name="T37" fmla="*/ 335 h 681"/>
                <a:gd name="T38" fmla="*/ 439 w 683"/>
                <a:gd name="T39" fmla="*/ 361 h 681"/>
                <a:gd name="T40" fmla="*/ 475 w 683"/>
                <a:gd name="T41" fmla="*/ 382 h 681"/>
                <a:gd name="T42" fmla="*/ 513 w 683"/>
                <a:gd name="T43" fmla="*/ 401 h 681"/>
                <a:gd name="T44" fmla="*/ 553 w 683"/>
                <a:gd name="T45" fmla="*/ 415 h 681"/>
                <a:gd name="T46" fmla="*/ 594 w 683"/>
                <a:gd name="T47" fmla="*/ 426 h 681"/>
                <a:gd name="T48" fmla="*/ 638 w 683"/>
                <a:gd name="T49" fmla="*/ 433 h 681"/>
                <a:gd name="T50" fmla="*/ 683 w 683"/>
                <a:gd name="T51" fmla="*/ 435 h 681"/>
                <a:gd name="T52" fmla="*/ 648 w 683"/>
                <a:gd name="T53" fmla="*/ 680 h 681"/>
                <a:gd name="T54" fmla="*/ 578 w 683"/>
                <a:gd name="T55" fmla="*/ 674 h 681"/>
                <a:gd name="T56" fmla="*/ 512 w 683"/>
                <a:gd name="T57" fmla="*/ 660 h 681"/>
                <a:gd name="T58" fmla="*/ 448 w 683"/>
                <a:gd name="T59" fmla="*/ 640 h 681"/>
                <a:gd name="T60" fmla="*/ 387 w 683"/>
                <a:gd name="T61" fmla="*/ 614 h 681"/>
                <a:gd name="T62" fmla="*/ 329 w 683"/>
                <a:gd name="T63" fmla="*/ 582 h 681"/>
                <a:gd name="T64" fmla="*/ 275 w 683"/>
                <a:gd name="T65" fmla="*/ 546 h 681"/>
                <a:gd name="T66" fmla="*/ 224 w 683"/>
                <a:gd name="T67" fmla="*/ 504 h 681"/>
                <a:gd name="T68" fmla="*/ 374 w 683"/>
                <a:gd name="T69" fmla="*/ 30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3" h="681">
                  <a:moveTo>
                    <a:pt x="247" y="0"/>
                  </a:moveTo>
                  <a:lnTo>
                    <a:pt x="247" y="22"/>
                  </a:lnTo>
                  <a:lnTo>
                    <a:pt x="249" y="44"/>
                  </a:lnTo>
                  <a:lnTo>
                    <a:pt x="252" y="66"/>
                  </a:lnTo>
                  <a:lnTo>
                    <a:pt x="256" y="87"/>
                  </a:lnTo>
                  <a:lnTo>
                    <a:pt x="261" y="108"/>
                  </a:lnTo>
                  <a:lnTo>
                    <a:pt x="266" y="129"/>
                  </a:lnTo>
                  <a:lnTo>
                    <a:pt x="273" y="149"/>
                  </a:lnTo>
                  <a:lnTo>
                    <a:pt x="281" y="169"/>
                  </a:lnTo>
                  <a:lnTo>
                    <a:pt x="290" y="188"/>
                  </a:lnTo>
                  <a:lnTo>
                    <a:pt x="299" y="207"/>
                  </a:lnTo>
                  <a:lnTo>
                    <a:pt x="310" y="225"/>
                  </a:lnTo>
                  <a:lnTo>
                    <a:pt x="322" y="242"/>
                  </a:lnTo>
                  <a:lnTo>
                    <a:pt x="334" y="260"/>
                  </a:lnTo>
                  <a:lnTo>
                    <a:pt x="346" y="277"/>
                  </a:lnTo>
                  <a:lnTo>
                    <a:pt x="360" y="293"/>
                  </a:lnTo>
                  <a:lnTo>
                    <a:pt x="374" y="307"/>
                  </a:lnTo>
                  <a:lnTo>
                    <a:pt x="200" y="482"/>
                  </a:lnTo>
                  <a:lnTo>
                    <a:pt x="178" y="458"/>
                  </a:lnTo>
                  <a:lnTo>
                    <a:pt x="157" y="433"/>
                  </a:lnTo>
                  <a:lnTo>
                    <a:pt x="137" y="408"/>
                  </a:lnTo>
                  <a:lnTo>
                    <a:pt x="117" y="381"/>
                  </a:lnTo>
                  <a:lnTo>
                    <a:pt x="99" y="353"/>
                  </a:lnTo>
                  <a:lnTo>
                    <a:pt x="83" y="324"/>
                  </a:lnTo>
                  <a:lnTo>
                    <a:pt x="67" y="295"/>
                  </a:lnTo>
                  <a:lnTo>
                    <a:pt x="55" y="265"/>
                  </a:lnTo>
                  <a:lnTo>
                    <a:pt x="42" y="234"/>
                  </a:lnTo>
                  <a:lnTo>
                    <a:pt x="31" y="202"/>
                  </a:lnTo>
                  <a:lnTo>
                    <a:pt x="22" y="170"/>
                  </a:lnTo>
                  <a:lnTo>
                    <a:pt x="14" y="137"/>
                  </a:lnTo>
                  <a:lnTo>
                    <a:pt x="9" y="103"/>
                  </a:lnTo>
                  <a:lnTo>
                    <a:pt x="5" y="69"/>
                  </a:lnTo>
                  <a:lnTo>
                    <a:pt x="1" y="35"/>
                  </a:lnTo>
                  <a:lnTo>
                    <a:pt x="0" y="0"/>
                  </a:lnTo>
                  <a:lnTo>
                    <a:pt x="247" y="0"/>
                  </a:lnTo>
                  <a:close/>
                  <a:moveTo>
                    <a:pt x="374" y="307"/>
                  </a:moveTo>
                  <a:lnTo>
                    <a:pt x="390" y="322"/>
                  </a:lnTo>
                  <a:lnTo>
                    <a:pt x="406" y="335"/>
                  </a:lnTo>
                  <a:lnTo>
                    <a:pt x="422" y="349"/>
                  </a:lnTo>
                  <a:lnTo>
                    <a:pt x="439" y="361"/>
                  </a:lnTo>
                  <a:lnTo>
                    <a:pt x="457" y="372"/>
                  </a:lnTo>
                  <a:lnTo>
                    <a:pt x="475" y="382"/>
                  </a:lnTo>
                  <a:lnTo>
                    <a:pt x="493" y="392"/>
                  </a:lnTo>
                  <a:lnTo>
                    <a:pt x="513" y="401"/>
                  </a:lnTo>
                  <a:lnTo>
                    <a:pt x="533" y="409"/>
                  </a:lnTo>
                  <a:lnTo>
                    <a:pt x="553" y="415"/>
                  </a:lnTo>
                  <a:lnTo>
                    <a:pt x="574" y="421"/>
                  </a:lnTo>
                  <a:lnTo>
                    <a:pt x="594" y="426"/>
                  </a:lnTo>
                  <a:lnTo>
                    <a:pt x="616" y="430"/>
                  </a:lnTo>
                  <a:lnTo>
                    <a:pt x="638" y="433"/>
                  </a:lnTo>
                  <a:lnTo>
                    <a:pt x="660" y="434"/>
                  </a:lnTo>
                  <a:lnTo>
                    <a:pt x="683" y="435"/>
                  </a:lnTo>
                  <a:lnTo>
                    <a:pt x="683" y="681"/>
                  </a:lnTo>
                  <a:lnTo>
                    <a:pt x="648" y="680"/>
                  </a:lnTo>
                  <a:lnTo>
                    <a:pt x="612" y="678"/>
                  </a:lnTo>
                  <a:lnTo>
                    <a:pt x="578" y="674"/>
                  </a:lnTo>
                  <a:lnTo>
                    <a:pt x="545" y="667"/>
                  </a:lnTo>
                  <a:lnTo>
                    <a:pt x="512" y="660"/>
                  </a:lnTo>
                  <a:lnTo>
                    <a:pt x="479" y="650"/>
                  </a:lnTo>
                  <a:lnTo>
                    <a:pt x="448" y="640"/>
                  </a:lnTo>
                  <a:lnTo>
                    <a:pt x="417" y="628"/>
                  </a:lnTo>
                  <a:lnTo>
                    <a:pt x="387" y="614"/>
                  </a:lnTo>
                  <a:lnTo>
                    <a:pt x="357" y="599"/>
                  </a:lnTo>
                  <a:lnTo>
                    <a:pt x="329" y="582"/>
                  </a:lnTo>
                  <a:lnTo>
                    <a:pt x="302" y="565"/>
                  </a:lnTo>
                  <a:lnTo>
                    <a:pt x="275" y="546"/>
                  </a:lnTo>
                  <a:lnTo>
                    <a:pt x="248" y="526"/>
                  </a:lnTo>
                  <a:lnTo>
                    <a:pt x="224" y="504"/>
                  </a:lnTo>
                  <a:lnTo>
                    <a:pt x="200" y="482"/>
                  </a:lnTo>
                  <a:lnTo>
                    <a:pt x="374" y="307"/>
                  </a:lnTo>
                  <a:close/>
                </a:path>
              </a:pathLst>
            </a:custGeom>
            <a:gradFill>
              <a:gsLst>
                <a:gs pos="100000">
                  <a:srgbClr val="00A4E6"/>
                </a:gs>
                <a:gs pos="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2961919" y="8676733"/>
              <a:ext cx="1336196" cy="1678802"/>
              <a:chOff x="7566632" y="7773499"/>
              <a:chExt cx="4094719" cy="5144618"/>
            </a:xfrm>
          </p:grpSpPr>
          <p:sp>
            <p:nvSpPr>
              <p:cNvPr id="194" name="Rectangle 60"/>
              <p:cNvSpPr>
                <a:spLocks noChangeArrowheads="1"/>
              </p:cNvSpPr>
              <p:nvPr/>
            </p:nvSpPr>
            <p:spPr bwMode="auto">
              <a:xfrm>
                <a:off x="7739141" y="9518395"/>
                <a:ext cx="3750898" cy="54710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2" name="Rectangle 58"/>
              <p:cNvSpPr>
                <a:spLocks noChangeArrowheads="1"/>
              </p:cNvSpPr>
              <p:nvPr/>
            </p:nvSpPr>
            <p:spPr bwMode="auto">
              <a:xfrm>
                <a:off x="7566632" y="7773499"/>
                <a:ext cx="54711" cy="1567087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3" name="Freeform 59"/>
              <p:cNvSpPr>
                <a:spLocks noEditPoints="1"/>
              </p:cNvSpPr>
              <p:nvPr/>
            </p:nvSpPr>
            <p:spPr bwMode="auto">
              <a:xfrm>
                <a:off x="7566632" y="9340585"/>
                <a:ext cx="232523" cy="232523"/>
              </a:xfrm>
              <a:custGeom>
                <a:avLst/>
                <a:gdLst>
                  <a:gd name="T0" fmla="*/ 143 w 595"/>
                  <a:gd name="T1" fmla="*/ 23 h 595"/>
                  <a:gd name="T2" fmla="*/ 147 w 595"/>
                  <a:gd name="T3" fmla="*/ 69 h 595"/>
                  <a:gd name="T4" fmla="*/ 157 w 595"/>
                  <a:gd name="T5" fmla="*/ 113 h 595"/>
                  <a:gd name="T6" fmla="*/ 170 w 595"/>
                  <a:gd name="T7" fmla="*/ 155 h 595"/>
                  <a:gd name="T8" fmla="*/ 187 w 595"/>
                  <a:gd name="T9" fmla="*/ 197 h 595"/>
                  <a:gd name="T10" fmla="*/ 208 w 595"/>
                  <a:gd name="T11" fmla="*/ 235 h 595"/>
                  <a:gd name="T12" fmla="*/ 232 w 595"/>
                  <a:gd name="T13" fmla="*/ 271 h 595"/>
                  <a:gd name="T14" fmla="*/ 260 w 595"/>
                  <a:gd name="T15" fmla="*/ 304 h 595"/>
                  <a:gd name="T16" fmla="*/ 175 w 595"/>
                  <a:gd name="T17" fmla="*/ 422 h 595"/>
                  <a:gd name="T18" fmla="*/ 137 w 595"/>
                  <a:gd name="T19" fmla="*/ 379 h 595"/>
                  <a:gd name="T20" fmla="*/ 102 w 595"/>
                  <a:gd name="T21" fmla="*/ 333 h 595"/>
                  <a:gd name="T22" fmla="*/ 72 w 595"/>
                  <a:gd name="T23" fmla="*/ 284 h 595"/>
                  <a:gd name="T24" fmla="*/ 47 w 595"/>
                  <a:gd name="T25" fmla="*/ 232 h 595"/>
                  <a:gd name="T26" fmla="*/ 27 w 595"/>
                  <a:gd name="T27" fmla="*/ 177 h 595"/>
                  <a:gd name="T28" fmla="*/ 12 w 595"/>
                  <a:gd name="T29" fmla="*/ 120 h 595"/>
                  <a:gd name="T30" fmla="*/ 4 w 595"/>
                  <a:gd name="T31" fmla="*/ 60 h 595"/>
                  <a:gd name="T32" fmla="*/ 0 w 595"/>
                  <a:gd name="T33" fmla="*/ 0 h 595"/>
                  <a:gd name="T34" fmla="*/ 275 w 595"/>
                  <a:gd name="T35" fmla="*/ 320 h 595"/>
                  <a:gd name="T36" fmla="*/ 307 w 595"/>
                  <a:gd name="T37" fmla="*/ 350 h 595"/>
                  <a:gd name="T38" fmla="*/ 342 w 595"/>
                  <a:gd name="T39" fmla="*/ 376 h 595"/>
                  <a:gd name="T40" fmla="*/ 379 w 595"/>
                  <a:gd name="T41" fmla="*/ 399 h 595"/>
                  <a:gd name="T42" fmla="*/ 420 w 595"/>
                  <a:gd name="T43" fmla="*/ 417 h 595"/>
                  <a:gd name="T44" fmla="*/ 461 w 595"/>
                  <a:gd name="T45" fmla="*/ 433 h 595"/>
                  <a:gd name="T46" fmla="*/ 505 w 595"/>
                  <a:gd name="T47" fmla="*/ 444 h 595"/>
                  <a:gd name="T48" fmla="*/ 550 w 595"/>
                  <a:gd name="T49" fmla="*/ 451 h 595"/>
                  <a:gd name="T50" fmla="*/ 595 w 595"/>
                  <a:gd name="T51" fmla="*/ 453 h 595"/>
                  <a:gd name="T52" fmla="*/ 566 w 595"/>
                  <a:gd name="T53" fmla="*/ 595 h 595"/>
                  <a:gd name="T54" fmla="*/ 505 w 595"/>
                  <a:gd name="T55" fmla="*/ 589 h 595"/>
                  <a:gd name="T56" fmla="*/ 447 w 595"/>
                  <a:gd name="T57" fmla="*/ 577 h 595"/>
                  <a:gd name="T58" fmla="*/ 391 w 595"/>
                  <a:gd name="T59" fmla="*/ 560 h 595"/>
                  <a:gd name="T60" fmla="*/ 338 w 595"/>
                  <a:gd name="T61" fmla="*/ 537 h 595"/>
                  <a:gd name="T62" fmla="*/ 287 w 595"/>
                  <a:gd name="T63" fmla="*/ 509 h 595"/>
                  <a:gd name="T64" fmla="*/ 240 w 595"/>
                  <a:gd name="T65" fmla="*/ 477 h 595"/>
                  <a:gd name="T66" fmla="*/ 195 w 595"/>
                  <a:gd name="T67" fmla="*/ 441 h 595"/>
                  <a:gd name="T68" fmla="*/ 275 w 595"/>
                  <a:gd name="T69" fmla="*/ 320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95" h="595">
                    <a:moveTo>
                      <a:pt x="142" y="0"/>
                    </a:moveTo>
                    <a:lnTo>
                      <a:pt x="143" y="23"/>
                    </a:lnTo>
                    <a:lnTo>
                      <a:pt x="145" y="47"/>
                    </a:lnTo>
                    <a:lnTo>
                      <a:pt x="147" y="69"/>
                    </a:lnTo>
                    <a:lnTo>
                      <a:pt x="152" y="91"/>
                    </a:lnTo>
                    <a:lnTo>
                      <a:pt x="157" y="113"/>
                    </a:lnTo>
                    <a:lnTo>
                      <a:pt x="163" y="135"/>
                    </a:lnTo>
                    <a:lnTo>
                      <a:pt x="170" y="155"/>
                    </a:lnTo>
                    <a:lnTo>
                      <a:pt x="178" y="177"/>
                    </a:lnTo>
                    <a:lnTo>
                      <a:pt x="187" y="197"/>
                    </a:lnTo>
                    <a:lnTo>
                      <a:pt x="197" y="216"/>
                    </a:lnTo>
                    <a:lnTo>
                      <a:pt x="208" y="235"/>
                    </a:lnTo>
                    <a:lnTo>
                      <a:pt x="220" y="253"/>
                    </a:lnTo>
                    <a:lnTo>
                      <a:pt x="232" y="271"/>
                    </a:lnTo>
                    <a:lnTo>
                      <a:pt x="246" y="288"/>
                    </a:lnTo>
                    <a:lnTo>
                      <a:pt x="260" y="304"/>
                    </a:lnTo>
                    <a:lnTo>
                      <a:pt x="275" y="320"/>
                    </a:lnTo>
                    <a:lnTo>
                      <a:pt x="175" y="422"/>
                    </a:lnTo>
                    <a:lnTo>
                      <a:pt x="155" y="400"/>
                    </a:lnTo>
                    <a:lnTo>
                      <a:pt x="137" y="379"/>
                    </a:lnTo>
                    <a:lnTo>
                      <a:pt x="119" y="357"/>
                    </a:lnTo>
                    <a:lnTo>
                      <a:pt x="102" y="333"/>
                    </a:lnTo>
                    <a:lnTo>
                      <a:pt x="87" y="309"/>
                    </a:lnTo>
                    <a:lnTo>
                      <a:pt x="72" y="284"/>
                    </a:lnTo>
                    <a:lnTo>
                      <a:pt x="59" y="259"/>
                    </a:lnTo>
                    <a:lnTo>
                      <a:pt x="47" y="232"/>
                    </a:lnTo>
                    <a:lnTo>
                      <a:pt x="37" y="204"/>
                    </a:lnTo>
                    <a:lnTo>
                      <a:pt x="27" y="177"/>
                    </a:lnTo>
                    <a:lnTo>
                      <a:pt x="19" y="149"/>
                    </a:lnTo>
                    <a:lnTo>
                      <a:pt x="12" y="120"/>
                    </a:lnTo>
                    <a:lnTo>
                      <a:pt x="7" y="90"/>
                    </a:lnTo>
                    <a:lnTo>
                      <a:pt x="4" y="60"/>
                    </a:lnTo>
                    <a:lnTo>
                      <a:pt x="1" y="31"/>
                    </a:lnTo>
                    <a:lnTo>
                      <a:pt x="0" y="0"/>
                    </a:lnTo>
                    <a:lnTo>
                      <a:pt x="142" y="0"/>
                    </a:lnTo>
                    <a:close/>
                    <a:moveTo>
                      <a:pt x="275" y="320"/>
                    </a:moveTo>
                    <a:lnTo>
                      <a:pt x="291" y="335"/>
                    </a:lnTo>
                    <a:lnTo>
                      <a:pt x="307" y="350"/>
                    </a:lnTo>
                    <a:lnTo>
                      <a:pt x="324" y="363"/>
                    </a:lnTo>
                    <a:lnTo>
                      <a:pt x="342" y="376"/>
                    </a:lnTo>
                    <a:lnTo>
                      <a:pt x="360" y="387"/>
                    </a:lnTo>
                    <a:lnTo>
                      <a:pt x="379" y="399"/>
                    </a:lnTo>
                    <a:lnTo>
                      <a:pt x="400" y="409"/>
                    </a:lnTo>
                    <a:lnTo>
                      <a:pt x="420" y="417"/>
                    </a:lnTo>
                    <a:lnTo>
                      <a:pt x="440" y="426"/>
                    </a:lnTo>
                    <a:lnTo>
                      <a:pt x="461" y="433"/>
                    </a:lnTo>
                    <a:lnTo>
                      <a:pt x="483" y="440"/>
                    </a:lnTo>
                    <a:lnTo>
                      <a:pt x="505" y="444"/>
                    </a:lnTo>
                    <a:lnTo>
                      <a:pt x="526" y="448"/>
                    </a:lnTo>
                    <a:lnTo>
                      <a:pt x="550" y="451"/>
                    </a:lnTo>
                    <a:lnTo>
                      <a:pt x="572" y="452"/>
                    </a:lnTo>
                    <a:lnTo>
                      <a:pt x="595" y="453"/>
                    </a:lnTo>
                    <a:lnTo>
                      <a:pt x="595" y="595"/>
                    </a:lnTo>
                    <a:lnTo>
                      <a:pt x="566" y="595"/>
                    </a:lnTo>
                    <a:lnTo>
                      <a:pt x="535" y="593"/>
                    </a:lnTo>
                    <a:lnTo>
                      <a:pt x="505" y="589"/>
                    </a:lnTo>
                    <a:lnTo>
                      <a:pt x="476" y="583"/>
                    </a:lnTo>
                    <a:lnTo>
                      <a:pt x="447" y="577"/>
                    </a:lnTo>
                    <a:lnTo>
                      <a:pt x="419" y="568"/>
                    </a:lnTo>
                    <a:lnTo>
                      <a:pt x="391" y="560"/>
                    </a:lnTo>
                    <a:lnTo>
                      <a:pt x="364" y="549"/>
                    </a:lnTo>
                    <a:lnTo>
                      <a:pt x="338" y="537"/>
                    </a:lnTo>
                    <a:lnTo>
                      <a:pt x="312" y="524"/>
                    </a:lnTo>
                    <a:lnTo>
                      <a:pt x="287" y="509"/>
                    </a:lnTo>
                    <a:lnTo>
                      <a:pt x="263" y="494"/>
                    </a:lnTo>
                    <a:lnTo>
                      <a:pt x="240" y="477"/>
                    </a:lnTo>
                    <a:lnTo>
                      <a:pt x="216" y="460"/>
                    </a:lnTo>
                    <a:lnTo>
                      <a:pt x="195" y="441"/>
                    </a:lnTo>
                    <a:lnTo>
                      <a:pt x="175" y="422"/>
                    </a:lnTo>
                    <a:lnTo>
                      <a:pt x="275" y="32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5" name="Freeform 61"/>
              <p:cNvSpPr>
                <a:spLocks noEditPoints="1"/>
              </p:cNvSpPr>
              <p:nvPr/>
            </p:nvSpPr>
            <p:spPr bwMode="auto">
              <a:xfrm>
                <a:off x="11426874" y="9518395"/>
                <a:ext cx="234477" cy="232522"/>
              </a:xfrm>
              <a:custGeom>
                <a:avLst/>
                <a:gdLst>
                  <a:gd name="T0" fmla="*/ 31 w 596"/>
                  <a:gd name="T1" fmla="*/ 2 h 596"/>
                  <a:gd name="T2" fmla="*/ 90 w 596"/>
                  <a:gd name="T3" fmla="*/ 7 h 596"/>
                  <a:gd name="T4" fmla="*/ 149 w 596"/>
                  <a:gd name="T5" fmla="*/ 20 h 596"/>
                  <a:gd name="T6" fmla="*/ 205 w 596"/>
                  <a:gd name="T7" fmla="*/ 37 h 596"/>
                  <a:gd name="T8" fmla="*/ 259 w 596"/>
                  <a:gd name="T9" fmla="*/ 59 h 596"/>
                  <a:gd name="T10" fmla="*/ 309 w 596"/>
                  <a:gd name="T11" fmla="*/ 87 h 596"/>
                  <a:gd name="T12" fmla="*/ 356 w 596"/>
                  <a:gd name="T13" fmla="*/ 119 h 596"/>
                  <a:gd name="T14" fmla="*/ 400 w 596"/>
                  <a:gd name="T15" fmla="*/ 155 h 596"/>
                  <a:gd name="T16" fmla="*/ 320 w 596"/>
                  <a:gd name="T17" fmla="*/ 275 h 596"/>
                  <a:gd name="T18" fmla="*/ 288 w 596"/>
                  <a:gd name="T19" fmla="*/ 246 h 596"/>
                  <a:gd name="T20" fmla="*/ 253 w 596"/>
                  <a:gd name="T21" fmla="*/ 220 h 596"/>
                  <a:gd name="T22" fmla="*/ 216 w 596"/>
                  <a:gd name="T23" fmla="*/ 198 h 596"/>
                  <a:gd name="T24" fmla="*/ 177 w 596"/>
                  <a:gd name="T25" fmla="*/ 178 h 596"/>
                  <a:gd name="T26" fmla="*/ 135 w 596"/>
                  <a:gd name="T27" fmla="*/ 163 h 596"/>
                  <a:gd name="T28" fmla="*/ 91 w 596"/>
                  <a:gd name="T29" fmla="*/ 152 h 596"/>
                  <a:gd name="T30" fmla="*/ 47 w 596"/>
                  <a:gd name="T31" fmla="*/ 145 h 596"/>
                  <a:gd name="T32" fmla="*/ 0 w 596"/>
                  <a:gd name="T33" fmla="*/ 142 h 596"/>
                  <a:gd name="T34" fmla="*/ 421 w 596"/>
                  <a:gd name="T35" fmla="*/ 175 h 596"/>
                  <a:gd name="T36" fmla="*/ 460 w 596"/>
                  <a:gd name="T37" fmla="*/ 218 h 596"/>
                  <a:gd name="T38" fmla="*/ 494 w 596"/>
                  <a:gd name="T39" fmla="*/ 264 h 596"/>
                  <a:gd name="T40" fmla="*/ 524 w 596"/>
                  <a:gd name="T41" fmla="*/ 313 h 596"/>
                  <a:gd name="T42" fmla="*/ 549 w 596"/>
                  <a:gd name="T43" fmla="*/ 365 h 596"/>
                  <a:gd name="T44" fmla="*/ 569 w 596"/>
                  <a:gd name="T45" fmla="*/ 419 h 596"/>
                  <a:gd name="T46" fmla="*/ 583 w 596"/>
                  <a:gd name="T47" fmla="*/ 477 h 596"/>
                  <a:gd name="T48" fmla="*/ 593 w 596"/>
                  <a:gd name="T49" fmla="*/ 535 h 596"/>
                  <a:gd name="T50" fmla="*/ 596 w 596"/>
                  <a:gd name="T51" fmla="*/ 596 h 596"/>
                  <a:gd name="T52" fmla="*/ 453 w 596"/>
                  <a:gd name="T53" fmla="*/ 573 h 596"/>
                  <a:gd name="T54" fmla="*/ 448 w 596"/>
                  <a:gd name="T55" fmla="*/ 528 h 596"/>
                  <a:gd name="T56" fmla="*/ 439 w 596"/>
                  <a:gd name="T57" fmla="*/ 483 h 596"/>
                  <a:gd name="T58" fmla="*/ 426 w 596"/>
                  <a:gd name="T59" fmla="*/ 440 h 596"/>
                  <a:gd name="T60" fmla="*/ 409 w 596"/>
                  <a:gd name="T61" fmla="*/ 400 h 596"/>
                  <a:gd name="T62" fmla="*/ 388 w 596"/>
                  <a:gd name="T63" fmla="*/ 362 h 596"/>
                  <a:gd name="T64" fmla="*/ 364 w 596"/>
                  <a:gd name="T65" fmla="*/ 325 h 596"/>
                  <a:gd name="T66" fmla="*/ 336 w 596"/>
                  <a:gd name="T67" fmla="*/ 291 h 596"/>
                  <a:gd name="T68" fmla="*/ 421 w 596"/>
                  <a:gd name="T69" fmla="*/ 175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96" h="596">
                    <a:moveTo>
                      <a:pt x="0" y="0"/>
                    </a:moveTo>
                    <a:lnTo>
                      <a:pt x="31" y="2"/>
                    </a:lnTo>
                    <a:lnTo>
                      <a:pt x="61" y="4"/>
                    </a:lnTo>
                    <a:lnTo>
                      <a:pt x="90" y="7"/>
                    </a:lnTo>
                    <a:lnTo>
                      <a:pt x="120" y="12"/>
                    </a:lnTo>
                    <a:lnTo>
                      <a:pt x="149" y="20"/>
                    </a:lnTo>
                    <a:lnTo>
                      <a:pt x="178" y="27"/>
                    </a:lnTo>
                    <a:lnTo>
                      <a:pt x="205" y="37"/>
                    </a:lnTo>
                    <a:lnTo>
                      <a:pt x="232" y="47"/>
                    </a:lnTo>
                    <a:lnTo>
                      <a:pt x="259" y="59"/>
                    </a:lnTo>
                    <a:lnTo>
                      <a:pt x="284" y="72"/>
                    </a:lnTo>
                    <a:lnTo>
                      <a:pt x="309" y="87"/>
                    </a:lnTo>
                    <a:lnTo>
                      <a:pt x="333" y="102"/>
                    </a:lnTo>
                    <a:lnTo>
                      <a:pt x="356" y="119"/>
                    </a:lnTo>
                    <a:lnTo>
                      <a:pt x="379" y="137"/>
                    </a:lnTo>
                    <a:lnTo>
                      <a:pt x="400" y="155"/>
                    </a:lnTo>
                    <a:lnTo>
                      <a:pt x="421" y="175"/>
                    </a:lnTo>
                    <a:lnTo>
                      <a:pt x="320" y="275"/>
                    </a:lnTo>
                    <a:lnTo>
                      <a:pt x="305" y="260"/>
                    </a:lnTo>
                    <a:lnTo>
                      <a:pt x="288" y="246"/>
                    </a:lnTo>
                    <a:lnTo>
                      <a:pt x="271" y="233"/>
                    </a:lnTo>
                    <a:lnTo>
                      <a:pt x="253" y="220"/>
                    </a:lnTo>
                    <a:lnTo>
                      <a:pt x="235" y="208"/>
                    </a:lnTo>
                    <a:lnTo>
                      <a:pt x="216" y="198"/>
                    </a:lnTo>
                    <a:lnTo>
                      <a:pt x="197" y="187"/>
                    </a:lnTo>
                    <a:lnTo>
                      <a:pt x="177" y="178"/>
                    </a:lnTo>
                    <a:lnTo>
                      <a:pt x="156" y="170"/>
                    </a:lnTo>
                    <a:lnTo>
                      <a:pt x="135" y="163"/>
                    </a:lnTo>
                    <a:lnTo>
                      <a:pt x="114" y="157"/>
                    </a:lnTo>
                    <a:lnTo>
                      <a:pt x="91" y="152"/>
                    </a:lnTo>
                    <a:lnTo>
                      <a:pt x="69" y="147"/>
                    </a:lnTo>
                    <a:lnTo>
                      <a:pt x="47" y="145"/>
                    </a:lnTo>
                    <a:lnTo>
                      <a:pt x="23" y="14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  <a:moveTo>
                      <a:pt x="421" y="175"/>
                    </a:moveTo>
                    <a:lnTo>
                      <a:pt x="441" y="195"/>
                    </a:lnTo>
                    <a:lnTo>
                      <a:pt x="460" y="218"/>
                    </a:lnTo>
                    <a:lnTo>
                      <a:pt x="478" y="240"/>
                    </a:lnTo>
                    <a:lnTo>
                      <a:pt x="494" y="264"/>
                    </a:lnTo>
                    <a:lnTo>
                      <a:pt x="510" y="287"/>
                    </a:lnTo>
                    <a:lnTo>
                      <a:pt x="524" y="313"/>
                    </a:lnTo>
                    <a:lnTo>
                      <a:pt x="537" y="338"/>
                    </a:lnTo>
                    <a:lnTo>
                      <a:pt x="549" y="365"/>
                    </a:lnTo>
                    <a:lnTo>
                      <a:pt x="560" y="391"/>
                    </a:lnTo>
                    <a:lnTo>
                      <a:pt x="569" y="419"/>
                    </a:lnTo>
                    <a:lnTo>
                      <a:pt x="577" y="448"/>
                    </a:lnTo>
                    <a:lnTo>
                      <a:pt x="583" y="477"/>
                    </a:lnTo>
                    <a:lnTo>
                      <a:pt x="589" y="505"/>
                    </a:lnTo>
                    <a:lnTo>
                      <a:pt x="593" y="535"/>
                    </a:lnTo>
                    <a:lnTo>
                      <a:pt x="595" y="566"/>
                    </a:lnTo>
                    <a:lnTo>
                      <a:pt x="596" y="596"/>
                    </a:lnTo>
                    <a:lnTo>
                      <a:pt x="453" y="596"/>
                    </a:lnTo>
                    <a:lnTo>
                      <a:pt x="453" y="573"/>
                    </a:lnTo>
                    <a:lnTo>
                      <a:pt x="451" y="550"/>
                    </a:lnTo>
                    <a:lnTo>
                      <a:pt x="448" y="528"/>
                    </a:lnTo>
                    <a:lnTo>
                      <a:pt x="445" y="505"/>
                    </a:lnTo>
                    <a:lnTo>
                      <a:pt x="439" y="483"/>
                    </a:lnTo>
                    <a:lnTo>
                      <a:pt x="433" y="462"/>
                    </a:lnTo>
                    <a:lnTo>
                      <a:pt x="426" y="440"/>
                    </a:lnTo>
                    <a:lnTo>
                      <a:pt x="418" y="420"/>
                    </a:lnTo>
                    <a:lnTo>
                      <a:pt x="409" y="400"/>
                    </a:lnTo>
                    <a:lnTo>
                      <a:pt x="399" y="380"/>
                    </a:lnTo>
                    <a:lnTo>
                      <a:pt x="388" y="362"/>
                    </a:lnTo>
                    <a:lnTo>
                      <a:pt x="376" y="342"/>
                    </a:lnTo>
                    <a:lnTo>
                      <a:pt x="364" y="325"/>
                    </a:lnTo>
                    <a:lnTo>
                      <a:pt x="350" y="307"/>
                    </a:lnTo>
                    <a:lnTo>
                      <a:pt x="336" y="291"/>
                    </a:lnTo>
                    <a:lnTo>
                      <a:pt x="320" y="275"/>
                    </a:lnTo>
                    <a:lnTo>
                      <a:pt x="421" y="17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6" name="Rectangle 62"/>
              <p:cNvSpPr>
                <a:spLocks noChangeArrowheads="1"/>
              </p:cNvSpPr>
              <p:nvPr/>
            </p:nvSpPr>
            <p:spPr bwMode="auto">
              <a:xfrm>
                <a:off x="11604686" y="9750920"/>
                <a:ext cx="54094" cy="3167197"/>
              </a:xfrm>
              <a:prstGeom prst="rect">
                <a:avLst/>
              </a:prstGeom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r>
                  <a:rPr lang="en-US" dirty="0"/>
                  <a:t>  </a:t>
                </a:r>
                <a:endParaRPr lang="en-US" dirty="0"/>
              </a:p>
            </p:txBody>
          </p:sp>
        </p:grpSp>
        <p:sp>
          <p:nvSpPr>
            <p:cNvPr id="165" name="Freeform 14"/>
            <p:cNvSpPr/>
            <p:nvPr/>
          </p:nvSpPr>
          <p:spPr bwMode="auto">
            <a:xfrm>
              <a:off x="2710123" y="8299956"/>
              <a:ext cx="537343" cy="537343"/>
            </a:xfrm>
            <a:custGeom>
              <a:avLst/>
              <a:gdLst>
                <a:gd name="T0" fmla="*/ 2949 w 2956"/>
                <a:gd name="T1" fmla="*/ 1629 h 2957"/>
                <a:gd name="T2" fmla="*/ 2909 w 2956"/>
                <a:gd name="T3" fmla="*/ 1848 h 2957"/>
                <a:gd name="T4" fmla="*/ 2840 w 2956"/>
                <a:gd name="T5" fmla="*/ 2054 h 2957"/>
                <a:gd name="T6" fmla="*/ 2742 w 2956"/>
                <a:gd name="T7" fmla="*/ 2245 h 2957"/>
                <a:gd name="T8" fmla="*/ 2619 w 2956"/>
                <a:gd name="T9" fmla="*/ 2420 h 2957"/>
                <a:gd name="T10" fmla="*/ 2472 w 2956"/>
                <a:gd name="T11" fmla="*/ 2573 h 2957"/>
                <a:gd name="T12" fmla="*/ 2305 w 2956"/>
                <a:gd name="T13" fmla="*/ 2705 h 2957"/>
                <a:gd name="T14" fmla="*/ 2118 w 2956"/>
                <a:gd name="T15" fmla="*/ 2812 h 2957"/>
                <a:gd name="T16" fmla="*/ 1917 w 2956"/>
                <a:gd name="T17" fmla="*/ 2890 h 2957"/>
                <a:gd name="T18" fmla="*/ 1703 w 2956"/>
                <a:gd name="T19" fmla="*/ 2940 h 2957"/>
                <a:gd name="T20" fmla="*/ 1479 w 2956"/>
                <a:gd name="T21" fmla="*/ 2957 h 2957"/>
                <a:gd name="T22" fmla="*/ 1253 w 2956"/>
                <a:gd name="T23" fmla="*/ 2940 h 2957"/>
                <a:gd name="T24" fmla="*/ 1039 w 2956"/>
                <a:gd name="T25" fmla="*/ 2890 h 2957"/>
                <a:gd name="T26" fmla="*/ 838 w 2956"/>
                <a:gd name="T27" fmla="*/ 2812 h 2957"/>
                <a:gd name="T28" fmla="*/ 652 w 2956"/>
                <a:gd name="T29" fmla="*/ 2705 h 2957"/>
                <a:gd name="T30" fmla="*/ 485 w 2956"/>
                <a:gd name="T31" fmla="*/ 2573 h 2957"/>
                <a:gd name="T32" fmla="*/ 338 w 2956"/>
                <a:gd name="T33" fmla="*/ 2420 h 2957"/>
                <a:gd name="T34" fmla="*/ 214 w 2956"/>
                <a:gd name="T35" fmla="*/ 2245 h 2957"/>
                <a:gd name="T36" fmla="*/ 116 w 2956"/>
                <a:gd name="T37" fmla="*/ 2054 h 2957"/>
                <a:gd name="T38" fmla="*/ 47 w 2956"/>
                <a:gd name="T39" fmla="*/ 1848 h 2957"/>
                <a:gd name="T40" fmla="*/ 9 w 2956"/>
                <a:gd name="T41" fmla="*/ 1629 h 2957"/>
                <a:gd name="T42" fmla="*/ 3 w 2956"/>
                <a:gd name="T43" fmla="*/ 1403 h 2957"/>
                <a:gd name="T44" fmla="*/ 31 w 2956"/>
                <a:gd name="T45" fmla="*/ 1181 h 2957"/>
                <a:gd name="T46" fmla="*/ 91 w 2956"/>
                <a:gd name="T47" fmla="*/ 970 h 2957"/>
                <a:gd name="T48" fmla="*/ 179 w 2956"/>
                <a:gd name="T49" fmla="*/ 774 h 2957"/>
                <a:gd name="T50" fmla="*/ 294 w 2956"/>
                <a:gd name="T51" fmla="*/ 594 h 2957"/>
                <a:gd name="T52" fmla="*/ 434 w 2956"/>
                <a:gd name="T53" fmla="*/ 433 h 2957"/>
                <a:gd name="T54" fmla="*/ 594 w 2956"/>
                <a:gd name="T55" fmla="*/ 294 h 2957"/>
                <a:gd name="T56" fmla="*/ 774 w 2956"/>
                <a:gd name="T57" fmla="*/ 179 h 2957"/>
                <a:gd name="T58" fmla="*/ 970 w 2956"/>
                <a:gd name="T59" fmla="*/ 90 h 2957"/>
                <a:gd name="T60" fmla="*/ 1181 w 2956"/>
                <a:gd name="T61" fmla="*/ 30 h 2957"/>
                <a:gd name="T62" fmla="*/ 1402 w 2956"/>
                <a:gd name="T63" fmla="*/ 2 h 2957"/>
                <a:gd name="T64" fmla="*/ 1630 w 2956"/>
                <a:gd name="T65" fmla="*/ 7 h 2957"/>
                <a:gd name="T66" fmla="*/ 1848 w 2956"/>
                <a:gd name="T67" fmla="*/ 47 h 2957"/>
                <a:gd name="T68" fmla="*/ 2053 w 2956"/>
                <a:gd name="T69" fmla="*/ 116 h 2957"/>
                <a:gd name="T70" fmla="*/ 2244 w 2956"/>
                <a:gd name="T71" fmla="*/ 214 h 2957"/>
                <a:gd name="T72" fmla="*/ 2419 w 2956"/>
                <a:gd name="T73" fmla="*/ 338 h 2957"/>
                <a:gd name="T74" fmla="*/ 2572 w 2956"/>
                <a:gd name="T75" fmla="*/ 485 h 2957"/>
                <a:gd name="T76" fmla="*/ 2704 w 2956"/>
                <a:gd name="T77" fmla="*/ 652 h 2957"/>
                <a:gd name="T78" fmla="*/ 2810 w 2956"/>
                <a:gd name="T79" fmla="*/ 838 h 2957"/>
                <a:gd name="T80" fmla="*/ 2889 w 2956"/>
                <a:gd name="T81" fmla="*/ 1039 h 2957"/>
                <a:gd name="T82" fmla="*/ 2939 w 2956"/>
                <a:gd name="T83" fmla="*/ 1253 h 2957"/>
                <a:gd name="T84" fmla="*/ 2956 w 2956"/>
                <a:gd name="T85" fmla="*/ 1479 h 2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56" h="2957">
                  <a:moveTo>
                    <a:pt x="2956" y="1479"/>
                  </a:moveTo>
                  <a:lnTo>
                    <a:pt x="2954" y="1555"/>
                  </a:lnTo>
                  <a:lnTo>
                    <a:pt x="2949" y="1629"/>
                  </a:lnTo>
                  <a:lnTo>
                    <a:pt x="2939" y="1704"/>
                  </a:lnTo>
                  <a:lnTo>
                    <a:pt x="2926" y="1776"/>
                  </a:lnTo>
                  <a:lnTo>
                    <a:pt x="2909" y="1848"/>
                  </a:lnTo>
                  <a:lnTo>
                    <a:pt x="2889" y="1918"/>
                  </a:lnTo>
                  <a:lnTo>
                    <a:pt x="2867" y="1987"/>
                  </a:lnTo>
                  <a:lnTo>
                    <a:pt x="2840" y="2054"/>
                  </a:lnTo>
                  <a:lnTo>
                    <a:pt x="2810" y="2119"/>
                  </a:lnTo>
                  <a:lnTo>
                    <a:pt x="2777" y="2183"/>
                  </a:lnTo>
                  <a:lnTo>
                    <a:pt x="2742" y="2245"/>
                  </a:lnTo>
                  <a:lnTo>
                    <a:pt x="2704" y="2306"/>
                  </a:lnTo>
                  <a:lnTo>
                    <a:pt x="2662" y="2363"/>
                  </a:lnTo>
                  <a:lnTo>
                    <a:pt x="2619" y="2420"/>
                  </a:lnTo>
                  <a:lnTo>
                    <a:pt x="2572" y="2473"/>
                  </a:lnTo>
                  <a:lnTo>
                    <a:pt x="2523" y="2524"/>
                  </a:lnTo>
                  <a:lnTo>
                    <a:pt x="2472" y="2573"/>
                  </a:lnTo>
                  <a:lnTo>
                    <a:pt x="2419" y="2620"/>
                  </a:lnTo>
                  <a:lnTo>
                    <a:pt x="2362" y="2664"/>
                  </a:lnTo>
                  <a:lnTo>
                    <a:pt x="2305" y="2705"/>
                  </a:lnTo>
                  <a:lnTo>
                    <a:pt x="2244" y="2743"/>
                  </a:lnTo>
                  <a:lnTo>
                    <a:pt x="2182" y="2779"/>
                  </a:lnTo>
                  <a:lnTo>
                    <a:pt x="2118" y="2812"/>
                  </a:lnTo>
                  <a:lnTo>
                    <a:pt x="2053" y="2841"/>
                  </a:lnTo>
                  <a:lnTo>
                    <a:pt x="1986" y="2868"/>
                  </a:lnTo>
                  <a:lnTo>
                    <a:pt x="1917" y="2890"/>
                  </a:lnTo>
                  <a:lnTo>
                    <a:pt x="1848" y="2911"/>
                  </a:lnTo>
                  <a:lnTo>
                    <a:pt x="1776" y="2928"/>
                  </a:lnTo>
                  <a:lnTo>
                    <a:pt x="1703" y="2940"/>
                  </a:lnTo>
                  <a:lnTo>
                    <a:pt x="1630" y="2950"/>
                  </a:lnTo>
                  <a:lnTo>
                    <a:pt x="1554" y="2955"/>
                  </a:lnTo>
                  <a:lnTo>
                    <a:pt x="1479" y="2957"/>
                  </a:lnTo>
                  <a:lnTo>
                    <a:pt x="1402" y="2955"/>
                  </a:lnTo>
                  <a:lnTo>
                    <a:pt x="1328" y="2950"/>
                  </a:lnTo>
                  <a:lnTo>
                    <a:pt x="1253" y="2940"/>
                  </a:lnTo>
                  <a:lnTo>
                    <a:pt x="1181" y="2928"/>
                  </a:lnTo>
                  <a:lnTo>
                    <a:pt x="1109" y="2911"/>
                  </a:lnTo>
                  <a:lnTo>
                    <a:pt x="1039" y="2890"/>
                  </a:lnTo>
                  <a:lnTo>
                    <a:pt x="970" y="2868"/>
                  </a:lnTo>
                  <a:lnTo>
                    <a:pt x="903" y="2841"/>
                  </a:lnTo>
                  <a:lnTo>
                    <a:pt x="838" y="2812"/>
                  </a:lnTo>
                  <a:lnTo>
                    <a:pt x="774" y="2779"/>
                  </a:lnTo>
                  <a:lnTo>
                    <a:pt x="712" y="2743"/>
                  </a:lnTo>
                  <a:lnTo>
                    <a:pt x="652" y="2705"/>
                  </a:lnTo>
                  <a:lnTo>
                    <a:pt x="594" y="2664"/>
                  </a:lnTo>
                  <a:lnTo>
                    <a:pt x="539" y="2620"/>
                  </a:lnTo>
                  <a:lnTo>
                    <a:pt x="485" y="2573"/>
                  </a:lnTo>
                  <a:lnTo>
                    <a:pt x="434" y="2524"/>
                  </a:lnTo>
                  <a:lnTo>
                    <a:pt x="385" y="2473"/>
                  </a:lnTo>
                  <a:lnTo>
                    <a:pt x="338" y="2420"/>
                  </a:lnTo>
                  <a:lnTo>
                    <a:pt x="294" y="2363"/>
                  </a:lnTo>
                  <a:lnTo>
                    <a:pt x="253" y="2306"/>
                  </a:lnTo>
                  <a:lnTo>
                    <a:pt x="214" y="2245"/>
                  </a:lnTo>
                  <a:lnTo>
                    <a:pt x="179" y="2183"/>
                  </a:lnTo>
                  <a:lnTo>
                    <a:pt x="146" y="2119"/>
                  </a:lnTo>
                  <a:lnTo>
                    <a:pt x="116" y="2054"/>
                  </a:lnTo>
                  <a:lnTo>
                    <a:pt x="91" y="1987"/>
                  </a:lnTo>
                  <a:lnTo>
                    <a:pt x="67" y="1918"/>
                  </a:lnTo>
                  <a:lnTo>
                    <a:pt x="47" y="1848"/>
                  </a:lnTo>
                  <a:lnTo>
                    <a:pt x="31" y="1776"/>
                  </a:lnTo>
                  <a:lnTo>
                    <a:pt x="17" y="1704"/>
                  </a:lnTo>
                  <a:lnTo>
                    <a:pt x="9" y="1629"/>
                  </a:lnTo>
                  <a:lnTo>
                    <a:pt x="3" y="1555"/>
                  </a:lnTo>
                  <a:lnTo>
                    <a:pt x="0" y="1479"/>
                  </a:lnTo>
                  <a:lnTo>
                    <a:pt x="3" y="1403"/>
                  </a:lnTo>
                  <a:lnTo>
                    <a:pt x="9" y="1328"/>
                  </a:lnTo>
                  <a:lnTo>
                    <a:pt x="17" y="1253"/>
                  </a:lnTo>
                  <a:lnTo>
                    <a:pt x="31" y="1181"/>
                  </a:lnTo>
                  <a:lnTo>
                    <a:pt x="47" y="1110"/>
                  </a:lnTo>
                  <a:lnTo>
                    <a:pt x="67" y="1039"/>
                  </a:lnTo>
                  <a:lnTo>
                    <a:pt x="91" y="970"/>
                  </a:lnTo>
                  <a:lnTo>
                    <a:pt x="116" y="903"/>
                  </a:lnTo>
                  <a:lnTo>
                    <a:pt x="146" y="838"/>
                  </a:lnTo>
                  <a:lnTo>
                    <a:pt x="179" y="774"/>
                  </a:lnTo>
                  <a:lnTo>
                    <a:pt x="214" y="712"/>
                  </a:lnTo>
                  <a:lnTo>
                    <a:pt x="253" y="652"/>
                  </a:lnTo>
                  <a:lnTo>
                    <a:pt x="294" y="594"/>
                  </a:lnTo>
                  <a:lnTo>
                    <a:pt x="338" y="538"/>
                  </a:lnTo>
                  <a:lnTo>
                    <a:pt x="385" y="485"/>
                  </a:lnTo>
                  <a:lnTo>
                    <a:pt x="434" y="433"/>
                  </a:lnTo>
                  <a:lnTo>
                    <a:pt x="485" y="384"/>
                  </a:lnTo>
                  <a:lnTo>
                    <a:pt x="539" y="338"/>
                  </a:lnTo>
                  <a:lnTo>
                    <a:pt x="594" y="294"/>
                  </a:lnTo>
                  <a:lnTo>
                    <a:pt x="652" y="252"/>
                  </a:lnTo>
                  <a:lnTo>
                    <a:pt x="712" y="214"/>
                  </a:lnTo>
                  <a:lnTo>
                    <a:pt x="774" y="179"/>
                  </a:lnTo>
                  <a:lnTo>
                    <a:pt x="838" y="146"/>
                  </a:lnTo>
                  <a:lnTo>
                    <a:pt x="903" y="116"/>
                  </a:lnTo>
                  <a:lnTo>
                    <a:pt x="970" y="90"/>
                  </a:lnTo>
                  <a:lnTo>
                    <a:pt x="1039" y="67"/>
                  </a:lnTo>
                  <a:lnTo>
                    <a:pt x="1109" y="47"/>
                  </a:lnTo>
                  <a:lnTo>
                    <a:pt x="1181" y="30"/>
                  </a:lnTo>
                  <a:lnTo>
                    <a:pt x="1253" y="17"/>
                  </a:lnTo>
                  <a:lnTo>
                    <a:pt x="1328" y="7"/>
                  </a:lnTo>
                  <a:lnTo>
                    <a:pt x="1402" y="2"/>
                  </a:lnTo>
                  <a:lnTo>
                    <a:pt x="1479" y="0"/>
                  </a:lnTo>
                  <a:lnTo>
                    <a:pt x="1554" y="2"/>
                  </a:lnTo>
                  <a:lnTo>
                    <a:pt x="1630" y="7"/>
                  </a:lnTo>
                  <a:lnTo>
                    <a:pt x="1703" y="17"/>
                  </a:lnTo>
                  <a:lnTo>
                    <a:pt x="1776" y="30"/>
                  </a:lnTo>
                  <a:lnTo>
                    <a:pt x="1848" y="47"/>
                  </a:lnTo>
                  <a:lnTo>
                    <a:pt x="1917" y="67"/>
                  </a:lnTo>
                  <a:lnTo>
                    <a:pt x="1986" y="90"/>
                  </a:lnTo>
                  <a:lnTo>
                    <a:pt x="2053" y="116"/>
                  </a:lnTo>
                  <a:lnTo>
                    <a:pt x="2118" y="146"/>
                  </a:lnTo>
                  <a:lnTo>
                    <a:pt x="2182" y="179"/>
                  </a:lnTo>
                  <a:lnTo>
                    <a:pt x="2244" y="214"/>
                  </a:lnTo>
                  <a:lnTo>
                    <a:pt x="2305" y="252"/>
                  </a:lnTo>
                  <a:lnTo>
                    <a:pt x="2362" y="294"/>
                  </a:lnTo>
                  <a:lnTo>
                    <a:pt x="2419" y="338"/>
                  </a:lnTo>
                  <a:lnTo>
                    <a:pt x="2472" y="384"/>
                  </a:lnTo>
                  <a:lnTo>
                    <a:pt x="2523" y="433"/>
                  </a:lnTo>
                  <a:lnTo>
                    <a:pt x="2572" y="485"/>
                  </a:lnTo>
                  <a:lnTo>
                    <a:pt x="2619" y="538"/>
                  </a:lnTo>
                  <a:lnTo>
                    <a:pt x="2662" y="594"/>
                  </a:lnTo>
                  <a:lnTo>
                    <a:pt x="2704" y="652"/>
                  </a:lnTo>
                  <a:lnTo>
                    <a:pt x="2742" y="712"/>
                  </a:lnTo>
                  <a:lnTo>
                    <a:pt x="2777" y="774"/>
                  </a:lnTo>
                  <a:lnTo>
                    <a:pt x="2810" y="838"/>
                  </a:lnTo>
                  <a:lnTo>
                    <a:pt x="2840" y="903"/>
                  </a:lnTo>
                  <a:lnTo>
                    <a:pt x="2867" y="970"/>
                  </a:lnTo>
                  <a:lnTo>
                    <a:pt x="2889" y="1039"/>
                  </a:lnTo>
                  <a:lnTo>
                    <a:pt x="2909" y="1110"/>
                  </a:lnTo>
                  <a:lnTo>
                    <a:pt x="2926" y="1181"/>
                  </a:lnTo>
                  <a:lnTo>
                    <a:pt x="2939" y="1253"/>
                  </a:lnTo>
                  <a:lnTo>
                    <a:pt x="2949" y="1328"/>
                  </a:lnTo>
                  <a:lnTo>
                    <a:pt x="2954" y="1403"/>
                  </a:lnTo>
                  <a:lnTo>
                    <a:pt x="2956" y="147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0" name="Freeform 100"/>
            <p:cNvSpPr/>
            <p:nvPr/>
          </p:nvSpPr>
          <p:spPr bwMode="auto">
            <a:xfrm>
              <a:off x="1833280" y="8786497"/>
              <a:ext cx="328267" cy="336084"/>
            </a:xfrm>
            <a:custGeom>
              <a:avLst/>
              <a:gdLst>
                <a:gd name="T0" fmla="*/ 78 w 843"/>
                <a:gd name="T1" fmla="*/ 0 h 858"/>
                <a:gd name="T2" fmla="*/ 843 w 843"/>
                <a:gd name="T3" fmla="*/ 782 h 858"/>
                <a:gd name="T4" fmla="*/ 764 w 843"/>
                <a:gd name="T5" fmla="*/ 858 h 858"/>
                <a:gd name="T6" fmla="*/ 0 w 843"/>
                <a:gd name="T7" fmla="*/ 77 h 858"/>
                <a:gd name="T8" fmla="*/ 78 w 843"/>
                <a:gd name="T9" fmla="*/ 0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3" h="858">
                  <a:moveTo>
                    <a:pt x="78" y="0"/>
                  </a:moveTo>
                  <a:lnTo>
                    <a:pt x="843" y="782"/>
                  </a:lnTo>
                  <a:lnTo>
                    <a:pt x="764" y="858"/>
                  </a:lnTo>
                  <a:lnTo>
                    <a:pt x="0" y="77"/>
                  </a:lnTo>
                  <a:lnTo>
                    <a:pt x="78" y="0"/>
                  </a:lnTo>
                  <a:close/>
                </a:path>
              </a:pathLst>
            </a:cu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3" name="Rectangle 34"/>
            <p:cNvSpPr>
              <a:spLocks noChangeArrowheads="1"/>
            </p:cNvSpPr>
            <p:nvPr/>
          </p:nvSpPr>
          <p:spPr bwMode="auto">
            <a:xfrm>
              <a:off x="2099021" y="8481677"/>
              <a:ext cx="95746" cy="764004"/>
            </a:xfrm>
            <a:prstGeom prst="rect">
              <a:avLst/>
            </a:pr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4" name="Freeform 99"/>
            <p:cNvSpPr/>
            <p:nvPr/>
          </p:nvSpPr>
          <p:spPr bwMode="auto">
            <a:xfrm>
              <a:off x="2440966" y="6533565"/>
              <a:ext cx="300912" cy="285280"/>
            </a:xfrm>
            <a:custGeom>
              <a:avLst/>
              <a:gdLst>
                <a:gd name="T0" fmla="*/ 74 w 773"/>
                <a:gd name="T1" fmla="*/ 0 h 728"/>
                <a:gd name="T2" fmla="*/ 773 w 773"/>
                <a:gd name="T3" fmla="*/ 647 h 728"/>
                <a:gd name="T4" fmla="*/ 699 w 773"/>
                <a:gd name="T5" fmla="*/ 728 h 728"/>
                <a:gd name="T6" fmla="*/ 0 w 773"/>
                <a:gd name="T7" fmla="*/ 80 h 728"/>
                <a:gd name="T8" fmla="*/ 74 w 773"/>
                <a:gd name="T9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3" h="728">
                  <a:moveTo>
                    <a:pt x="74" y="0"/>
                  </a:moveTo>
                  <a:lnTo>
                    <a:pt x="773" y="647"/>
                  </a:lnTo>
                  <a:lnTo>
                    <a:pt x="699" y="728"/>
                  </a:lnTo>
                  <a:lnTo>
                    <a:pt x="0" y="80"/>
                  </a:lnTo>
                  <a:lnTo>
                    <a:pt x="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2" name="Freeform 18"/>
            <p:cNvSpPr/>
            <p:nvPr/>
          </p:nvSpPr>
          <p:spPr bwMode="auto">
            <a:xfrm>
              <a:off x="1714088" y="7635606"/>
              <a:ext cx="865611" cy="865611"/>
            </a:xfrm>
            <a:custGeom>
              <a:avLst/>
              <a:gdLst>
                <a:gd name="T0" fmla="*/ 2211 w 2216"/>
                <a:gd name="T1" fmla="*/ 1223 h 2217"/>
                <a:gd name="T2" fmla="*/ 2181 w 2216"/>
                <a:gd name="T3" fmla="*/ 1386 h 2217"/>
                <a:gd name="T4" fmla="*/ 2129 w 2216"/>
                <a:gd name="T5" fmla="*/ 1540 h 2217"/>
                <a:gd name="T6" fmla="*/ 2055 w 2216"/>
                <a:gd name="T7" fmla="*/ 1684 h 2217"/>
                <a:gd name="T8" fmla="*/ 1963 w 2216"/>
                <a:gd name="T9" fmla="*/ 1814 h 2217"/>
                <a:gd name="T10" fmla="*/ 1853 w 2216"/>
                <a:gd name="T11" fmla="*/ 1930 h 2217"/>
                <a:gd name="T12" fmla="*/ 1727 w 2216"/>
                <a:gd name="T13" fmla="*/ 2029 h 2217"/>
                <a:gd name="T14" fmla="*/ 1588 w 2216"/>
                <a:gd name="T15" fmla="*/ 2109 h 2217"/>
                <a:gd name="T16" fmla="*/ 1438 w 2216"/>
                <a:gd name="T17" fmla="*/ 2168 h 2217"/>
                <a:gd name="T18" fmla="*/ 1277 w 2216"/>
                <a:gd name="T19" fmla="*/ 2205 h 2217"/>
                <a:gd name="T20" fmla="*/ 1108 w 2216"/>
                <a:gd name="T21" fmla="*/ 2217 h 2217"/>
                <a:gd name="T22" fmla="*/ 939 w 2216"/>
                <a:gd name="T23" fmla="*/ 2205 h 2217"/>
                <a:gd name="T24" fmla="*/ 778 w 2216"/>
                <a:gd name="T25" fmla="*/ 2168 h 2217"/>
                <a:gd name="T26" fmla="*/ 628 w 2216"/>
                <a:gd name="T27" fmla="*/ 2109 h 2217"/>
                <a:gd name="T28" fmla="*/ 488 w 2216"/>
                <a:gd name="T29" fmla="*/ 2029 h 2217"/>
                <a:gd name="T30" fmla="*/ 363 w 2216"/>
                <a:gd name="T31" fmla="*/ 1930 h 2217"/>
                <a:gd name="T32" fmla="*/ 253 w 2216"/>
                <a:gd name="T33" fmla="*/ 1814 h 2217"/>
                <a:gd name="T34" fmla="*/ 161 w 2216"/>
                <a:gd name="T35" fmla="*/ 1684 h 2217"/>
                <a:gd name="T36" fmla="*/ 87 w 2216"/>
                <a:gd name="T37" fmla="*/ 1540 h 2217"/>
                <a:gd name="T38" fmla="*/ 35 w 2216"/>
                <a:gd name="T39" fmla="*/ 1386 h 2217"/>
                <a:gd name="T40" fmla="*/ 5 w 2216"/>
                <a:gd name="T41" fmla="*/ 1223 h 2217"/>
                <a:gd name="T42" fmla="*/ 1 w 2216"/>
                <a:gd name="T43" fmla="*/ 1052 h 2217"/>
                <a:gd name="T44" fmla="*/ 22 w 2216"/>
                <a:gd name="T45" fmla="*/ 885 h 2217"/>
                <a:gd name="T46" fmla="*/ 67 w 2216"/>
                <a:gd name="T47" fmla="*/ 727 h 2217"/>
                <a:gd name="T48" fmla="*/ 133 w 2216"/>
                <a:gd name="T49" fmla="*/ 581 h 2217"/>
                <a:gd name="T50" fmla="*/ 220 w 2216"/>
                <a:gd name="T51" fmla="*/ 445 h 2217"/>
                <a:gd name="T52" fmla="*/ 325 w 2216"/>
                <a:gd name="T53" fmla="*/ 325 h 2217"/>
                <a:gd name="T54" fmla="*/ 445 w 2216"/>
                <a:gd name="T55" fmla="*/ 221 h 2217"/>
                <a:gd name="T56" fmla="*/ 580 w 2216"/>
                <a:gd name="T57" fmla="*/ 134 h 2217"/>
                <a:gd name="T58" fmla="*/ 727 w 2216"/>
                <a:gd name="T59" fmla="*/ 67 h 2217"/>
                <a:gd name="T60" fmla="*/ 884 w 2216"/>
                <a:gd name="T61" fmla="*/ 22 h 2217"/>
                <a:gd name="T62" fmla="*/ 1050 w 2216"/>
                <a:gd name="T63" fmla="*/ 1 h 2217"/>
                <a:gd name="T64" fmla="*/ 1221 w 2216"/>
                <a:gd name="T65" fmla="*/ 5 h 2217"/>
                <a:gd name="T66" fmla="*/ 1385 w 2216"/>
                <a:gd name="T67" fmla="*/ 35 h 2217"/>
                <a:gd name="T68" fmla="*/ 1539 w 2216"/>
                <a:gd name="T69" fmla="*/ 87 h 2217"/>
                <a:gd name="T70" fmla="*/ 1683 w 2216"/>
                <a:gd name="T71" fmla="*/ 161 h 2217"/>
                <a:gd name="T72" fmla="*/ 1812 w 2216"/>
                <a:gd name="T73" fmla="*/ 254 h 2217"/>
                <a:gd name="T74" fmla="*/ 1928 w 2216"/>
                <a:gd name="T75" fmla="*/ 363 h 2217"/>
                <a:gd name="T76" fmla="*/ 2026 w 2216"/>
                <a:gd name="T77" fmla="*/ 489 h 2217"/>
                <a:gd name="T78" fmla="*/ 2106 w 2216"/>
                <a:gd name="T79" fmla="*/ 628 h 2217"/>
                <a:gd name="T80" fmla="*/ 2166 w 2216"/>
                <a:gd name="T81" fmla="*/ 780 h 2217"/>
                <a:gd name="T82" fmla="*/ 2203 w 2216"/>
                <a:gd name="T83" fmla="*/ 940 h 2217"/>
                <a:gd name="T84" fmla="*/ 2216 w 2216"/>
                <a:gd name="T85" fmla="*/ 1109 h 2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6" h="2217">
                  <a:moveTo>
                    <a:pt x="2216" y="1109"/>
                  </a:moveTo>
                  <a:lnTo>
                    <a:pt x="2215" y="1166"/>
                  </a:lnTo>
                  <a:lnTo>
                    <a:pt x="2211" y="1223"/>
                  </a:lnTo>
                  <a:lnTo>
                    <a:pt x="2203" y="1278"/>
                  </a:lnTo>
                  <a:lnTo>
                    <a:pt x="2193" y="1332"/>
                  </a:lnTo>
                  <a:lnTo>
                    <a:pt x="2181" y="1386"/>
                  </a:lnTo>
                  <a:lnTo>
                    <a:pt x="2166" y="1439"/>
                  </a:lnTo>
                  <a:lnTo>
                    <a:pt x="2149" y="1490"/>
                  </a:lnTo>
                  <a:lnTo>
                    <a:pt x="2129" y="1540"/>
                  </a:lnTo>
                  <a:lnTo>
                    <a:pt x="2106" y="1590"/>
                  </a:lnTo>
                  <a:lnTo>
                    <a:pt x="2083" y="1637"/>
                  </a:lnTo>
                  <a:lnTo>
                    <a:pt x="2055" y="1684"/>
                  </a:lnTo>
                  <a:lnTo>
                    <a:pt x="2026" y="1729"/>
                  </a:lnTo>
                  <a:lnTo>
                    <a:pt x="1996" y="1772"/>
                  </a:lnTo>
                  <a:lnTo>
                    <a:pt x="1963" y="1814"/>
                  </a:lnTo>
                  <a:lnTo>
                    <a:pt x="1928" y="1854"/>
                  </a:lnTo>
                  <a:lnTo>
                    <a:pt x="1891" y="1893"/>
                  </a:lnTo>
                  <a:lnTo>
                    <a:pt x="1853" y="1930"/>
                  </a:lnTo>
                  <a:lnTo>
                    <a:pt x="1812" y="1965"/>
                  </a:lnTo>
                  <a:lnTo>
                    <a:pt x="1771" y="1998"/>
                  </a:lnTo>
                  <a:lnTo>
                    <a:pt x="1727" y="2029"/>
                  </a:lnTo>
                  <a:lnTo>
                    <a:pt x="1683" y="2058"/>
                  </a:lnTo>
                  <a:lnTo>
                    <a:pt x="1636" y="2084"/>
                  </a:lnTo>
                  <a:lnTo>
                    <a:pt x="1588" y="2109"/>
                  </a:lnTo>
                  <a:lnTo>
                    <a:pt x="1539" y="2131"/>
                  </a:lnTo>
                  <a:lnTo>
                    <a:pt x="1489" y="2150"/>
                  </a:lnTo>
                  <a:lnTo>
                    <a:pt x="1438" y="2168"/>
                  </a:lnTo>
                  <a:lnTo>
                    <a:pt x="1385" y="2183"/>
                  </a:lnTo>
                  <a:lnTo>
                    <a:pt x="1331" y="2195"/>
                  </a:lnTo>
                  <a:lnTo>
                    <a:pt x="1277" y="2205"/>
                  </a:lnTo>
                  <a:lnTo>
                    <a:pt x="1221" y="2212"/>
                  </a:lnTo>
                  <a:lnTo>
                    <a:pt x="1165" y="2216"/>
                  </a:lnTo>
                  <a:lnTo>
                    <a:pt x="1108" y="2217"/>
                  </a:lnTo>
                  <a:lnTo>
                    <a:pt x="1050" y="2216"/>
                  </a:lnTo>
                  <a:lnTo>
                    <a:pt x="995" y="2212"/>
                  </a:lnTo>
                  <a:lnTo>
                    <a:pt x="939" y="2205"/>
                  </a:lnTo>
                  <a:lnTo>
                    <a:pt x="884" y="2195"/>
                  </a:lnTo>
                  <a:lnTo>
                    <a:pt x="831" y="2183"/>
                  </a:lnTo>
                  <a:lnTo>
                    <a:pt x="778" y="2168"/>
                  </a:lnTo>
                  <a:lnTo>
                    <a:pt x="727" y="2150"/>
                  </a:lnTo>
                  <a:lnTo>
                    <a:pt x="677" y="2131"/>
                  </a:lnTo>
                  <a:lnTo>
                    <a:pt x="628" y="2109"/>
                  </a:lnTo>
                  <a:lnTo>
                    <a:pt x="580" y="2084"/>
                  </a:lnTo>
                  <a:lnTo>
                    <a:pt x="533" y="2058"/>
                  </a:lnTo>
                  <a:lnTo>
                    <a:pt x="488" y="2029"/>
                  </a:lnTo>
                  <a:lnTo>
                    <a:pt x="445" y="1998"/>
                  </a:lnTo>
                  <a:lnTo>
                    <a:pt x="403" y="1965"/>
                  </a:lnTo>
                  <a:lnTo>
                    <a:pt x="363" y="1930"/>
                  </a:lnTo>
                  <a:lnTo>
                    <a:pt x="325" y="1893"/>
                  </a:lnTo>
                  <a:lnTo>
                    <a:pt x="287" y="1854"/>
                  </a:lnTo>
                  <a:lnTo>
                    <a:pt x="253" y="1814"/>
                  </a:lnTo>
                  <a:lnTo>
                    <a:pt x="220" y="1772"/>
                  </a:lnTo>
                  <a:lnTo>
                    <a:pt x="189" y="1729"/>
                  </a:lnTo>
                  <a:lnTo>
                    <a:pt x="161" y="1684"/>
                  </a:lnTo>
                  <a:lnTo>
                    <a:pt x="133" y="1637"/>
                  </a:lnTo>
                  <a:lnTo>
                    <a:pt x="108" y="1590"/>
                  </a:lnTo>
                  <a:lnTo>
                    <a:pt x="87" y="1540"/>
                  </a:lnTo>
                  <a:lnTo>
                    <a:pt x="67" y="1490"/>
                  </a:lnTo>
                  <a:lnTo>
                    <a:pt x="50" y="1439"/>
                  </a:lnTo>
                  <a:lnTo>
                    <a:pt x="35" y="1386"/>
                  </a:lnTo>
                  <a:lnTo>
                    <a:pt x="22" y="1332"/>
                  </a:lnTo>
                  <a:lnTo>
                    <a:pt x="13" y="1278"/>
                  </a:lnTo>
                  <a:lnTo>
                    <a:pt x="5" y="1223"/>
                  </a:lnTo>
                  <a:lnTo>
                    <a:pt x="1" y="1166"/>
                  </a:lnTo>
                  <a:lnTo>
                    <a:pt x="0" y="1109"/>
                  </a:lnTo>
                  <a:lnTo>
                    <a:pt x="1" y="1052"/>
                  </a:lnTo>
                  <a:lnTo>
                    <a:pt x="5" y="996"/>
                  </a:lnTo>
                  <a:lnTo>
                    <a:pt x="13" y="940"/>
                  </a:lnTo>
                  <a:lnTo>
                    <a:pt x="22" y="885"/>
                  </a:lnTo>
                  <a:lnTo>
                    <a:pt x="35" y="832"/>
                  </a:lnTo>
                  <a:lnTo>
                    <a:pt x="50" y="780"/>
                  </a:lnTo>
                  <a:lnTo>
                    <a:pt x="67" y="727"/>
                  </a:lnTo>
                  <a:lnTo>
                    <a:pt x="87" y="677"/>
                  </a:lnTo>
                  <a:lnTo>
                    <a:pt x="108" y="628"/>
                  </a:lnTo>
                  <a:lnTo>
                    <a:pt x="133" y="581"/>
                  </a:lnTo>
                  <a:lnTo>
                    <a:pt x="161" y="534"/>
                  </a:lnTo>
                  <a:lnTo>
                    <a:pt x="189" y="489"/>
                  </a:lnTo>
                  <a:lnTo>
                    <a:pt x="220" y="445"/>
                  </a:lnTo>
                  <a:lnTo>
                    <a:pt x="253" y="404"/>
                  </a:lnTo>
                  <a:lnTo>
                    <a:pt x="287" y="363"/>
                  </a:lnTo>
                  <a:lnTo>
                    <a:pt x="325" y="325"/>
                  </a:lnTo>
                  <a:lnTo>
                    <a:pt x="363" y="288"/>
                  </a:lnTo>
                  <a:lnTo>
                    <a:pt x="403" y="254"/>
                  </a:lnTo>
                  <a:lnTo>
                    <a:pt x="445" y="221"/>
                  </a:lnTo>
                  <a:lnTo>
                    <a:pt x="488" y="190"/>
                  </a:lnTo>
                  <a:lnTo>
                    <a:pt x="533" y="161"/>
                  </a:lnTo>
                  <a:lnTo>
                    <a:pt x="580" y="134"/>
                  </a:lnTo>
                  <a:lnTo>
                    <a:pt x="628" y="110"/>
                  </a:lnTo>
                  <a:lnTo>
                    <a:pt x="677" y="87"/>
                  </a:lnTo>
                  <a:lnTo>
                    <a:pt x="727" y="67"/>
                  </a:lnTo>
                  <a:lnTo>
                    <a:pt x="778" y="50"/>
                  </a:lnTo>
                  <a:lnTo>
                    <a:pt x="831" y="35"/>
                  </a:lnTo>
                  <a:lnTo>
                    <a:pt x="884" y="22"/>
                  </a:lnTo>
                  <a:lnTo>
                    <a:pt x="939" y="13"/>
                  </a:lnTo>
                  <a:lnTo>
                    <a:pt x="995" y="5"/>
                  </a:lnTo>
                  <a:lnTo>
                    <a:pt x="1050" y="1"/>
                  </a:lnTo>
                  <a:lnTo>
                    <a:pt x="1108" y="0"/>
                  </a:lnTo>
                  <a:lnTo>
                    <a:pt x="1165" y="1"/>
                  </a:lnTo>
                  <a:lnTo>
                    <a:pt x="1221" y="5"/>
                  </a:lnTo>
                  <a:lnTo>
                    <a:pt x="1277" y="13"/>
                  </a:lnTo>
                  <a:lnTo>
                    <a:pt x="1331" y="22"/>
                  </a:lnTo>
                  <a:lnTo>
                    <a:pt x="1385" y="35"/>
                  </a:lnTo>
                  <a:lnTo>
                    <a:pt x="1438" y="50"/>
                  </a:lnTo>
                  <a:lnTo>
                    <a:pt x="1489" y="67"/>
                  </a:lnTo>
                  <a:lnTo>
                    <a:pt x="1539" y="87"/>
                  </a:lnTo>
                  <a:lnTo>
                    <a:pt x="1588" y="110"/>
                  </a:lnTo>
                  <a:lnTo>
                    <a:pt x="1636" y="134"/>
                  </a:lnTo>
                  <a:lnTo>
                    <a:pt x="1683" y="161"/>
                  </a:lnTo>
                  <a:lnTo>
                    <a:pt x="1727" y="190"/>
                  </a:lnTo>
                  <a:lnTo>
                    <a:pt x="1771" y="221"/>
                  </a:lnTo>
                  <a:lnTo>
                    <a:pt x="1812" y="254"/>
                  </a:lnTo>
                  <a:lnTo>
                    <a:pt x="1853" y="288"/>
                  </a:lnTo>
                  <a:lnTo>
                    <a:pt x="1891" y="325"/>
                  </a:lnTo>
                  <a:lnTo>
                    <a:pt x="1928" y="363"/>
                  </a:lnTo>
                  <a:lnTo>
                    <a:pt x="1963" y="404"/>
                  </a:lnTo>
                  <a:lnTo>
                    <a:pt x="1996" y="445"/>
                  </a:lnTo>
                  <a:lnTo>
                    <a:pt x="2026" y="489"/>
                  </a:lnTo>
                  <a:lnTo>
                    <a:pt x="2055" y="534"/>
                  </a:lnTo>
                  <a:lnTo>
                    <a:pt x="2083" y="581"/>
                  </a:lnTo>
                  <a:lnTo>
                    <a:pt x="2106" y="628"/>
                  </a:lnTo>
                  <a:lnTo>
                    <a:pt x="2129" y="677"/>
                  </a:lnTo>
                  <a:lnTo>
                    <a:pt x="2149" y="727"/>
                  </a:lnTo>
                  <a:lnTo>
                    <a:pt x="2166" y="780"/>
                  </a:lnTo>
                  <a:lnTo>
                    <a:pt x="2181" y="832"/>
                  </a:lnTo>
                  <a:lnTo>
                    <a:pt x="2193" y="885"/>
                  </a:lnTo>
                  <a:lnTo>
                    <a:pt x="2203" y="940"/>
                  </a:lnTo>
                  <a:lnTo>
                    <a:pt x="2211" y="996"/>
                  </a:lnTo>
                  <a:lnTo>
                    <a:pt x="2215" y="1052"/>
                  </a:lnTo>
                  <a:lnTo>
                    <a:pt x="2216" y="1109"/>
                  </a:lnTo>
                  <a:close/>
                </a:path>
              </a:pathLst>
            </a:cu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5" name="Rectangle 36"/>
            <p:cNvSpPr>
              <a:spLocks noChangeArrowheads="1"/>
            </p:cNvSpPr>
            <p:nvPr/>
          </p:nvSpPr>
          <p:spPr bwMode="auto">
            <a:xfrm>
              <a:off x="2364762" y="9415676"/>
              <a:ext cx="1402953" cy="95746"/>
            </a:xfrm>
            <a:prstGeom prst="rect">
              <a:avLst/>
            </a:pr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2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6" name="Freeform 37"/>
            <p:cNvSpPr>
              <a:spLocks noEditPoints="1"/>
            </p:cNvSpPr>
            <p:nvPr/>
          </p:nvSpPr>
          <p:spPr bwMode="auto">
            <a:xfrm>
              <a:off x="3767714" y="9415676"/>
              <a:ext cx="265741" cy="265741"/>
            </a:xfrm>
            <a:custGeom>
              <a:avLst/>
              <a:gdLst>
                <a:gd name="T0" fmla="*/ 36 w 682"/>
                <a:gd name="T1" fmla="*/ 1 h 682"/>
                <a:gd name="T2" fmla="*/ 104 w 682"/>
                <a:gd name="T3" fmla="*/ 8 h 682"/>
                <a:gd name="T4" fmla="*/ 171 w 682"/>
                <a:gd name="T5" fmla="*/ 22 h 682"/>
                <a:gd name="T6" fmla="*/ 235 w 682"/>
                <a:gd name="T7" fmla="*/ 42 h 682"/>
                <a:gd name="T8" fmla="*/ 295 w 682"/>
                <a:gd name="T9" fmla="*/ 67 h 682"/>
                <a:gd name="T10" fmla="*/ 354 w 682"/>
                <a:gd name="T11" fmla="*/ 99 h 682"/>
                <a:gd name="T12" fmla="*/ 408 w 682"/>
                <a:gd name="T13" fmla="*/ 135 h 682"/>
                <a:gd name="T14" fmla="*/ 458 w 682"/>
                <a:gd name="T15" fmla="*/ 177 h 682"/>
                <a:gd name="T16" fmla="*/ 308 w 682"/>
                <a:gd name="T17" fmla="*/ 374 h 682"/>
                <a:gd name="T18" fmla="*/ 277 w 682"/>
                <a:gd name="T19" fmla="*/ 346 h 682"/>
                <a:gd name="T20" fmla="*/ 244 w 682"/>
                <a:gd name="T21" fmla="*/ 321 h 682"/>
                <a:gd name="T22" fmla="*/ 208 w 682"/>
                <a:gd name="T23" fmla="*/ 299 h 682"/>
                <a:gd name="T24" fmla="*/ 170 w 682"/>
                <a:gd name="T25" fmla="*/ 280 h 682"/>
                <a:gd name="T26" fmla="*/ 129 w 682"/>
                <a:gd name="T27" fmla="*/ 266 h 682"/>
                <a:gd name="T28" fmla="*/ 88 w 682"/>
                <a:gd name="T29" fmla="*/ 255 h 682"/>
                <a:gd name="T30" fmla="*/ 45 w 682"/>
                <a:gd name="T31" fmla="*/ 248 h 682"/>
                <a:gd name="T32" fmla="*/ 0 w 682"/>
                <a:gd name="T33" fmla="*/ 246 h 682"/>
                <a:gd name="T34" fmla="*/ 483 w 682"/>
                <a:gd name="T35" fmla="*/ 199 h 682"/>
                <a:gd name="T36" fmla="*/ 526 w 682"/>
                <a:gd name="T37" fmla="*/ 248 h 682"/>
                <a:gd name="T38" fmla="*/ 566 w 682"/>
                <a:gd name="T39" fmla="*/ 301 h 682"/>
                <a:gd name="T40" fmla="*/ 600 w 682"/>
                <a:gd name="T41" fmla="*/ 357 h 682"/>
                <a:gd name="T42" fmla="*/ 628 w 682"/>
                <a:gd name="T43" fmla="*/ 417 h 682"/>
                <a:gd name="T44" fmla="*/ 651 w 682"/>
                <a:gd name="T45" fmla="*/ 479 h 682"/>
                <a:gd name="T46" fmla="*/ 668 w 682"/>
                <a:gd name="T47" fmla="*/ 544 h 682"/>
                <a:gd name="T48" fmla="*/ 678 w 682"/>
                <a:gd name="T49" fmla="*/ 613 h 682"/>
                <a:gd name="T50" fmla="*/ 682 w 682"/>
                <a:gd name="T51" fmla="*/ 682 h 682"/>
                <a:gd name="T52" fmla="*/ 435 w 682"/>
                <a:gd name="T53" fmla="*/ 659 h 682"/>
                <a:gd name="T54" fmla="*/ 430 w 682"/>
                <a:gd name="T55" fmla="*/ 616 h 682"/>
                <a:gd name="T56" fmla="*/ 422 w 682"/>
                <a:gd name="T57" fmla="*/ 573 h 682"/>
                <a:gd name="T58" fmla="*/ 409 w 682"/>
                <a:gd name="T59" fmla="*/ 533 h 682"/>
                <a:gd name="T60" fmla="*/ 393 w 682"/>
                <a:gd name="T61" fmla="*/ 493 h 682"/>
                <a:gd name="T62" fmla="*/ 373 w 682"/>
                <a:gd name="T63" fmla="*/ 456 h 682"/>
                <a:gd name="T64" fmla="*/ 350 w 682"/>
                <a:gd name="T65" fmla="*/ 421 h 682"/>
                <a:gd name="T66" fmla="*/ 323 w 682"/>
                <a:gd name="T67" fmla="*/ 389 h 682"/>
                <a:gd name="T68" fmla="*/ 483 w 682"/>
                <a:gd name="T69" fmla="*/ 19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2" h="682">
                  <a:moveTo>
                    <a:pt x="0" y="0"/>
                  </a:moveTo>
                  <a:lnTo>
                    <a:pt x="36" y="1"/>
                  </a:lnTo>
                  <a:lnTo>
                    <a:pt x="70" y="3"/>
                  </a:lnTo>
                  <a:lnTo>
                    <a:pt x="104" y="8"/>
                  </a:lnTo>
                  <a:lnTo>
                    <a:pt x="138" y="14"/>
                  </a:lnTo>
                  <a:lnTo>
                    <a:pt x="171" y="22"/>
                  </a:lnTo>
                  <a:lnTo>
                    <a:pt x="203" y="31"/>
                  </a:lnTo>
                  <a:lnTo>
                    <a:pt x="235" y="42"/>
                  </a:lnTo>
                  <a:lnTo>
                    <a:pt x="265" y="53"/>
                  </a:lnTo>
                  <a:lnTo>
                    <a:pt x="295" y="67"/>
                  </a:lnTo>
                  <a:lnTo>
                    <a:pt x="325" y="82"/>
                  </a:lnTo>
                  <a:lnTo>
                    <a:pt x="354" y="99"/>
                  </a:lnTo>
                  <a:lnTo>
                    <a:pt x="381" y="116"/>
                  </a:lnTo>
                  <a:lnTo>
                    <a:pt x="408" y="135"/>
                  </a:lnTo>
                  <a:lnTo>
                    <a:pt x="434" y="156"/>
                  </a:lnTo>
                  <a:lnTo>
                    <a:pt x="458" y="177"/>
                  </a:lnTo>
                  <a:lnTo>
                    <a:pt x="483" y="199"/>
                  </a:lnTo>
                  <a:lnTo>
                    <a:pt x="308" y="374"/>
                  </a:lnTo>
                  <a:lnTo>
                    <a:pt x="293" y="359"/>
                  </a:lnTo>
                  <a:lnTo>
                    <a:pt x="277" y="346"/>
                  </a:lnTo>
                  <a:lnTo>
                    <a:pt x="261" y="333"/>
                  </a:lnTo>
                  <a:lnTo>
                    <a:pt x="244" y="321"/>
                  </a:lnTo>
                  <a:lnTo>
                    <a:pt x="226" y="309"/>
                  </a:lnTo>
                  <a:lnTo>
                    <a:pt x="208" y="299"/>
                  </a:lnTo>
                  <a:lnTo>
                    <a:pt x="189" y="290"/>
                  </a:lnTo>
                  <a:lnTo>
                    <a:pt x="170" y="280"/>
                  </a:lnTo>
                  <a:lnTo>
                    <a:pt x="149" y="273"/>
                  </a:lnTo>
                  <a:lnTo>
                    <a:pt x="129" y="266"/>
                  </a:lnTo>
                  <a:lnTo>
                    <a:pt x="109" y="260"/>
                  </a:lnTo>
                  <a:lnTo>
                    <a:pt x="88" y="255"/>
                  </a:lnTo>
                  <a:lnTo>
                    <a:pt x="66" y="252"/>
                  </a:lnTo>
                  <a:lnTo>
                    <a:pt x="45" y="248"/>
                  </a:lnTo>
                  <a:lnTo>
                    <a:pt x="23" y="247"/>
                  </a:lnTo>
                  <a:lnTo>
                    <a:pt x="0" y="246"/>
                  </a:lnTo>
                  <a:lnTo>
                    <a:pt x="0" y="0"/>
                  </a:lnTo>
                  <a:close/>
                  <a:moveTo>
                    <a:pt x="483" y="199"/>
                  </a:moveTo>
                  <a:lnTo>
                    <a:pt x="505" y="224"/>
                  </a:lnTo>
                  <a:lnTo>
                    <a:pt x="526" y="248"/>
                  </a:lnTo>
                  <a:lnTo>
                    <a:pt x="546" y="274"/>
                  </a:lnTo>
                  <a:lnTo>
                    <a:pt x="566" y="301"/>
                  </a:lnTo>
                  <a:lnTo>
                    <a:pt x="584" y="328"/>
                  </a:lnTo>
                  <a:lnTo>
                    <a:pt x="600" y="357"/>
                  </a:lnTo>
                  <a:lnTo>
                    <a:pt x="615" y="387"/>
                  </a:lnTo>
                  <a:lnTo>
                    <a:pt x="628" y="417"/>
                  </a:lnTo>
                  <a:lnTo>
                    <a:pt x="640" y="448"/>
                  </a:lnTo>
                  <a:lnTo>
                    <a:pt x="651" y="479"/>
                  </a:lnTo>
                  <a:lnTo>
                    <a:pt x="660" y="511"/>
                  </a:lnTo>
                  <a:lnTo>
                    <a:pt x="668" y="544"/>
                  </a:lnTo>
                  <a:lnTo>
                    <a:pt x="674" y="579"/>
                  </a:lnTo>
                  <a:lnTo>
                    <a:pt x="678" y="613"/>
                  </a:lnTo>
                  <a:lnTo>
                    <a:pt x="681" y="647"/>
                  </a:lnTo>
                  <a:lnTo>
                    <a:pt x="682" y="682"/>
                  </a:lnTo>
                  <a:lnTo>
                    <a:pt x="436" y="682"/>
                  </a:lnTo>
                  <a:lnTo>
                    <a:pt x="435" y="659"/>
                  </a:lnTo>
                  <a:lnTo>
                    <a:pt x="434" y="637"/>
                  </a:lnTo>
                  <a:lnTo>
                    <a:pt x="430" y="616"/>
                  </a:lnTo>
                  <a:lnTo>
                    <a:pt x="427" y="595"/>
                  </a:lnTo>
                  <a:lnTo>
                    <a:pt x="422" y="573"/>
                  </a:lnTo>
                  <a:lnTo>
                    <a:pt x="416" y="553"/>
                  </a:lnTo>
                  <a:lnTo>
                    <a:pt x="409" y="533"/>
                  </a:lnTo>
                  <a:lnTo>
                    <a:pt x="402" y="512"/>
                  </a:lnTo>
                  <a:lnTo>
                    <a:pt x="393" y="493"/>
                  </a:lnTo>
                  <a:lnTo>
                    <a:pt x="383" y="474"/>
                  </a:lnTo>
                  <a:lnTo>
                    <a:pt x="373" y="456"/>
                  </a:lnTo>
                  <a:lnTo>
                    <a:pt x="361" y="439"/>
                  </a:lnTo>
                  <a:lnTo>
                    <a:pt x="350" y="421"/>
                  </a:lnTo>
                  <a:lnTo>
                    <a:pt x="336" y="405"/>
                  </a:lnTo>
                  <a:lnTo>
                    <a:pt x="323" y="389"/>
                  </a:lnTo>
                  <a:lnTo>
                    <a:pt x="308" y="374"/>
                  </a:lnTo>
                  <a:lnTo>
                    <a:pt x="483" y="199"/>
                  </a:lnTo>
                  <a:close/>
                </a:path>
              </a:pathLst>
            </a:cu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7" name="Rectangle 38"/>
            <p:cNvSpPr>
              <a:spLocks noChangeArrowheads="1"/>
            </p:cNvSpPr>
            <p:nvPr/>
          </p:nvSpPr>
          <p:spPr bwMode="auto">
            <a:xfrm>
              <a:off x="3937709" y="9681416"/>
              <a:ext cx="95746" cy="674122"/>
            </a:xfrm>
            <a:prstGeom prst="rect">
              <a:avLst/>
            </a:prstGeom>
            <a:gradFill>
              <a:gsLst>
                <a:gs pos="100000">
                  <a:srgbClr val="00A4E6"/>
                </a:gs>
                <a:gs pos="0">
                  <a:srgbClr val="145499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8" name="Freeform 90"/>
            <p:cNvSpPr/>
            <p:nvPr/>
          </p:nvSpPr>
          <p:spPr bwMode="auto">
            <a:xfrm>
              <a:off x="1618344" y="8499262"/>
              <a:ext cx="377118" cy="427921"/>
            </a:xfrm>
            <a:custGeom>
              <a:avLst/>
              <a:gdLst>
                <a:gd name="T0" fmla="*/ 751 w 965"/>
                <a:gd name="T1" fmla="*/ 1017 h 1096"/>
                <a:gd name="T2" fmla="*/ 820 w 965"/>
                <a:gd name="T3" fmla="*/ 949 h 1096"/>
                <a:gd name="T4" fmla="*/ 862 w 965"/>
                <a:gd name="T5" fmla="*/ 897 h 1096"/>
                <a:gd name="T6" fmla="*/ 890 w 965"/>
                <a:gd name="T7" fmla="*/ 856 h 1096"/>
                <a:gd name="T8" fmla="*/ 915 w 965"/>
                <a:gd name="T9" fmla="*/ 813 h 1096"/>
                <a:gd name="T10" fmla="*/ 937 w 965"/>
                <a:gd name="T11" fmla="*/ 766 h 1096"/>
                <a:gd name="T12" fmla="*/ 954 w 965"/>
                <a:gd name="T13" fmla="*/ 716 h 1096"/>
                <a:gd name="T14" fmla="*/ 963 w 965"/>
                <a:gd name="T15" fmla="*/ 663 h 1096"/>
                <a:gd name="T16" fmla="*/ 965 w 965"/>
                <a:gd name="T17" fmla="*/ 608 h 1096"/>
                <a:gd name="T18" fmla="*/ 957 w 965"/>
                <a:gd name="T19" fmla="*/ 552 h 1096"/>
                <a:gd name="T20" fmla="*/ 938 w 965"/>
                <a:gd name="T21" fmla="*/ 495 h 1096"/>
                <a:gd name="T22" fmla="*/ 906 w 965"/>
                <a:gd name="T23" fmla="*/ 438 h 1096"/>
                <a:gd name="T24" fmla="*/ 860 w 965"/>
                <a:gd name="T25" fmla="*/ 380 h 1096"/>
                <a:gd name="T26" fmla="*/ 806 w 965"/>
                <a:gd name="T27" fmla="*/ 328 h 1096"/>
                <a:gd name="T28" fmla="*/ 744 w 965"/>
                <a:gd name="T29" fmla="*/ 279 h 1096"/>
                <a:gd name="T30" fmla="*/ 677 w 965"/>
                <a:gd name="T31" fmla="*/ 235 h 1096"/>
                <a:gd name="T32" fmla="*/ 607 w 965"/>
                <a:gd name="T33" fmla="*/ 196 h 1096"/>
                <a:gd name="T34" fmla="*/ 533 w 965"/>
                <a:gd name="T35" fmla="*/ 161 h 1096"/>
                <a:gd name="T36" fmla="*/ 459 w 965"/>
                <a:gd name="T37" fmla="*/ 129 h 1096"/>
                <a:gd name="T38" fmla="*/ 386 w 965"/>
                <a:gd name="T39" fmla="*/ 101 h 1096"/>
                <a:gd name="T40" fmla="*/ 280 w 965"/>
                <a:gd name="T41" fmla="*/ 67 h 1096"/>
                <a:gd name="T42" fmla="*/ 155 w 965"/>
                <a:gd name="T43" fmla="*/ 33 h 1096"/>
                <a:gd name="T44" fmla="*/ 61 w 965"/>
                <a:gd name="T45" fmla="*/ 12 h 1096"/>
                <a:gd name="T46" fmla="*/ 7 w 965"/>
                <a:gd name="T47" fmla="*/ 1 h 1096"/>
                <a:gd name="T48" fmla="*/ 1 w 965"/>
                <a:gd name="T49" fmla="*/ 8 h 1096"/>
                <a:gd name="T50" fmla="*/ 2 w 965"/>
                <a:gd name="T51" fmla="*/ 62 h 1096"/>
                <a:gd name="T52" fmla="*/ 5 w 965"/>
                <a:gd name="T53" fmla="*/ 157 h 1096"/>
                <a:gd name="T54" fmla="*/ 13 w 965"/>
                <a:gd name="T55" fmla="*/ 281 h 1096"/>
                <a:gd name="T56" fmla="*/ 24 w 965"/>
                <a:gd name="T57" fmla="*/ 422 h 1096"/>
                <a:gd name="T58" fmla="*/ 43 w 965"/>
                <a:gd name="T59" fmla="*/ 565 h 1096"/>
                <a:gd name="T60" fmla="*/ 60 w 965"/>
                <a:gd name="T61" fmla="*/ 667 h 1096"/>
                <a:gd name="T62" fmla="*/ 73 w 965"/>
                <a:gd name="T63" fmla="*/ 729 h 1096"/>
                <a:gd name="T64" fmla="*/ 90 w 965"/>
                <a:gd name="T65" fmla="*/ 784 h 1096"/>
                <a:gd name="T66" fmla="*/ 109 w 965"/>
                <a:gd name="T67" fmla="*/ 832 h 1096"/>
                <a:gd name="T68" fmla="*/ 139 w 965"/>
                <a:gd name="T69" fmla="*/ 888 h 1096"/>
                <a:gd name="T70" fmla="*/ 185 w 965"/>
                <a:gd name="T71" fmla="*/ 951 h 1096"/>
                <a:gd name="T72" fmla="*/ 233 w 965"/>
                <a:gd name="T73" fmla="*/ 1000 h 1096"/>
                <a:gd name="T74" fmla="*/ 283 w 965"/>
                <a:gd name="T75" fmla="*/ 1037 h 1096"/>
                <a:gd name="T76" fmla="*/ 334 w 965"/>
                <a:gd name="T77" fmla="*/ 1065 h 1096"/>
                <a:gd name="T78" fmla="*/ 385 w 965"/>
                <a:gd name="T79" fmla="*/ 1082 h 1096"/>
                <a:gd name="T80" fmla="*/ 436 w 965"/>
                <a:gd name="T81" fmla="*/ 1093 h 1096"/>
                <a:gd name="T82" fmla="*/ 485 w 965"/>
                <a:gd name="T83" fmla="*/ 1096 h 1096"/>
                <a:gd name="T84" fmla="*/ 533 w 965"/>
                <a:gd name="T85" fmla="*/ 1094 h 1096"/>
                <a:gd name="T86" fmla="*/ 578 w 965"/>
                <a:gd name="T87" fmla="*/ 1087 h 1096"/>
                <a:gd name="T88" fmla="*/ 618 w 965"/>
                <a:gd name="T89" fmla="*/ 1078 h 1096"/>
                <a:gd name="T90" fmla="*/ 653 w 965"/>
                <a:gd name="T91" fmla="*/ 1067 h 1096"/>
                <a:gd name="T92" fmla="*/ 697 w 965"/>
                <a:gd name="T93" fmla="*/ 1050 h 1096"/>
                <a:gd name="T94" fmla="*/ 730 w 965"/>
                <a:gd name="T95" fmla="*/ 1034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5" h="1096">
                  <a:moveTo>
                    <a:pt x="735" y="1032"/>
                  </a:moveTo>
                  <a:lnTo>
                    <a:pt x="751" y="1017"/>
                  </a:lnTo>
                  <a:lnTo>
                    <a:pt x="793" y="978"/>
                  </a:lnTo>
                  <a:lnTo>
                    <a:pt x="820" y="949"/>
                  </a:lnTo>
                  <a:lnTo>
                    <a:pt x="847" y="916"/>
                  </a:lnTo>
                  <a:lnTo>
                    <a:pt x="862" y="897"/>
                  </a:lnTo>
                  <a:lnTo>
                    <a:pt x="876" y="878"/>
                  </a:lnTo>
                  <a:lnTo>
                    <a:pt x="890" y="856"/>
                  </a:lnTo>
                  <a:lnTo>
                    <a:pt x="903" y="835"/>
                  </a:lnTo>
                  <a:lnTo>
                    <a:pt x="915" y="813"/>
                  </a:lnTo>
                  <a:lnTo>
                    <a:pt x="926" y="789"/>
                  </a:lnTo>
                  <a:lnTo>
                    <a:pt x="937" y="766"/>
                  </a:lnTo>
                  <a:lnTo>
                    <a:pt x="946" y="740"/>
                  </a:lnTo>
                  <a:lnTo>
                    <a:pt x="954" y="716"/>
                  </a:lnTo>
                  <a:lnTo>
                    <a:pt x="959" y="689"/>
                  </a:lnTo>
                  <a:lnTo>
                    <a:pt x="963" y="663"/>
                  </a:lnTo>
                  <a:lnTo>
                    <a:pt x="965" y="636"/>
                  </a:lnTo>
                  <a:lnTo>
                    <a:pt x="965" y="608"/>
                  </a:lnTo>
                  <a:lnTo>
                    <a:pt x="962" y="581"/>
                  </a:lnTo>
                  <a:lnTo>
                    <a:pt x="957" y="552"/>
                  </a:lnTo>
                  <a:lnTo>
                    <a:pt x="949" y="524"/>
                  </a:lnTo>
                  <a:lnTo>
                    <a:pt x="938" y="495"/>
                  </a:lnTo>
                  <a:lnTo>
                    <a:pt x="924" y="467"/>
                  </a:lnTo>
                  <a:lnTo>
                    <a:pt x="906" y="438"/>
                  </a:lnTo>
                  <a:lnTo>
                    <a:pt x="884" y="409"/>
                  </a:lnTo>
                  <a:lnTo>
                    <a:pt x="860" y="380"/>
                  </a:lnTo>
                  <a:lnTo>
                    <a:pt x="834" y="354"/>
                  </a:lnTo>
                  <a:lnTo>
                    <a:pt x="806" y="328"/>
                  </a:lnTo>
                  <a:lnTo>
                    <a:pt x="776" y="303"/>
                  </a:lnTo>
                  <a:lnTo>
                    <a:pt x="744" y="279"/>
                  </a:lnTo>
                  <a:lnTo>
                    <a:pt x="711" y="257"/>
                  </a:lnTo>
                  <a:lnTo>
                    <a:pt x="677" y="235"/>
                  </a:lnTo>
                  <a:lnTo>
                    <a:pt x="642" y="215"/>
                  </a:lnTo>
                  <a:lnTo>
                    <a:pt x="607" y="196"/>
                  </a:lnTo>
                  <a:lnTo>
                    <a:pt x="570" y="178"/>
                  </a:lnTo>
                  <a:lnTo>
                    <a:pt x="533" y="161"/>
                  </a:lnTo>
                  <a:lnTo>
                    <a:pt x="496" y="145"/>
                  </a:lnTo>
                  <a:lnTo>
                    <a:pt x="459" y="129"/>
                  </a:lnTo>
                  <a:lnTo>
                    <a:pt x="423" y="115"/>
                  </a:lnTo>
                  <a:lnTo>
                    <a:pt x="386" y="101"/>
                  </a:lnTo>
                  <a:lnTo>
                    <a:pt x="350" y="90"/>
                  </a:lnTo>
                  <a:lnTo>
                    <a:pt x="280" y="67"/>
                  </a:lnTo>
                  <a:lnTo>
                    <a:pt x="215" y="48"/>
                  </a:lnTo>
                  <a:lnTo>
                    <a:pt x="155" y="33"/>
                  </a:lnTo>
                  <a:lnTo>
                    <a:pt x="104" y="21"/>
                  </a:lnTo>
                  <a:lnTo>
                    <a:pt x="61" y="12"/>
                  </a:lnTo>
                  <a:lnTo>
                    <a:pt x="29" y="5"/>
                  </a:lnTo>
                  <a:lnTo>
                    <a:pt x="7" y="1"/>
                  </a:lnTo>
                  <a:lnTo>
                    <a:pt x="0" y="0"/>
                  </a:lnTo>
                  <a:lnTo>
                    <a:pt x="1" y="8"/>
                  </a:lnTo>
                  <a:lnTo>
                    <a:pt x="1" y="29"/>
                  </a:lnTo>
                  <a:lnTo>
                    <a:pt x="2" y="62"/>
                  </a:lnTo>
                  <a:lnTo>
                    <a:pt x="3" y="104"/>
                  </a:lnTo>
                  <a:lnTo>
                    <a:pt x="5" y="157"/>
                  </a:lnTo>
                  <a:lnTo>
                    <a:pt x="8" y="216"/>
                  </a:lnTo>
                  <a:lnTo>
                    <a:pt x="13" y="281"/>
                  </a:lnTo>
                  <a:lnTo>
                    <a:pt x="18" y="350"/>
                  </a:lnTo>
                  <a:lnTo>
                    <a:pt x="24" y="422"/>
                  </a:lnTo>
                  <a:lnTo>
                    <a:pt x="33" y="494"/>
                  </a:lnTo>
                  <a:lnTo>
                    <a:pt x="43" y="565"/>
                  </a:lnTo>
                  <a:lnTo>
                    <a:pt x="53" y="634"/>
                  </a:lnTo>
                  <a:lnTo>
                    <a:pt x="60" y="667"/>
                  </a:lnTo>
                  <a:lnTo>
                    <a:pt x="67" y="699"/>
                  </a:lnTo>
                  <a:lnTo>
                    <a:pt x="73" y="729"/>
                  </a:lnTo>
                  <a:lnTo>
                    <a:pt x="82" y="757"/>
                  </a:lnTo>
                  <a:lnTo>
                    <a:pt x="90" y="784"/>
                  </a:lnTo>
                  <a:lnTo>
                    <a:pt x="99" y="808"/>
                  </a:lnTo>
                  <a:lnTo>
                    <a:pt x="109" y="832"/>
                  </a:lnTo>
                  <a:lnTo>
                    <a:pt x="118" y="852"/>
                  </a:lnTo>
                  <a:lnTo>
                    <a:pt x="139" y="888"/>
                  </a:lnTo>
                  <a:lnTo>
                    <a:pt x="162" y="921"/>
                  </a:lnTo>
                  <a:lnTo>
                    <a:pt x="185" y="951"/>
                  </a:lnTo>
                  <a:lnTo>
                    <a:pt x="209" y="977"/>
                  </a:lnTo>
                  <a:lnTo>
                    <a:pt x="233" y="1000"/>
                  </a:lnTo>
                  <a:lnTo>
                    <a:pt x="258" y="1020"/>
                  </a:lnTo>
                  <a:lnTo>
                    <a:pt x="283" y="1037"/>
                  </a:lnTo>
                  <a:lnTo>
                    <a:pt x="309" y="1052"/>
                  </a:lnTo>
                  <a:lnTo>
                    <a:pt x="334" y="1065"/>
                  </a:lnTo>
                  <a:lnTo>
                    <a:pt x="360" y="1075"/>
                  </a:lnTo>
                  <a:lnTo>
                    <a:pt x="385" y="1082"/>
                  </a:lnTo>
                  <a:lnTo>
                    <a:pt x="411" y="1089"/>
                  </a:lnTo>
                  <a:lnTo>
                    <a:pt x="436" y="1093"/>
                  </a:lnTo>
                  <a:lnTo>
                    <a:pt x="461" y="1095"/>
                  </a:lnTo>
                  <a:lnTo>
                    <a:pt x="485" y="1096"/>
                  </a:lnTo>
                  <a:lnTo>
                    <a:pt x="510" y="1095"/>
                  </a:lnTo>
                  <a:lnTo>
                    <a:pt x="533" y="1094"/>
                  </a:lnTo>
                  <a:lnTo>
                    <a:pt x="556" y="1091"/>
                  </a:lnTo>
                  <a:lnTo>
                    <a:pt x="578" y="1087"/>
                  </a:lnTo>
                  <a:lnTo>
                    <a:pt x="598" y="1082"/>
                  </a:lnTo>
                  <a:lnTo>
                    <a:pt x="618" y="1078"/>
                  </a:lnTo>
                  <a:lnTo>
                    <a:pt x="636" y="1073"/>
                  </a:lnTo>
                  <a:lnTo>
                    <a:pt x="653" y="1067"/>
                  </a:lnTo>
                  <a:lnTo>
                    <a:pt x="669" y="1061"/>
                  </a:lnTo>
                  <a:lnTo>
                    <a:pt x="697" y="1050"/>
                  </a:lnTo>
                  <a:lnTo>
                    <a:pt x="717" y="1041"/>
                  </a:lnTo>
                  <a:lnTo>
                    <a:pt x="730" y="1034"/>
                  </a:lnTo>
                  <a:lnTo>
                    <a:pt x="735" y="1032"/>
                  </a:lnTo>
                  <a:close/>
                </a:path>
              </a:pathLst>
            </a:cu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9" name="Freeform 96"/>
            <p:cNvSpPr/>
            <p:nvPr/>
          </p:nvSpPr>
          <p:spPr bwMode="auto">
            <a:xfrm>
              <a:off x="2255339" y="8520756"/>
              <a:ext cx="339991" cy="384934"/>
            </a:xfrm>
            <a:custGeom>
              <a:avLst/>
              <a:gdLst>
                <a:gd name="T0" fmla="*/ 192 w 868"/>
                <a:gd name="T1" fmla="*/ 915 h 986"/>
                <a:gd name="T2" fmla="*/ 132 w 868"/>
                <a:gd name="T3" fmla="*/ 854 h 986"/>
                <a:gd name="T4" fmla="*/ 93 w 868"/>
                <a:gd name="T5" fmla="*/ 807 h 986"/>
                <a:gd name="T6" fmla="*/ 68 w 868"/>
                <a:gd name="T7" fmla="*/ 770 h 986"/>
                <a:gd name="T8" fmla="*/ 45 w 868"/>
                <a:gd name="T9" fmla="*/ 731 h 986"/>
                <a:gd name="T10" fmla="*/ 25 w 868"/>
                <a:gd name="T11" fmla="*/ 688 h 986"/>
                <a:gd name="T12" fmla="*/ 10 w 868"/>
                <a:gd name="T13" fmla="*/ 644 h 986"/>
                <a:gd name="T14" fmla="*/ 2 w 868"/>
                <a:gd name="T15" fmla="*/ 596 h 986"/>
                <a:gd name="T16" fmla="*/ 0 w 868"/>
                <a:gd name="T17" fmla="*/ 547 h 986"/>
                <a:gd name="T18" fmla="*/ 7 w 868"/>
                <a:gd name="T19" fmla="*/ 497 h 986"/>
                <a:gd name="T20" fmla="*/ 24 w 868"/>
                <a:gd name="T21" fmla="*/ 446 h 986"/>
                <a:gd name="T22" fmla="*/ 53 w 868"/>
                <a:gd name="T23" fmla="*/ 393 h 986"/>
                <a:gd name="T24" fmla="*/ 94 w 868"/>
                <a:gd name="T25" fmla="*/ 342 h 986"/>
                <a:gd name="T26" fmla="*/ 143 w 868"/>
                <a:gd name="T27" fmla="*/ 294 h 986"/>
                <a:gd name="T28" fmla="*/ 199 w 868"/>
                <a:gd name="T29" fmla="*/ 252 h 986"/>
                <a:gd name="T30" fmla="*/ 259 w 868"/>
                <a:gd name="T31" fmla="*/ 212 h 986"/>
                <a:gd name="T32" fmla="*/ 323 w 868"/>
                <a:gd name="T33" fmla="*/ 176 h 986"/>
                <a:gd name="T34" fmla="*/ 388 w 868"/>
                <a:gd name="T35" fmla="*/ 144 h 986"/>
                <a:gd name="T36" fmla="*/ 455 w 868"/>
                <a:gd name="T37" fmla="*/ 117 h 986"/>
                <a:gd name="T38" fmla="*/ 521 w 868"/>
                <a:gd name="T39" fmla="*/ 91 h 986"/>
                <a:gd name="T40" fmla="*/ 616 w 868"/>
                <a:gd name="T41" fmla="*/ 60 h 986"/>
                <a:gd name="T42" fmla="*/ 729 w 868"/>
                <a:gd name="T43" fmla="*/ 29 h 986"/>
                <a:gd name="T44" fmla="*/ 814 w 868"/>
                <a:gd name="T45" fmla="*/ 10 h 986"/>
                <a:gd name="T46" fmla="*/ 862 w 868"/>
                <a:gd name="T47" fmla="*/ 2 h 986"/>
                <a:gd name="T48" fmla="*/ 868 w 868"/>
                <a:gd name="T49" fmla="*/ 7 h 986"/>
                <a:gd name="T50" fmla="*/ 867 w 868"/>
                <a:gd name="T51" fmla="*/ 55 h 986"/>
                <a:gd name="T52" fmla="*/ 863 w 868"/>
                <a:gd name="T53" fmla="*/ 141 h 986"/>
                <a:gd name="T54" fmla="*/ 857 w 868"/>
                <a:gd name="T55" fmla="*/ 253 h 986"/>
                <a:gd name="T56" fmla="*/ 846 w 868"/>
                <a:gd name="T57" fmla="*/ 380 h 986"/>
                <a:gd name="T58" fmla="*/ 830 w 868"/>
                <a:gd name="T59" fmla="*/ 508 h 986"/>
                <a:gd name="T60" fmla="*/ 815 w 868"/>
                <a:gd name="T61" fmla="*/ 600 h 986"/>
                <a:gd name="T62" fmla="*/ 802 w 868"/>
                <a:gd name="T63" fmla="*/ 655 h 986"/>
                <a:gd name="T64" fmla="*/ 787 w 868"/>
                <a:gd name="T65" fmla="*/ 706 h 986"/>
                <a:gd name="T66" fmla="*/ 771 w 868"/>
                <a:gd name="T67" fmla="*/ 748 h 986"/>
                <a:gd name="T68" fmla="*/ 743 w 868"/>
                <a:gd name="T69" fmla="*/ 799 h 986"/>
                <a:gd name="T70" fmla="*/ 702 w 868"/>
                <a:gd name="T71" fmla="*/ 856 h 986"/>
                <a:gd name="T72" fmla="*/ 659 w 868"/>
                <a:gd name="T73" fmla="*/ 899 h 986"/>
                <a:gd name="T74" fmla="*/ 614 w 868"/>
                <a:gd name="T75" fmla="*/ 933 h 986"/>
                <a:gd name="T76" fmla="*/ 568 w 868"/>
                <a:gd name="T77" fmla="*/ 958 h 986"/>
                <a:gd name="T78" fmla="*/ 521 w 868"/>
                <a:gd name="T79" fmla="*/ 974 h 986"/>
                <a:gd name="T80" fmla="*/ 475 w 868"/>
                <a:gd name="T81" fmla="*/ 982 h 986"/>
                <a:gd name="T82" fmla="*/ 432 w 868"/>
                <a:gd name="T83" fmla="*/ 986 h 986"/>
                <a:gd name="T84" fmla="*/ 388 w 868"/>
                <a:gd name="T85" fmla="*/ 983 h 986"/>
                <a:gd name="T86" fmla="*/ 349 w 868"/>
                <a:gd name="T87" fmla="*/ 978 h 986"/>
                <a:gd name="T88" fmla="*/ 313 w 868"/>
                <a:gd name="T89" fmla="*/ 970 h 986"/>
                <a:gd name="T90" fmla="*/ 280 w 868"/>
                <a:gd name="T91" fmla="*/ 960 h 986"/>
                <a:gd name="T92" fmla="*/ 223 w 868"/>
                <a:gd name="T93" fmla="*/ 937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68" h="986">
                  <a:moveTo>
                    <a:pt x="207" y="928"/>
                  </a:moveTo>
                  <a:lnTo>
                    <a:pt x="192" y="915"/>
                  </a:lnTo>
                  <a:lnTo>
                    <a:pt x="155" y="879"/>
                  </a:lnTo>
                  <a:lnTo>
                    <a:pt x="132" y="854"/>
                  </a:lnTo>
                  <a:lnTo>
                    <a:pt x="106" y="824"/>
                  </a:lnTo>
                  <a:lnTo>
                    <a:pt x="93" y="807"/>
                  </a:lnTo>
                  <a:lnTo>
                    <a:pt x="81" y="790"/>
                  </a:lnTo>
                  <a:lnTo>
                    <a:pt x="68" y="770"/>
                  </a:lnTo>
                  <a:lnTo>
                    <a:pt x="56" y="751"/>
                  </a:lnTo>
                  <a:lnTo>
                    <a:pt x="45" y="731"/>
                  </a:lnTo>
                  <a:lnTo>
                    <a:pt x="35" y="711"/>
                  </a:lnTo>
                  <a:lnTo>
                    <a:pt x="25" y="688"/>
                  </a:lnTo>
                  <a:lnTo>
                    <a:pt x="18" y="666"/>
                  </a:lnTo>
                  <a:lnTo>
                    <a:pt x="10" y="644"/>
                  </a:lnTo>
                  <a:lnTo>
                    <a:pt x="5" y="620"/>
                  </a:lnTo>
                  <a:lnTo>
                    <a:pt x="2" y="596"/>
                  </a:lnTo>
                  <a:lnTo>
                    <a:pt x="0" y="571"/>
                  </a:lnTo>
                  <a:lnTo>
                    <a:pt x="0" y="547"/>
                  </a:lnTo>
                  <a:lnTo>
                    <a:pt x="3" y="522"/>
                  </a:lnTo>
                  <a:lnTo>
                    <a:pt x="7" y="497"/>
                  </a:lnTo>
                  <a:lnTo>
                    <a:pt x="15" y="471"/>
                  </a:lnTo>
                  <a:lnTo>
                    <a:pt x="24" y="446"/>
                  </a:lnTo>
                  <a:lnTo>
                    <a:pt x="37" y="419"/>
                  </a:lnTo>
                  <a:lnTo>
                    <a:pt x="53" y="393"/>
                  </a:lnTo>
                  <a:lnTo>
                    <a:pt x="72" y="368"/>
                  </a:lnTo>
                  <a:lnTo>
                    <a:pt x="94" y="342"/>
                  </a:lnTo>
                  <a:lnTo>
                    <a:pt x="118" y="318"/>
                  </a:lnTo>
                  <a:lnTo>
                    <a:pt x="143" y="294"/>
                  </a:lnTo>
                  <a:lnTo>
                    <a:pt x="171" y="273"/>
                  </a:lnTo>
                  <a:lnTo>
                    <a:pt x="199" y="252"/>
                  </a:lnTo>
                  <a:lnTo>
                    <a:pt x="229" y="232"/>
                  </a:lnTo>
                  <a:lnTo>
                    <a:pt x="259" y="212"/>
                  </a:lnTo>
                  <a:lnTo>
                    <a:pt x="290" y="193"/>
                  </a:lnTo>
                  <a:lnTo>
                    <a:pt x="323" y="176"/>
                  </a:lnTo>
                  <a:lnTo>
                    <a:pt x="355" y="160"/>
                  </a:lnTo>
                  <a:lnTo>
                    <a:pt x="388" y="144"/>
                  </a:lnTo>
                  <a:lnTo>
                    <a:pt x="422" y="130"/>
                  </a:lnTo>
                  <a:lnTo>
                    <a:pt x="455" y="117"/>
                  </a:lnTo>
                  <a:lnTo>
                    <a:pt x="488" y="104"/>
                  </a:lnTo>
                  <a:lnTo>
                    <a:pt x="521" y="91"/>
                  </a:lnTo>
                  <a:lnTo>
                    <a:pt x="553" y="80"/>
                  </a:lnTo>
                  <a:lnTo>
                    <a:pt x="616" y="60"/>
                  </a:lnTo>
                  <a:lnTo>
                    <a:pt x="675" y="43"/>
                  </a:lnTo>
                  <a:lnTo>
                    <a:pt x="729" y="29"/>
                  </a:lnTo>
                  <a:lnTo>
                    <a:pt x="775" y="19"/>
                  </a:lnTo>
                  <a:lnTo>
                    <a:pt x="814" y="10"/>
                  </a:lnTo>
                  <a:lnTo>
                    <a:pt x="843" y="5"/>
                  </a:lnTo>
                  <a:lnTo>
                    <a:pt x="862" y="2"/>
                  </a:lnTo>
                  <a:lnTo>
                    <a:pt x="868" y="0"/>
                  </a:lnTo>
                  <a:lnTo>
                    <a:pt x="868" y="7"/>
                  </a:lnTo>
                  <a:lnTo>
                    <a:pt x="867" y="26"/>
                  </a:lnTo>
                  <a:lnTo>
                    <a:pt x="867" y="55"/>
                  </a:lnTo>
                  <a:lnTo>
                    <a:pt x="865" y="94"/>
                  </a:lnTo>
                  <a:lnTo>
                    <a:pt x="863" y="141"/>
                  </a:lnTo>
                  <a:lnTo>
                    <a:pt x="861" y="194"/>
                  </a:lnTo>
                  <a:lnTo>
                    <a:pt x="857" y="253"/>
                  </a:lnTo>
                  <a:lnTo>
                    <a:pt x="852" y="316"/>
                  </a:lnTo>
                  <a:lnTo>
                    <a:pt x="846" y="380"/>
                  </a:lnTo>
                  <a:lnTo>
                    <a:pt x="838" y="445"/>
                  </a:lnTo>
                  <a:lnTo>
                    <a:pt x="830" y="508"/>
                  </a:lnTo>
                  <a:lnTo>
                    <a:pt x="820" y="570"/>
                  </a:lnTo>
                  <a:lnTo>
                    <a:pt x="815" y="600"/>
                  </a:lnTo>
                  <a:lnTo>
                    <a:pt x="809" y="628"/>
                  </a:lnTo>
                  <a:lnTo>
                    <a:pt x="802" y="655"/>
                  </a:lnTo>
                  <a:lnTo>
                    <a:pt x="795" y="681"/>
                  </a:lnTo>
                  <a:lnTo>
                    <a:pt x="787" y="706"/>
                  </a:lnTo>
                  <a:lnTo>
                    <a:pt x="780" y="728"/>
                  </a:lnTo>
                  <a:lnTo>
                    <a:pt x="771" y="748"/>
                  </a:lnTo>
                  <a:lnTo>
                    <a:pt x="762" y="766"/>
                  </a:lnTo>
                  <a:lnTo>
                    <a:pt x="743" y="799"/>
                  </a:lnTo>
                  <a:lnTo>
                    <a:pt x="723" y="829"/>
                  </a:lnTo>
                  <a:lnTo>
                    <a:pt x="702" y="856"/>
                  </a:lnTo>
                  <a:lnTo>
                    <a:pt x="681" y="879"/>
                  </a:lnTo>
                  <a:lnTo>
                    <a:pt x="659" y="899"/>
                  </a:lnTo>
                  <a:lnTo>
                    <a:pt x="636" y="917"/>
                  </a:lnTo>
                  <a:lnTo>
                    <a:pt x="614" y="933"/>
                  </a:lnTo>
                  <a:lnTo>
                    <a:pt x="591" y="947"/>
                  </a:lnTo>
                  <a:lnTo>
                    <a:pt x="568" y="958"/>
                  </a:lnTo>
                  <a:lnTo>
                    <a:pt x="545" y="966"/>
                  </a:lnTo>
                  <a:lnTo>
                    <a:pt x="521" y="974"/>
                  </a:lnTo>
                  <a:lnTo>
                    <a:pt x="499" y="979"/>
                  </a:lnTo>
                  <a:lnTo>
                    <a:pt x="475" y="982"/>
                  </a:lnTo>
                  <a:lnTo>
                    <a:pt x="453" y="985"/>
                  </a:lnTo>
                  <a:lnTo>
                    <a:pt x="432" y="986"/>
                  </a:lnTo>
                  <a:lnTo>
                    <a:pt x="409" y="986"/>
                  </a:lnTo>
                  <a:lnTo>
                    <a:pt x="388" y="983"/>
                  </a:lnTo>
                  <a:lnTo>
                    <a:pt x="368" y="981"/>
                  </a:lnTo>
                  <a:lnTo>
                    <a:pt x="349" y="978"/>
                  </a:lnTo>
                  <a:lnTo>
                    <a:pt x="330" y="974"/>
                  </a:lnTo>
                  <a:lnTo>
                    <a:pt x="313" y="970"/>
                  </a:lnTo>
                  <a:lnTo>
                    <a:pt x="296" y="964"/>
                  </a:lnTo>
                  <a:lnTo>
                    <a:pt x="280" y="960"/>
                  </a:lnTo>
                  <a:lnTo>
                    <a:pt x="266" y="955"/>
                  </a:lnTo>
                  <a:lnTo>
                    <a:pt x="223" y="937"/>
                  </a:lnTo>
                  <a:lnTo>
                    <a:pt x="207" y="928"/>
                  </a:lnTo>
                  <a:close/>
                </a:path>
              </a:pathLst>
            </a:custGeom>
            <a:gradFill>
              <a:gsLst>
                <a:gs pos="0">
                  <a:srgbClr val="00A4E6"/>
                </a:gs>
                <a:gs pos="100000">
                  <a:srgbClr val="145499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84" name="Group 3"/>
            <p:cNvGrpSpPr/>
            <p:nvPr/>
          </p:nvGrpSpPr>
          <p:grpSpPr>
            <a:xfrm>
              <a:off x="3587948" y="6031394"/>
              <a:ext cx="4210813" cy="4324142"/>
              <a:chOff x="2408238" y="2976563"/>
              <a:chExt cx="3421063" cy="3513137"/>
            </a:xfrm>
            <a:solidFill>
              <a:schemeClr val="accent6"/>
            </a:solidFill>
          </p:grpSpPr>
          <p:sp>
            <p:nvSpPr>
              <p:cNvPr id="172" name="Freeform 9"/>
              <p:cNvSpPr/>
              <p:nvPr/>
            </p:nvSpPr>
            <p:spPr bwMode="auto">
              <a:xfrm>
                <a:off x="5311775" y="4330700"/>
                <a:ext cx="317500" cy="307975"/>
              </a:xfrm>
              <a:custGeom>
                <a:avLst/>
                <a:gdLst>
                  <a:gd name="T0" fmla="*/ 997 w 997"/>
                  <a:gd name="T1" fmla="*/ 79 h 973"/>
                  <a:gd name="T2" fmla="*/ 75 w 997"/>
                  <a:gd name="T3" fmla="*/ 973 h 973"/>
                  <a:gd name="T4" fmla="*/ 0 w 997"/>
                  <a:gd name="T5" fmla="*/ 894 h 973"/>
                  <a:gd name="T6" fmla="*/ 921 w 997"/>
                  <a:gd name="T7" fmla="*/ 0 h 973"/>
                  <a:gd name="T8" fmla="*/ 997 w 997"/>
                  <a:gd name="T9" fmla="*/ 79 h 9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7" h="973">
                    <a:moveTo>
                      <a:pt x="997" y="79"/>
                    </a:moveTo>
                    <a:lnTo>
                      <a:pt x="75" y="973"/>
                    </a:lnTo>
                    <a:lnTo>
                      <a:pt x="0" y="894"/>
                    </a:lnTo>
                    <a:lnTo>
                      <a:pt x="921" y="0"/>
                    </a:lnTo>
                    <a:lnTo>
                      <a:pt x="997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3" name="Freeform 15"/>
              <p:cNvSpPr/>
              <p:nvPr/>
            </p:nvSpPr>
            <p:spPr bwMode="auto">
              <a:xfrm>
                <a:off x="4954588" y="2976563"/>
                <a:ext cx="738188" cy="739775"/>
              </a:xfrm>
              <a:custGeom>
                <a:avLst/>
                <a:gdLst>
                  <a:gd name="T0" fmla="*/ 2319 w 2325"/>
                  <a:gd name="T1" fmla="*/ 1282 h 2327"/>
                  <a:gd name="T2" fmla="*/ 2289 w 2325"/>
                  <a:gd name="T3" fmla="*/ 1453 h 2327"/>
                  <a:gd name="T4" fmla="*/ 2234 w 2325"/>
                  <a:gd name="T5" fmla="*/ 1616 h 2327"/>
                  <a:gd name="T6" fmla="*/ 2157 w 2325"/>
                  <a:gd name="T7" fmla="*/ 1767 h 2327"/>
                  <a:gd name="T8" fmla="*/ 2060 w 2325"/>
                  <a:gd name="T9" fmla="*/ 1903 h 2327"/>
                  <a:gd name="T10" fmla="*/ 1944 w 2325"/>
                  <a:gd name="T11" fmla="*/ 2024 h 2327"/>
                  <a:gd name="T12" fmla="*/ 1812 w 2325"/>
                  <a:gd name="T13" fmla="*/ 2128 h 2327"/>
                  <a:gd name="T14" fmla="*/ 1666 w 2325"/>
                  <a:gd name="T15" fmla="*/ 2212 h 2327"/>
                  <a:gd name="T16" fmla="*/ 1508 w 2325"/>
                  <a:gd name="T17" fmla="*/ 2275 h 2327"/>
                  <a:gd name="T18" fmla="*/ 1340 w 2325"/>
                  <a:gd name="T19" fmla="*/ 2313 h 2327"/>
                  <a:gd name="T20" fmla="*/ 1162 w 2325"/>
                  <a:gd name="T21" fmla="*/ 2327 h 2327"/>
                  <a:gd name="T22" fmla="*/ 985 w 2325"/>
                  <a:gd name="T23" fmla="*/ 2313 h 2327"/>
                  <a:gd name="T24" fmla="*/ 817 w 2325"/>
                  <a:gd name="T25" fmla="*/ 2275 h 2327"/>
                  <a:gd name="T26" fmla="*/ 658 w 2325"/>
                  <a:gd name="T27" fmla="*/ 2212 h 2327"/>
                  <a:gd name="T28" fmla="*/ 513 w 2325"/>
                  <a:gd name="T29" fmla="*/ 2128 h 2327"/>
                  <a:gd name="T30" fmla="*/ 381 w 2325"/>
                  <a:gd name="T31" fmla="*/ 2024 h 2327"/>
                  <a:gd name="T32" fmla="*/ 265 w 2325"/>
                  <a:gd name="T33" fmla="*/ 1903 h 2327"/>
                  <a:gd name="T34" fmla="*/ 168 w 2325"/>
                  <a:gd name="T35" fmla="*/ 1767 h 2327"/>
                  <a:gd name="T36" fmla="*/ 91 w 2325"/>
                  <a:gd name="T37" fmla="*/ 1616 h 2327"/>
                  <a:gd name="T38" fmla="*/ 36 w 2325"/>
                  <a:gd name="T39" fmla="*/ 1453 h 2327"/>
                  <a:gd name="T40" fmla="*/ 5 w 2325"/>
                  <a:gd name="T41" fmla="*/ 1282 h 2327"/>
                  <a:gd name="T42" fmla="*/ 1 w 2325"/>
                  <a:gd name="T43" fmla="*/ 1103 h 2327"/>
                  <a:gd name="T44" fmla="*/ 23 w 2325"/>
                  <a:gd name="T45" fmla="*/ 928 h 2327"/>
                  <a:gd name="T46" fmla="*/ 70 w 2325"/>
                  <a:gd name="T47" fmla="*/ 763 h 2327"/>
                  <a:gd name="T48" fmla="*/ 140 w 2325"/>
                  <a:gd name="T49" fmla="*/ 609 h 2327"/>
                  <a:gd name="T50" fmla="*/ 231 w 2325"/>
                  <a:gd name="T51" fmla="*/ 467 h 2327"/>
                  <a:gd name="T52" fmla="*/ 340 w 2325"/>
                  <a:gd name="T53" fmla="*/ 341 h 2327"/>
                  <a:gd name="T54" fmla="*/ 467 w 2325"/>
                  <a:gd name="T55" fmla="*/ 231 h 2327"/>
                  <a:gd name="T56" fmla="*/ 608 w 2325"/>
                  <a:gd name="T57" fmla="*/ 140 h 2327"/>
                  <a:gd name="T58" fmla="*/ 763 w 2325"/>
                  <a:gd name="T59" fmla="*/ 70 h 2327"/>
                  <a:gd name="T60" fmla="*/ 928 w 2325"/>
                  <a:gd name="T61" fmla="*/ 23 h 2327"/>
                  <a:gd name="T62" fmla="*/ 1102 w 2325"/>
                  <a:gd name="T63" fmla="*/ 1 h 2327"/>
                  <a:gd name="T64" fmla="*/ 1281 w 2325"/>
                  <a:gd name="T65" fmla="*/ 5 h 2327"/>
                  <a:gd name="T66" fmla="*/ 1453 w 2325"/>
                  <a:gd name="T67" fmla="*/ 36 h 2327"/>
                  <a:gd name="T68" fmla="*/ 1615 w 2325"/>
                  <a:gd name="T69" fmla="*/ 91 h 2327"/>
                  <a:gd name="T70" fmla="*/ 1765 w 2325"/>
                  <a:gd name="T71" fmla="*/ 168 h 2327"/>
                  <a:gd name="T72" fmla="*/ 1902 w 2325"/>
                  <a:gd name="T73" fmla="*/ 265 h 2327"/>
                  <a:gd name="T74" fmla="*/ 2023 w 2325"/>
                  <a:gd name="T75" fmla="*/ 381 h 2327"/>
                  <a:gd name="T76" fmla="*/ 2126 w 2325"/>
                  <a:gd name="T77" fmla="*/ 513 h 2327"/>
                  <a:gd name="T78" fmla="*/ 2210 w 2325"/>
                  <a:gd name="T79" fmla="*/ 659 h 2327"/>
                  <a:gd name="T80" fmla="*/ 2273 w 2325"/>
                  <a:gd name="T81" fmla="*/ 817 h 2327"/>
                  <a:gd name="T82" fmla="*/ 2311 w 2325"/>
                  <a:gd name="T83" fmla="*/ 986 h 2327"/>
                  <a:gd name="T84" fmla="*/ 2325 w 2325"/>
                  <a:gd name="T85" fmla="*/ 1163 h 2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25" h="2327">
                    <a:moveTo>
                      <a:pt x="2325" y="1163"/>
                    </a:moveTo>
                    <a:lnTo>
                      <a:pt x="2324" y="1223"/>
                    </a:lnTo>
                    <a:lnTo>
                      <a:pt x="2319" y="1282"/>
                    </a:lnTo>
                    <a:lnTo>
                      <a:pt x="2311" y="1341"/>
                    </a:lnTo>
                    <a:lnTo>
                      <a:pt x="2302" y="1398"/>
                    </a:lnTo>
                    <a:lnTo>
                      <a:pt x="2289" y="1453"/>
                    </a:lnTo>
                    <a:lnTo>
                      <a:pt x="2273" y="1509"/>
                    </a:lnTo>
                    <a:lnTo>
                      <a:pt x="2255" y="1563"/>
                    </a:lnTo>
                    <a:lnTo>
                      <a:pt x="2234" y="1616"/>
                    </a:lnTo>
                    <a:lnTo>
                      <a:pt x="2210" y="1668"/>
                    </a:lnTo>
                    <a:lnTo>
                      <a:pt x="2185" y="1718"/>
                    </a:lnTo>
                    <a:lnTo>
                      <a:pt x="2157" y="1767"/>
                    </a:lnTo>
                    <a:lnTo>
                      <a:pt x="2126" y="1813"/>
                    </a:lnTo>
                    <a:lnTo>
                      <a:pt x="2094" y="1859"/>
                    </a:lnTo>
                    <a:lnTo>
                      <a:pt x="2060" y="1903"/>
                    </a:lnTo>
                    <a:lnTo>
                      <a:pt x="2023" y="1945"/>
                    </a:lnTo>
                    <a:lnTo>
                      <a:pt x="1985" y="1986"/>
                    </a:lnTo>
                    <a:lnTo>
                      <a:pt x="1944" y="2024"/>
                    </a:lnTo>
                    <a:lnTo>
                      <a:pt x="1902" y="2060"/>
                    </a:lnTo>
                    <a:lnTo>
                      <a:pt x="1858" y="2096"/>
                    </a:lnTo>
                    <a:lnTo>
                      <a:pt x="1812" y="2128"/>
                    </a:lnTo>
                    <a:lnTo>
                      <a:pt x="1765" y="2158"/>
                    </a:lnTo>
                    <a:lnTo>
                      <a:pt x="1716" y="2186"/>
                    </a:lnTo>
                    <a:lnTo>
                      <a:pt x="1666" y="2212"/>
                    </a:lnTo>
                    <a:lnTo>
                      <a:pt x="1615" y="2235"/>
                    </a:lnTo>
                    <a:lnTo>
                      <a:pt x="1562" y="2256"/>
                    </a:lnTo>
                    <a:lnTo>
                      <a:pt x="1508" y="2275"/>
                    </a:lnTo>
                    <a:lnTo>
                      <a:pt x="1453" y="2291"/>
                    </a:lnTo>
                    <a:lnTo>
                      <a:pt x="1397" y="2303"/>
                    </a:lnTo>
                    <a:lnTo>
                      <a:pt x="1340" y="2313"/>
                    </a:lnTo>
                    <a:lnTo>
                      <a:pt x="1281" y="2320"/>
                    </a:lnTo>
                    <a:lnTo>
                      <a:pt x="1222" y="2326"/>
                    </a:lnTo>
                    <a:lnTo>
                      <a:pt x="1162" y="2327"/>
                    </a:lnTo>
                    <a:lnTo>
                      <a:pt x="1102" y="2326"/>
                    </a:lnTo>
                    <a:lnTo>
                      <a:pt x="1044" y="2320"/>
                    </a:lnTo>
                    <a:lnTo>
                      <a:pt x="985" y="2313"/>
                    </a:lnTo>
                    <a:lnTo>
                      <a:pt x="928" y="2303"/>
                    </a:lnTo>
                    <a:lnTo>
                      <a:pt x="871" y="2291"/>
                    </a:lnTo>
                    <a:lnTo>
                      <a:pt x="817" y="2275"/>
                    </a:lnTo>
                    <a:lnTo>
                      <a:pt x="763" y="2256"/>
                    </a:lnTo>
                    <a:lnTo>
                      <a:pt x="709" y="2235"/>
                    </a:lnTo>
                    <a:lnTo>
                      <a:pt x="658" y="2212"/>
                    </a:lnTo>
                    <a:lnTo>
                      <a:pt x="608" y="2186"/>
                    </a:lnTo>
                    <a:lnTo>
                      <a:pt x="559" y="2158"/>
                    </a:lnTo>
                    <a:lnTo>
                      <a:pt x="513" y="2128"/>
                    </a:lnTo>
                    <a:lnTo>
                      <a:pt x="467" y="2096"/>
                    </a:lnTo>
                    <a:lnTo>
                      <a:pt x="422" y="2060"/>
                    </a:lnTo>
                    <a:lnTo>
                      <a:pt x="381" y="2024"/>
                    </a:lnTo>
                    <a:lnTo>
                      <a:pt x="340" y="1986"/>
                    </a:lnTo>
                    <a:lnTo>
                      <a:pt x="302" y="1945"/>
                    </a:lnTo>
                    <a:lnTo>
                      <a:pt x="265" y="1903"/>
                    </a:lnTo>
                    <a:lnTo>
                      <a:pt x="231" y="1859"/>
                    </a:lnTo>
                    <a:lnTo>
                      <a:pt x="198" y="1813"/>
                    </a:lnTo>
                    <a:lnTo>
                      <a:pt x="168" y="1767"/>
                    </a:lnTo>
                    <a:lnTo>
                      <a:pt x="140" y="1718"/>
                    </a:lnTo>
                    <a:lnTo>
                      <a:pt x="115" y="1668"/>
                    </a:lnTo>
                    <a:lnTo>
                      <a:pt x="91" y="1616"/>
                    </a:lnTo>
                    <a:lnTo>
                      <a:pt x="70" y="1563"/>
                    </a:lnTo>
                    <a:lnTo>
                      <a:pt x="52" y="1509"/>
                    </a:lnTo>
                    <a:lnTo>
                      <a:pt x="36" y="1453"/>
                    </a:lnTo>
                    <a:lnTo>
                      <a:pt x="23" y="1398"/>
                    </a:lnTo>
                    <a:lnTo>
                      <a:pt x="12" y="1341"/>
                    </a:lnTo>
                    <a:lnTo>
                      <a:pt x="5" y="1282"/>
                    </a:lnTo>
                    <a:lnTo>
                      <a:pt x="1" y="1223"/>
                    </a:lnTo>
                    <a:lnTo>
                      <a:pt x="0" y="1163"/>
                    </a:lnTo>
                    <a:lnTo>
                      <a:pt x="1" y="1103"/>
                    </a:lnTo>
                    <a:lnTo>
                      <a:pt x="5" y="1044"/>
                    </a:lnTo>
                    <a:lnTo>
                      <a:pt x="12" y="986"/>
                    </a:lnTo>
                    <a:lnTo>
                      <a:pt x="23" y="928"/>
                    </a:lnTo>
                    <a:lnTo>
                      <a:pt x="36" y="872"/>
                    </a:lnTo>
                    <a:lnTo>
                      <a:pt x="52" y="817"/>
                    </a:lnTo>
                    <a:lnTo>
                      <a:pt x="70" y="763"/>
                    </a:lnTo>
                    <a:lnTo>
                      <a:pt x="91" y="710"/>
                    </a:lnTo>
                    <a:lnTo>
                      <a:pt x="115" y="659"/>
                    </a:lnTo>
                    <a:lnTo>
                      <a:pt x="140" y="609"/>
                    </a:lnTo>
                    <a:lnTo>
                      <a:pt x="168" y="560"/>
                    </a:lnTo>
                    <a:lnTo>
                      <a:pt x="198" y="513"/>
                    </a:lnTo>
                    <a:lnTo>
                      <a:pt x="231" y="467"/>
                    </a:lnTo>
                    <a:lnTo>
                      <a:pt x="265" y="423"/>
                    </a:lnTo>
                    <a:lnTo>
                      <a:pt x="302" y="381"/>
                    </a:lnTo>
                    <a:lnTo>
                      <a:pt x="340" y="341"/>
                    </a:lnTo>
                    <a:lnTo>
                      <a:pt x="381" y="302"/>
                    </a:lnTo>
                    <a:lnTo>
                      <a:pt x="422" y="265"/>
                    </a:lnTo>
                    <a:lnTo>
                      <a:pt x="467" y="231"/>
                    </a:lnTo>
                    <a:lnTo>
                      <a:pt x="513" y="198"/>
                    </a:lnTo>
                    <a:lnTo>
                      <a:pt x="559" y="168"/>
                    </a:lnTo>
                    <a:lnTo>
                      <a:pt x="608" y="140"/>
                    </a:lnTo>
                    <a:lnTo>
                      <a:pt x="658" y="115"/>
                    </a:lnTo>
                    <a:lnTo>
                      <a:pt x="709" y="91"/>
                    </a:lnTo>
                    <a:lnTo>
                      <a:pt x="763" y="70"/>
                    </a:lnTo>
                    <a:lnTo>
                      <a:pt x="817" y="52"/>
                    </a:lnTo>
                    <a:lnTo>
                      <a:pt x="871" y="36"/>
                    </a:lnTo>
                    <a:lnTo>
                      <a:pt x="928" y="23"/>
                    </a:lnTo>
                    <a:lnTo>
                      <a:pt x="985" y="12"/>
                    </a:lnTo>
                    <a:lnTo>
                      <a:pt x="1044" y="5"/>
                    </a:lnTo>
                    <a:lnTo>
                      <a:pt x="1102" y="1"/>
                    </a:lnTo>
                    <a:lnTo>
                      <a:pt x="1162" y="0"/>
                    </a:lnTo>
                    <a:lnTo>
                      <a:pt x="1222" y="1"/>
                    </a:lnTo>
                    <a:lnTo>
                      <a:pt x="1281" y="5"/>
                    </a:lnTo>
                    <a:lnTo>
                      <a:pt x="1340" y="12"/>
                    </a:lnTo>
                    <a:lnTo>
                      <a:pt x="1397" y="23"/>
                    </a:lnTo>
                    <a:lnTo>
                      <a:pt x="1453" y="36"/>
                    </a:lnTo>
                    <a:lnTo>
                      <a:pt x="1508" y="52"/>
                    </a:lnTo>
                    <a:lnTo>
                      <a:pt x="1562" y="70"/>
                    </a:lnTo>
                    <a:lnTo>
                      <a:pt x="1615" y="91"/>
                    </a:lnTo>
                    <a:lnTo>
                      <a:pt x="1666" y="115"/>
                    </a:lnTo>
                    <a:lnTo>
                      <a:pt x="1716" y="140"/>
                    </a:lnTo>
                    <a:lnTo>
                      <a:pt x="1765" y="168"/>
                    </a:lnTo>
                    <a:lnTo>
                      <a:pt x="1812" y="198"/>
                    </a:lnTo>
                    <a:lnTo>
                      <a:pt x="1858" y="231"/>
                    </a:lnTo>
                    <a:lnTo>
                      <a:pt x="1902" y="265"/>
                    </a:lnTo>
                    <a:lnTo>
                      <a:pt x="1944" y="302"/>
                    </a:lnTo>
                    <a:lnTo>
                      <a:pt x="1985" y="341"/>
                    </a:lnTo>
                    <a:lnTo>
                      <a:pt x="2023" y="381"/>
                    </a:lnTo>
                    <a:lnTo>
                      <a:pt x="2060" y="423"/>
                    </a:lnTo>
                    <a:lnTo>
                      <a:pt x="2094" y="467"/>
                    </a:lnTo>
                    <a:lnTo>
                      <a:pt x="2126" y="513"/>
                    </a:lnTo>
                    <a:lnTo>
                      <a:pt x="2157" y="560"/>
                    </a:lnTo>
                    <a:lnTo>
                      <a:pt x="2185" y="609"/>
                    </a:lnTo>
                    <a:lnTo>
                      <a:pt x="2210" y="659"/>
                    </a:lnTo>
                    <a:lnTo>
                      <a:pt x="2234" y="710"/>
                    </a:lnTo>
                    <a:lnTo>
                      <a:pt x="2255" y="763"/>
                    </a:lnTo>
                    <a:lnTo>
                      <a:pt x="2273" y="817"/>
                    </a:lnTo>
                    <a:lnTo>
                      <a:pt x="2289" y="872"/>
                    </a:lnTo>
                    <a:lnTo>
                      <a:pt x="2302" y="928"/>
                    </a:lnTo>
                    <a:lnTo>
                      <a:pt x="2311" y="986"/>
                    </a:lnTo>
                    <a:lnTo>
                      <a:pt x="2319" y="1044"/>
                    </a:lnTo>
                    <a:lnTo>
                      <a:pt x="2324" y="1103"/>
                    </a:lnTo>
                    <a:lnTo>
                      <a:pt x="2325" y="11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4" name="Rectangle 39"/>
              <p:cNvSpPr>
                <a:spLocks noChangeArrowheads="1"/>
              </p:cNvSpPr>
              <p:nvPr/>
            </p:nvSpPr>
            <p:spPr bwMode="auto">
              <a:xfrm>
                <a:off x="5307013" y="3644900"/>
                <a:ext cx="34925" cy="12557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5" name="Freeform 40"/>
              <p:cNvSpPr>
                <a:spLocks noEditPoints="1"/>
              </p:cNvSpPr>
              <p:nvPr/>
            </p:nvSpPr>
            <p:spPr bwMode="auto">
              <a:xfrm>
                <a:off x="5064125" y="4900613"/>
                <a:ext cx="277813" cy="276225"/>
              </a:xfrm>
              <a:custGeom>
                <a:avLst/>
                <a:gdLst>
                  <a:gd name="T0" fmla="*/ 872 w 872"/>
                  <a:gd name="T1" fmla="*/ 23 h 872"/>
                  <a:gd name="T2" fmla="*/ 869 w 872"/>
                  <a:gd name="T3" fmla="*/ 67 h 872"/>
                  <a:gd name="T4" fmla="*/ 865 w 872"/>
                  <a:gd name="T5" fmla="*/ 111 h 872"/>
                  <a:gd name="T6" fmla="*/ 858 w 872"/>
                  <a:gd name="T7" fmla="*/ 154 h 872"/>
                  <a:gd name="T8" fmla="*/ 850 w 872"/>
                  <a:gd name="T9" fmla="*/ 197 h 872"/>
                  <a:gd name="T10" fmla="*/ 839 w 872"/>
                  <a:gd name="T11" fmla="*/ 239 h 872"/>
                  <a:gd name="T12" fmla="*/ 819 w 872"/>
                  <a:gd name="T13" fmla="*/ 300 h 872"/>
                  <a:gd name="T14" fmla="*/ 786 w 872"/>
                  <a:gd name="T15" fmla="*/ 378 h 872"/>
                  <a:gd name="T16" fmla="*/ 746 w 872"/>
                  <a:gd name="T17" fmla="*/ 452 h 872"/>
                  <a:gd name="T18" fmla="*/ 699 w 872"/>
                  <a:gd name="T19" fmla="*/ 521 h 872"/>
                  <a:gd name="T20" fmla="*/ 645 w 872"/>
                  <a:gd name="T21" fmla="*/ 586 h 872"/>
                  <a:gd name="T22" fmla="*/ 539 w 872"/>
                  <a:gd name="T23" fmla="*/ 539 h 872"/>
                  <a:gd name="T24" fmla="*/ 589 w 872"/>
                  <a:gd name="T25" fmla="*/ 485 h 872"/>
                  <a:gd name="T26" fmla="*/ 633 w 872"/>
                  <a:gd name="T27" fmla="*/ 427 h 872"/>
                  <a:gd name="T28" fmla="*/ 671 w 872"/>
                  <a:gd name="T29" fmla="*/ 364 h 872"/>
                  <a:gd name="T30" fmla="*/ 703 w 872"/>
                  <a:gd name="T31" fmla="*/ 297 h 872"/>
                  <a:gd name="T32" fmla="*/ 728 w 872"/>
                  <a:gd name="T33" fmla="*/ 226 h 872"/>
                  <a:gd name="T34" fmla="*/ 747 w 872"/>
                  <a:gd name="T35" fmla="*/ 154 h 872"/>
                  <a:gd name="T36" fmla="*/ 758 w 872"/>
                  <a:gd name="T37" fmla="*/ 78 h 872"/>
                  <a:gd name="T38" fmla="*/ 763 w 872"/>
                  <a:gd name="T39" fmla="*/ 0 h 872"/>
                  <a:gd name="T40" fmla="*/ 617 w 872"/>
                  <a:gd name="T41" fmla="*/ 616 h 872"/>
                  <a:gd name="T42" fmla="*/ 555 w 872"/>
                  <a:gd name="T43" fmla="*/ 673 h 872"/>
                  <a:gd name="T44" fmla="*/ 488 w 872"/>
                  <a:gd name="T45" fmla="*/ 723 h 872"/>
                  <a:gd name="T46" fmla="*/ 416 w 872"/>
                  <a:gd name="T47" fmla="*/ 766 h 872"/>
                  <a:gd name="T48" fmla="*/ 340 w 872"/>
                  <a:gd name="T49" fmla="*/ 804 h 872"/>
                  <a:gd name="T50" fmla="*/ 260 w 872"/>
                  <a:gd name="T51" fmla="*/ 832 h 872"/>
                  <a:gd name="T52" fmla="*/ 219 w 872"/>
                  <a:gd name="T53" fmla="*/ 844 h 872"/>
                  <a:gd name="T54" fmla="*/ 176 w 872"/>
                  <a:gd name="T55" fmla="*/ 855 h 872"/>
                  <a:gd name="T56" fmla="*/ 134 w 872"/>
                  <a:gd name="T57" fmla="*/ 862 h 872"/>
                  <a:gd name="T58" fmla="*/ 90 w 872"/>
                  <a:gd name="T59" fmla="*/ 867 h 872"/>
                  <a:gd name="T60" fmla="*/ 45 w 872"/>
                  <a:gd name="T61" fmla="*/ 871 h 872"/>
                  <a:gd name="T62" fmla="*/ 0 w 872"/>
                  <a:gd name="T63" fmla="*/ 872 h 872"/>
                  <a:gd name="T64" fmla="*/ 40 w 872"/>
                  <a:gd name="T65" fmla="*/ 762 h 872"/>
                  <a:gd name="T66" fmla="*/ 116 w 872"/>
                  <a:gd name="T67" fmla="*/ 754 h 872"/>
                  <a:gd name="T68" fmla="*/ 191 w 872"/>
                  <a:gd name="T69" fmla="*/ 739 h 872"/>
                  <a:gd name="T70" fmla="*/ 262 w 872"/>
                  <a:gd name="T71" fmla="*/ 716 h 872"/>
                  <a:gd name="T72" fmla="*/ 330 w 872"/>
                  <a:gd name="T73" fmla="*/ 687 h 872"/>
                  <a:gd name="T74" fmla="*/ 395 w 872"/>
                  <a:gd name="T75" fmla="*/ 652 h 872"/>
                  <a:gd name="T76" fmla="*/ 456 w 872"/>
                  <a:gd name="T77" fmla="*/ 611 h 872"/>
                  <a:gd name="T78" fmla="*/ 512 w 872"/>
                  <a:gd name="T79" fmla="*/ 564 h 872"/>
                  <a:gd name="T80" fmla="*/ 617 w 872"/>
                  <a:gd name="T81" fmla="*/ 616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72" h="872">
                    <a:moveTo>
                      <a:pt x="872" y="0"/>
                    </a:moveTo>
                    <a:lnTo>
                      <a:pt x="872" y="23"/>
                    </a:lnTo>
                    <a:lnTo>
                      <a:pt x="871" y="45"/>
                    </a:lnTo>
                    <a:lnTo>
                      <a:pt x="869" y="67"/>
                    </a:lnTo>
                    <a:lnTo>
                      <a:pt x="868" y="89"/>
                    </a:lnTo>
                    <a:lnTo>
                      <a:pt x="865" y="111"/>
                    </a:lnTo>
                    <a:lnTo>
                      <a:pt x="862" y="133"/>
                    </a:lnTo>
                    <a:lnTo>
                      <a:pt x="858" y="154"/>
                    </a:lnTo>
                    <a:lnTo>
                      <a:pt x="854" y="175"/>
                    </a:lnTo>
                    <a:lnTo>
                      <a:pt x="850" y="197"/>
                    </a:lnTo>
                    <a:lnTo>
                      <a:pt x="844" y="218"/>
                    </a:lnTo>
                    <a:lnTo>
                      <a:pt x="839" y="239"/>
                    </a:lnTo>
                    <a:lnTo>
                      <a:pt x="833" y="259"/>
                    </a:lnTo>
                    <a:lnTo>
                      <a:pt x="819" y="300"/>
                    </a:lnTo>
                    <a:lnTo>
                      <a:pt x="804" y="339"/>
                    </a:lnTo>
                    <a:lnTo>
                      <a:pt x="786" y="378"/>
                    </a:lnTo>
                    <a:lnTo>
                      <a:pt x="767" y="416"/>
                    </a:lnTo>
                    <a:lnTo>
                      <a:pt x="746" y="452"/>
                    </a:lnTo>
                    <a:lnTo>
                      <a:pt x="723" y="487"/>
                    </a:lnTo>
                    <a:lnTo>
                      <a:pt x="699" y="521"/>
                    </a:lnTo>
                    <a:lnTo>
                      <a:pt x="673" y="554"/>
                    </a:lnTo>
                    <a:lnTo>
                      <a:pt x="645" y="586"/>
                    </a:lnTo>
                    <a:lnTo>
                      <a:pt x="617" y="616"/>
                    </a:lnTo>
                    <a:lnTo>
                      <a:pt x="539" y="539"/>
                    </a:lnTo>
                    <a:lnTo>
                      <a:pt x="565" y="513"/>
                    </a:lnTo>
                    <a:lnTo>
                      <a:pt x="589" y="485"/>
                    </a:lnTo>
                    <a:lnTo>
                      <a:pt x="611" y="456"/>
                    </a:lnTo>
                    <a:lnTo>
                      <a:pt x="633" y="427"/>
                    </a:lnTo>
                    <a:lnTo>
                      <a:pt x="652" y="396"/>
                    </a:lnTo>
                    <a:lnTo>
                      <a:pt x="671" y="364"/>
                    </a:lnTo>
                    <a:lnTo>
                      <a:pt x="687" y="331"/>
                    </a:lnTo>
                    <a:lnTo>
                      <a:pt x="703" y="297"/>
                    </a:lnTo>
                    <a:lnTo>
                      <a:pt x="717" y="263"/>
                    </a:lnTo>
                    <a:lnTo>
                      <a:pt x="728" y="226"/>
                    </a:lnTo>
                    <a:lnTo>
                      <a:pt x="738" y="190"/>
                    </a:lnTo>
                    <a:lnTo>
                      <a:pt x="747" y="154"/>
                    </a:lnTo>
                    <a:lnTo>
                      <a:pt x="754" y="116"/>
                    </a:lnTo>
                    <a:lnTo>
                      <a:pt x="758" y="78"/>
                    </a:lnTo>
                    <a:lnTo>
                      <a:pt x="761" y="39"/>
                    </a:lnTo>
                    <a:lnTo>
                      <a:pt x="763" y="0"/>
                    </a:lnTo>
                    <a:lnTo>
                      <a:pt x="872" y="0"/>
                    </a:lnTo>
                    <a:close/>
                    <a:moveTo>
                      <a:pt x="617" y="616"/>
                    </a:moveTo>
                    <a:lnTo>
                      <a:pt x="587" y="646"/>
                    </a:lnTo>
                    <a:lnTo>
                      <a:pt x="555" y="673"/>
                    </a:lnTo>
                    <a:lnTo>
                      <a:pt x="522" y="699"/>
                    </a:lnTo>
                    <a:lnTo>
                      <a:pt x="488" y="723"/>
                    </a:lnTo>
                    <a:lnTo>
                      <a:pt x="453" y="746"/>
                    </a:lnTo>
                    <a:lnTo>
                      <a:pt x="416" y="766"/>
                    </a:lnTo>
                    <a:lnTo>
                      <a:pt x="378" y="787"/>
                    </a:lnTo>
                    <a:lnTo>
                      <a:pt x="340" y="804"/>
                    </a:lnTo>
                    <a:lnTo>
                      <a:pt x="301" y="820"/>
                    </a:lnTo>
                    <a:lnTo>
                      <a:pt x="260" y="832"/>
                    </a:lnTo>
                    <a:lnTo>
                      <a:pt x="239" y="839"/>
                    </a:lnTo>
                    <a:lnTo>
                      <a:pt x="219" y="844"/>
                    </a:lnTo>
                    <a:lnTo>
                      <a:pt x="197" y="849"/>
                    </a:lnTo>
                    <a:lnTo>
                      <a:pt x="176" y="855"/>
                    </a:lnTo>
                    <a:lnTo>
                      <a:pt x="155" y="858"/>
                    </a:lnTo>
                    <a:lnTo>
                      <a:pt x="134" y="862"/>
                    </a:lnTo>
                    <a:lnTo>
                      <a:pt x="111" y="865"/>
                    </a:lnTo>
                    <a:lnTo>
                      <a:pt x="90" y="867"/>
                    </a:lnTo>
                    <a:lnTo>
                      <a:pt x="68" y="870"/>
                    </a:lnTo>
                    <a:lnTo>
                      <a:pt x="45" y="871"/>
                    </a:lnTo>
                    <a:lnTo>
                      <a:pt x="23" y="872"/>
                    </a:lnTo>
                    <a:lnTo>
                      <a:pt x="0" y="872"/>
                    </a:lnTo>
                    <a:lnTo>
                      <a:pt x="0" y="762"/>
                    </a:lnTo>
                    <a:lnTo>
                      <a:pt x="40" y="762"/>
                    </a:lnTo>
                    <a:lnTo>
                      <a:pt x="78" y="759"/>
                    </a:lnTo>
                    <a:lnTo>
                      <a:pt x="116" y="754"/>
                    </a:lnTo>
                    <a:lnTo>
                      <a:pt x="154" y="747"/>
                    </a:lnTo>
                    <a:lnTo>
                      <a:pt x="191" y="739"/>
                    </a:lnTo>
                    <a:lnTo>
                      <a:pt x="227" y="728"/>
                    </a:lnTo>
                    <a:lnTo>
                      <a:pt x="262" y="716"/>
                    </a:lnTo>
                    <a:lnTo>
                      <a:pt x="297" y="702"/>
                    </a:lnTo>
                    <a:lnTo>
                      <a:pt x="330" y="687"/>
                    </a:lnTo>
                    <a:lnTo>
                      <a:pt x="363" y="670"/>
                    </a:lnTo>
                    <a:lnTo>
                      <a:pt x="395" y="652"/>
                    </a:lnTo>
                    <a:lnTo>
                      <a:pt x="426" y="632"/>
                    </a:lnTo>
                    <a:lnTo>
                      <a:pt x="456" y="611"/>
                    </a:lnTo>
                    <a:lnTo>
                      <a:pt x="485" y="588"/>
                    </a:lnTo>
                    <a:lnTo>
                      <a:pt x="512" y="564"/>
                    </a:lnTo>
                    <a:lnTo>
                      <a:pt x="539" y="539"/>
                    </a:lnTo>
                    <a:lnTo>
                      <a:pt x="617" y="6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6" name="Rectangle 41"/>
              <p:cNvSpPr>
                <a:spLocks noChangeArrowheads="1"/>
              </p:cNvSpPr>
              <p:nvPr/>
            </p:nvSpPr>
            <p:spPr bwMode="auto">
              <a:xfrm>
                <a:off x="2684463" y="5141913"/>
                <a:ext cx="2379663" cy="349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7" name="Freeform 42"/>
              <p:cNvSpPr>
                <a:spLocks noEditPoints="1"/>
              </p:cNvSpPr>
              <p:nvPr/>
            </p:nvSpPr>
            <p:spPr bwMode="auto">
              <a:xfrm>
                <a:off x="2408238" y="5141913"/>
                <a:ext cx="276225" cy="277813"/>
              </a:xfrm>
              <a:custGeom>
                <a:avLst/>
                <a:gdLst>
                  <a:gd name="T0" fmla="*/ 832 w 871"/>
                  <a:gd name="T1" fmla="*/ 111 h 872"/>
                  <a:gd name="T2" fmla="*/ 755 w 871"/>
                  <a:gd name="T3" fmla="*/ 119 h 872"/>
                  <a:gd name="T4" fmla="*/ 681 w 871"/>
                  <a:gd name="T5" fmla="*/ 134 h 872"/>
                  <a:gd name="T6" fmla="*/ 609 w 871"/>
                  <a:gd name="T7" fmla="*/ 157 h 872"/>
                  <a:gd name="T8" fmla="*/ 540 w 871"/>
                  <a:gd name="T9" fmla="*/ 185 h 872"/>
                  <a:gd name="T10" fmla="*/ 476 w 871"/>
                  <a:gd name="T11" fmla="*/ 220 h 872"/>
                  <a:gd name="T12" fmla="*/ 415 w 871"/>
                  <a:gd name="T13" fmla="*/ 262 h 872"/>
                  <a:gd name="T14" fmla="*/ 358 w 871"/>
                  <a:gd name="T15" fmla="*/ 308 h 872"/>
                  <a:gd name="T16" fmla="*/ 255 w 871"/>
                  <a:gd name="T17" fmla="*/ 256 h 872"/>
                  <a:gd name="T18" fmla="*/ 317 w 871"/>
                  <a:gd name="T19" fmla="*/ 199 h 872"/>
                  <a:gd name="T20" fmla="*/ 384 w 871"/>
                  <a:gd name="T21" fmla="*/ 149 h 872"/>
                  <a:gd name="T22" fmla="*/ 456 w 871"/>
                  <a:gd name="T23" fmla="*/ 105 h 872"/>
                  <a:gd name="T24" fmla="*/ 532 w 871"/>
                  <a:gd name="T25" fmla="*/ 69 h 872"/>
                  <a:gd name="T26" fmla="*/ 612 w 871"/>
                  <a:gd name="T27" fmla="*/ 39 h 872"/>
                  <a:gd name="T28" fmla="*/ 653 w 871"/>
                  <a:gd name="T29" fmla="*/ 28 h 872"/>
                  <a:gd name="T30" fmla="*/ 696 w 871"/>
                  <a:gd name="T31" fmla="*/ 18 h 872"/>
                  <a:gd name="T32" fmla="*/ 738 w 871"/>
                  <a:gd name="T33" fmla="*/ 11 h 872"/>
                  <a:gd name="T34" fmla="*/ 782 w 871"/>
                  <a:gd name="T35" fmla="*/ 5 h 872"/>
                  <a:gd name="T36" fmla="*/ 827 w 871"/>
                  <a:gd name="T37" fmla="*/ 2 h 872"/>
                  <a:gd name="T38" fmla="*/ 871 w 871"/>
                  <a:gd name="T39" fmla="*/ 0 h 872"/>
                  <a:gd name="T40" fmla="*/ 333 w 871"/>
                  <a:gd name="T41" fmla="*/ 333 h 872"/>
                  <a:gd name="T42" fmla="*/ 283 w 871"/>
                  <a:gd name="T43" fmla="*/ 388 h 872"/>
                  <a:gd name="T44" fmla="*/ 239 w 871"/>
                  <a:gd name="T45" fmla="*/ 446 h 872"/>
                  <a:gd name="T46" fmla="*/ 201 w 871"/>
                  <a:gd name="T47" fmla="*/ 509 h 872"/>
                  <a:gd name="T48" fmla="*/ 169 w 871"/>
                  <a:gd name="T49" fmla="*/ 576 h 872"/>
                  <a:gd name="T50" fmla="*/ 143 w 871"/>
                  <a:gd name="T51" fmla="*/ 645 h 872"/>
                  <a:gd name="T52" fmla="*/ 124 w 871"/>
                  <a:gd name="T53" fmla="*/ 719 h 872"/>
                  <a:gd name="T54" fmla="*/ 113 w 871"/>
                  <a:gd name="T55" fmla="*/ 795 h 872"/>
                  <a:gd name="T56" fmla="*/ 109 w 871"/>
                  <a:gd name="T57" fmla="*/ 872 h 872"/>
                  <a:gd name="T58" fmla="*/ 0 w 871"/>
                  <a:gd name="T59" fmla="*/ 850 h 872"/>
                  <a:gd name="T60" fmla="*/ 2 w 871"/>
                  <a:gd name="T61" fmla="*/ 805 h 872"/>
                  <a:gd name="T62" fmla="*/ 7 w 871"/>
                  <a:gd name="T63" fmla="*/ 762 h 872"/>
                  <a:gd name="T64" fmla="*/ 13 w 871"/>
                  <a:gd name="T65" fmla="*/ 718 h 872"/>
                  <a:gd name="T66" fmla="*/ 22 w 871"/>
                  <a:gd name="T67" fmla="*/ 675 h 872"/>
                  <a:gd name="T68" fmla="*/ 33 w 871"/>
                  <a:gd name="T69" fmla="*/ 634 h 872"/>
                  <a:gd name="T70" fmla="*/ 53 w 871"/>
                  <a:gd name="T71" fmla="*/ 573 h 872"/>
                  <a:gd name="T72" fmla="*/ 86 w 871"/>
                  <a:gd name="T73" fmla="*/ 494 h 872"/>
                  <a:gd name="T74" fmla="*/ 126 w 871"/>
                  <a:gd name="T75" fmla="*/ 421 h 872"/>
                  <a:gd name="T76" fmla="*/ 173 w 871"/>
                  <a:gd name="T77" fmla="*/ 350 h 872"/>
                  <a:gd name="T78" fmla="*/ 226 w 871"/>
                  <a:gd name="T79" fmla="*/ 287 h 872"/>
                  <a:gd name="T80" fmla="*/ 333 w 871"/>
                  <a:gd name="T81" fmla="*/ 333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71" h="872">
                    <a:moveTo>
                      <a:pt x="871" y="110"/>
                    </a:moveTo>
                    <a:lnTo>
                      <a:pt x="832" y="111"/>
                    </a:lnTo>
                    <a:lnTo>
                      <a:pt x="794" y="114"/>
                    </a:lnTo>
                    <a:lnTo>
                      <a:pt x="755" y="119"/>
                    </a:lnTo>
                    <a:lnTo>
                      <a:pt x="718" y="126"/>
                    </a:lnTo>
                    <a:lnTo>
                      <a:pt x="681" y="134"/>
                    </a:lnTo>
                    <a:lnTo>
                      <a:pt x="645" y="144"/>
                    </a:lnTo>
                    <a:lnTo>
                      <a:pt x="609" y="157"/>
                    </a:lnTo>
                    <a:lnTo>
                      <a:pt x="574" y="170"/>
                    </a:lnTo>
                    <a:lnTo>
                      <a:pt x="540" y="185"/>
                    </a:lnTo>
                    <a:lnTo>
                      <a:pt x="508" y="202"/>
                    </a:lnTo>
                    <a:lnTo>
                      <a:pt x="476" y="220"/>
                    </a:lnTo>
                    <a:lnTo>
                      <a:pt x="444" y="241"/>
                    </a:lnTo>
                    <a:lnTo>
                      <a:pt x="415" y="262"/>
                    </a:lnTo>
                    <a:lnTo>
                      <a:pt x="386" y="284"/>
                    </a:lnTo>
                    <a:lnTo>
                      <a:pt x="358" y="308"/>
                    </a:lnTo>
                    <a:lnTo>
                      <a:pt x="333" y="333"/>
                    </a:lnTo>
                    <a:lnTo>
                      <a:pt x="255" y="256"/>
                    </a:lnTo>
                    <a:lnTo>
                      <a:pt x="285" y="227"/>
                    </a:lnTo>
                    <a:lnTo>
                      <a:pt x="317" y="199"/>
                    </a:lnTo>
                    <a:lnTo>
                      <a:pt x="350" y="174"/>
                    </a:lnTo>
                    <a:lnTo>
                      <a:pt x="384" y="149"/>
                    </a:lnTo>
                    <a:lnTo>
                      <a:pt x="419" y="127"/>
                    </a:lnTo>
                    <a:lnTo>
                      <a:pt x="456" y="105"/>
                    </a:lnTo>
                    <a:lnTo>
                      <a:pt x="493" y="86"/>
                    </a:lnTo>
                    <a:lnTo>
                      <a:pt x="532" y="69"/>
                    </a:lnTo>
                    <a:lnTo>
                      <a:pt x="571" y="53"/>
                    </a:lnTo>
                    <a:lnTo>
                      <a:pt x="612" y="39"/>
                    </a:lnTo>
                    <a:lnTo>
                      <a:pt x="633" y="34"/>
                    </a:lnTo>
                    <a:lnTo>
                      <a:pt x="653" y="28"/>
                    </a:lnTo>
                    <a:lnTo>
                      <a:pt x="674" y="22"/>
                    </a:lnTo>
                    <a:lnTo>
                      <a:pt x="696" y="18"/>
                    </a:lnTo>
                    <a:lnTo>
                      <a:pt x="717" y="14"/>
                    </a:lnTo>
                    <a:lnTo>
                      <a:pt x="738" y="11"/>
                    </a:lnTo>
                    <a:lnTo>
                      <a:pt x="761" y="7"/>
                    </a:lnTo>
                    <a:lnTo>
                      <a:pt x="782" y="5"/>
                    </a:lnTo>
                    <a:lnTo>
                      <a:pt x="804" y="3"/>
                    </a:lnTo>
                    <a:lnTo>
                      <a:pt x="827" y="2"/>
                    </a:lnTo>
                    <a:lnTo>
                      <a:pt x="849" y="1"/>
                    </a:lnTo>
                    <a:lnTo>
                      <a:pt x="871" y="0"/>
                    </a:lnTo>
                    <a:lnTo>
                      <a:pt x="871" y="110"/>
                    </a:lnTo>
                    <a:close/>
                    <a:moveTo>
                      <a:pt x="333" y="333"/>
                    </a:moveTo>
                    <a:lnTo>
                      <a:pt x="307" y="360"/>
                    </a:lnTo>
                    <a:lnTo>
                      <a:pt x="283" y="388"/>
                    </a:lnTo>
                    <a:lnTo>
                      <a:pt x="260" y="416"/>
                    </a:lnTo>
                    <a:lnTo>
                      <a:pt x="239" y="446"/>
                    </a:lnTo>
                    <a:lnTo>
                      <a:pt x="219" y="477"/>
                    </a:lnTo>
                    <a:lnTo>
                      <a:pt x="201" y="509"/>
                    </a:lnTo>
                    <a:lnTo>
                      <a:pt x="184" y="542"/>
                    </a:lnTo>
                    <a:lnTo>
                      <a:pt x="169" y="576"/>
                    </a:lnTo>
                    <a:lnTo>
                      <a:pt x="155" y="610"/>
                    </a:lnTo>
                    <a:lnTo>
                      <a:pt x="143" y="645"/>
                    </a:lnTo>
                    <a:lnTo>
                      <a:pt x="133" y="682"/>
                    </a:lnTo>
                    <a:lnTo>
                      <a:pt x="124" y="719"/>
                    </a:lnTo>
                    <a:lnTo>
                      <a:pt x="118" y="756"/>
                    </a:lnTo>
                    <a:lnTo>
                      <a:pt x="113" y="795"/>
                    </a:lnTo>
                    <a:lnTo>
                      <a:pt x="110" y="833"/>
                    </a:lnTo>
                    <a:lnTo>
                      <a:pt x="109" y="872"/>
                    </a:lnTo>
                    <a:lnTo>
                      <a:pt x="0" y="872"/>
                    </a:lnTo>
                    <a:lnTo>
                      <a:pt x="0" y="850"/>
                    </a:lnTo>
                    <a:lnTo>
                      <a:pt x="1" y="828"/>
                    </a:lnTo>
                    <a:lnTo>
                      <a:pt x="2" y="805"/>
                    </a:lnTo>
                    <a:lnTo>
                      <a:pt x="4" y="784"/>
                    </a:lnTo>
                    <a:lnTo>
                      <a:pt x="7" y="762"/>
                    </a:lnTo>
                    <a:lnTo>
                      <a:pt x="9" y="740"/>
                    </a:lnTo>
                    <a:lnTo>
                      <a:pt x="13" y="718"/>
                    </a:lnTo>
                    <a:lnTo>
                      <a:pt x="18" y="697"/>
                    </a:lnTo>
                    <a:lnTo>
                      <a:pt x="22" y="675"/>
                    </a:lnTo>
                    <a:lnTo>
                      <a:pt x="27" y="655"/>
                    </a:lnTo>
                    <a:lnTo>
                      <a:pt x="33" y="634"/>
                    </a:lnTo>
                    <a:lnTo>
                      <a:pt x="39" y="613"/>
                    </a:lnTo>
                    <a:lnTo>
                      <a:pt x="53" y="573"/>
                    </a:lnTo>
                    <a:lnTo>
                      <a:pt x="68" y="534"/>
                    </a:lnTo>
                    <a:lnTo>
                      <a:pt x="86" y="494"/>
                    </a:lnTo>
                    <a:lnTo>
                      <a:pt x="105" y="457"/>
                    </a:lnTo>
                    <a:lnTo>
                      <a:pt x="126" y="421"/>
                    </a:lnTo>
                    <a:lnTo>
                      <a:pt x="149" y="385"/>
                    </a:lnTo>
                    <a:lnTo>
                      <a:pt x="173" y="350"/>
                    </a:lnTo>
                    <a:lnTo>
                      <a:pt x="199" y="317"/>
                    </a:lnTo>
                    <a:lnTo>
                      <a:pt x="226" y="287"/>
                    </a:lnTo>
                    <a:lnTo>
                      <a:pt x="255" y="256"/>
                    </a:lnTo>
                    <a:lnTo>
                      <a:pt x="333" y="3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8" name="Rectangle 43"/>
              <p:cNvSpPr>
                <a:spLocks noChangeArrowheads="1"/>
              </p:cNvSpPr>
              <p:nvPr/>
            </p:nvSpPr>
            <p:spPr bwMode="auto">
              <a:xfrm>
                <a:off x="2408238" y="5419725"/>
                <a:ext cx="33338" cy="10699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9" name="Freeform 92"/>
              <p:cNvSpPr/>
              <p:nvPr/>
            </p:nvSpPr>
            <p:spPr bwMode="auto">
              <a:xfrm>
                <a:off x="4897438" y="3797300"/>
                <a:ext cx="306388" cy="347663"/>
              </a:xfrm>
              <a:custGeom>
                <a:avLst/>
                <a:gdLst>
                  <a:gd name="T0" fmla="*/ 751 w 965"/>
                  <a:gd name="T1" fmla="*/ 1019 h 1096"/>
                  <a:gd name="T2" fmla="*/ 818 w 965"/>
                  <a:gd name="T3" fmla="*/ 949 h 1096"/>
                  <a:gd name="T4" fmla="*/ 861 w 965"/>
                  <a:gd name="T5" fmla="*/ 897 h 1096"/>
                  <a:gd name="T6" fmla="*/ 888 w 965"/>
                  <a:gd name="T7" fmla="*/ 858 h 1096"/>
                  <a:gd name="T8" fmla="*/ 914 w 965"/>
                  <a:gd name="T9" fmla="*/ 813 h 1096"/>
                  <a:gd name="T10" fmla="*/ 936 w 965"/>
                  <a:gd name="T11" fmla="*/ 766 h 1096"/>
                  <a:gd name="T12" fmla="*/ 952 w 965"/>
                  <a:gd name="T13" fmla="*/ 716 h 1096"/>
                  <a:gd name="T14" fmla="*/ 963 w 965"/>
                  <a:gd name="T15" fmla="*/ 663 h 1096"/>
                  <a:gd name="T16" fmla="*/ 964 w 965"/>
                  <a:gd name="T17" fmla="*/ 609 h 1096"/>
                  <a:gd name="T18" fmla="*/ 957 w 965"/>
                  <a:gd name="T19" fmla="*/ 553 h 1096"/>
                  <a:gd name="T20" fmla="*/ 937 w 965"/>
                  <a:gd name="T21" fmla="*/ 496 h 1096"/>
                  <a:gd name="T22" fmla="*/ 905 w 965"/>
                  <a:gd name="T23" fmla="*/ 438 h 1096"/>
                  <a:gd name="T24" fmla="*/ 860 w 965"/>
                  <a:gd name="T25" fmla="*/ 382 h 1096"/>
                  <a:gd name="T26" fmla="*/ 805 w 965"/>
                  <a:gd name="T27" fmla="*/ 328 h 1096"/>
                  <a:gd name="T28" fmla="*/ 744 w 965"/>
                  <a:gd name="T29" fmla="*/ 281 h 1096"/>
                  <a:gd name="T30" fmla="*/ 677 w 965"/>
                  <a:gd name="T31" fmla="*/ 237 h 1096"/>
                  <a:gd name="T32" fmla="*/ 605 w 965"/>
                  <a:gd name="T33" fmla="*/ 196 h 1096"/>
                  <a:gd name="T34" fmla="*/ 533 w 965"/>
                  <a:gd name="T35" fmla="*/ 161 h 1096"/>
                  <a:gd name="T36" fmla="*/ 458 w 965"/>
                  <a:gd name="T37" fmla="*/ 130 h 1096"/>
                  <a:gd name="T38" fmla="*/ 385 w 965"/>
                  <a:gd name="T39" fmla="*/ 103 h 1096"/>
                  <a:gd name="T40" fmla="*/ 280 w 965"/>
                  <a:gd name="T41" fmla="*/ 68 h 1096"/>
                  <a:gd name="T42" fmla="*/ 155 w 965"/>
                  <a:gd name="T43" fmla="*/ 33 h 1096"/>
                  <a:gd name="T44" fmla="*/ 60 w 965"/>
                  <a:gd name="T45" fmla="*/ 12 h 1096"/>
                  <a:gd name="T46" fmla="*/ 7 w 965"/>
                  <a:gd name="T47" fmla="*/ 3 h 1096"/>
                  <a:gd name="T48" fmla="*/ 0 w 965"/>
                  <a:gd name="T49" fmla="*/ 8 h 1096"/>
                  <a:gd name="T50" fmla="*/ 1 w 965"/>
                  <a:gd name="T51" fmla="*/ 62 h 1096"/>
                  <a:gd name="T52" fmla="*/ 5 w 965"/>
                  <a:gd name="T53" fmla="*/ 158 h 1096"/>
                  <a:gd name="T54" fmla="*/ 12 w 965"/>
                  <a:gd name="T55" fmla="*/ 282 h 1096"/>
                  <a:gd name="T56" fmla="*/ 24 w 965"/>
                  <a:gd name="T57" fmla="*/ 422 h 1096"/>
                  <a:gd name="T58" fmla="*/ 41 w 965"/>
                  <a:gd name="T59" fmla="*/ 566 h 1096"/>
                  <a:gd name="T60" fmla="*/ 59 w 965"/>
                  <a:gd name="T61" fmla="*/ 667 h 1096"/>
                  <a:gd name="T62" fmla="*/ 73 w 965"/>
                  <a:gd name="T63" fmla="*/ 729 h 1096"/>
                  <a:gd name="T64" fmla="*/ 89 w 965"/>
                  <a:gd name="T65" fmla="*/ 784 h 1096"/>
                  <a:gd name="T66" fmla="*/ 107 w 965"/>
                  <a:gd name="T67" fmla="*/ 832 h 1096"/>
                  <a:gd name="T68" fmla="*/ 139 w 965"/>
                  <a:gd name="T69" fmla="*/ 889 h 1096"/>
                  <a:gd name="T70" fmla="*/ 184 w 965"/>
                  <a:gd name="T71" fmla="*/ 951 h 1096"/>
                  <a:gd name="T72" fmla="*/ 232 w 965"/>
                  <a:gd name="T73" fmla="*/ 1000 h 1096"/>
                  <a:gd name="T74" fmla="*/ 282 w 965"/>
                  <a:gd name="T75" fmla="*/ 1039 h 1096"/>
                  <a:gd name="T76" fmla="*/ 333 w 965"/>
                  <a:gd name="T77" fmla="*/ 1065 h 1096"/>
                  <a:gd name="T78" fmla="*/ 385 w 965"/>
                  <a:gd name="T79" fmla="*/ 1084 h 1096"/>
                  <a:gd name="T80" fmla="*/ 435 w 965"/>
                  <a:gd name="T81" fmla="*/ 1093 h 1096"/>
                  <a:gd name="T82" fmla="*/ 485 w 965"/>
                  <a:gd name="T83" fmla="*/ 1096 h 1096"/>
                  <a:gd name="T84" fmla="*/ 533 w 965"/>
                  <a:gd name="T85" fmla="*/ 1094 h 1096"/>
                  <a:gd name="T86" fmla="*/ 577 w 965"/>
                  <a:gd name="T87" fmla="*/ 1088 h 1096"/>
                  <a:gd name="T88" fmla="*/ 617 w 965"/>
                  <a:gd name="T89" fmla="*/ 1078 h 1096"/>
                  <a:gd name="T90" fmla="*/ 653 w 965"/>
                  <a:gd name="T91" fmla="*/ 1068 h 1096"/>
                  <a:gd name="T92" fmla="*/ 696 w 965"/>
                  <a:gd name="T93" fmla="*/ 1050 h 1096"/>
                  <a:gd name="T94" fmla="*/ 730 w 965"/>
                  <a:gd name="T95" fmla="*/ 1035 h 10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65" h="1096">
                    <a:moveTo>
                      <a:pt x="734" y="1032"/>
                    </a:moveTo>
                    <a:lnTo>
                      <a:pt x="751" y="1019"/>
                    </a:lnTo>
                    <a:lnTo>
                      <a:pt x="793" y="978"/>
                    </a:lnTo>
                    <a:lnTo>
                      <a:pt x="818" y="949"/>
                    </a:lnTo>
                    <a:lnTo>
                      <a:pt x="847" y="916"/>
                    </a:lnTo>
                    <a:lnTo>
                      <a:pt x="861" y="897"/>
                    </a:lnTo>
                    <a:lnTo>
                      <a:pt x="875" y="878"/>
                    </a:lnTo>
                    <a:lnTo>
                      <a:pt x="888" y="858"/>
                    </a:lnTo>
                    <a:lnTo>
                      <a:pt x="901" y="836"/>
                    </a:lnTo>
                    <a:lnTo>
                      <a:pt x="914" y="813"/>
                    </a:lnTo>
                    <a:lnTo>
                      <a:pt x="926" y="791"/>
                    </a:lnTo>
                    <a:lnTo>
                      <a:pt x="936" y="766"/>
                    </a:lnTo>
                    <a:lnTo>
                      <a:pt x="945" y="742"/>
                    </a:lnTo>
                    <a:lnTo>
                      <a:pt x="952" y="716"/>
                    </a:lnTo>
                    <a:lnTo>
                      <a:pt x="959" y="689"/>
                    </a:lnTo>
                    <a:lnTo>
                      <a:pt x="963" y="663"/>
                    </a:lnTo>
                    <a:lnTo>
                      <a:pt x="965" y="636"/>
                    </a:lnTo>
                    <a:lnTo>
                      <a:pt x="964" y="609"/>
                    </a:lnTo>
                    <a:lnTo>
                      <a:pt x="962" y="581"/>
                    </a:lnTo>
                    <a:lnTo>
                      <a:pt x="957" y="553"/>
                    </a:lnTo>
                    <a:lnTo>
                      <a:pt x="948" y="524"/>
                    </a:lnTo>
                    <a:lnTo>
                      <a:pt x="937" y="496"/>
                    </a:lnTo>
                    <a:lnTo>
                      <a:pt x="922" y="467"/>
                    </a:lnTo>
                    <a:lnTo>
                      <a:pt x="905" y="438"/>
                    </a:lnTo>
                    <a:lnTo>
                      <a:pt x="884" y="409"/>
                    </a:lnTo>
                    <a:lnTo>
                      <a:pt x="860" y="382"/>
                    </a:lnTo>
                    <a:lnTo>
                      <a:pt x="833" y="354"/>
                    </a:lnTo>
                    <a:lnTo>
                      <a:pt x="805" y="328"/>
                    </a:lnTo>
                    <a:lnTo>
                      <a:pt x="775" y="304"/>
                    </a:lnTo>
                    <a:lnTo>
                      <a:pt x="744" y="281"/>
                    </a:lnTo>
                    <a:lnTo>
                      <a:pt x="711" y="258"/>
                    </a:lnTo>
                    <a:lnTo>
                      <a:pt x="677" y="237"/>
                    </a:lnTo>
                    <a:lnTo>
                      <a:pt x="641" y="216"/>
                    </a:lnTo>
                    <a:lnTo>
                      <a:pt x="605" y="196"/>
                    </a:lnTo>
                    <a:lnTo>
                      <a:pt x="569" y="178"/>
                    </a:lnTo>
                    <a:lnTo>
                      <a:pt x="533" y="161"/>
                    </a:lnTo>
                    <a:lnTo>
                      <a:pt x="496" y="145"/>
                    </a:lnTo>
                    <a:lnTo>
                      <a:pt x="458" y="130"/>
                    </a:lnTo>
                    <a:lnTo>
                      <a:pt x="421" y="115"/>
                    </a:lnTo>
                    <a:lnTo>
                      <a:pt x="385" y="103"/>
                    </a:lnTo>
                    <a:lnTo>
                      <a:pt x="349" y="90"/>
                    </a:lnTo>
                    <a:lnTo>
                      <a:pt x="280" y="68"/>
                    </a:lnTo>
                    <a:lnTo>
                      <a:pt x="215" y="49"/>
                    </a:lnTo>
                    <a:lnTo>
                      <a:pt x="155" y="33"/>
                    </a:lnTo>
                    <a:lnTo>
                      <a:pt x="103" y="22"/>
                    </a:lnTo>
                    <a:lnTo>
                      <a:pt x="60" y="12"/>
                    </a:lnTo>
                    <a:lnTo>
                      <a:pt x="27" y="6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1" y="29"/>
                    </a:lnTo>
                    <a:lnTo>
                      <a:pt x="1" y="62"/>
                    </a:lnTo>
                    <a:lnTo>
                      <a:pt x="3" y="106"/>
                    </a:lnTo>
                    <a:lnTo>
                      <a:pt x="5" y="158"/>
                    </a:lnTo>
                    <a:lnTo>
                      <a:pt x="8" y="217"/>
                    </a:lnTo>
                    <a:lnTo>
                      <a:pt x="12" y="282"/>
                    </a:lnTo>
                    <a:lnTo>
                      <a:pt x="18" y="351"/>
                    </a:lnTo>
                    <a:lnTo>
                      <a:pt x="24" y="422"/>
                    </a:lnTo>
                    <a:lnTo>
                      <a:pt x="32" y="495"/>
                    </a:lnTo>
                    <a:lnTo>
                      <a:pt x="41" y="566"/>
                    </a:lnTo>
                    <a:lnTo>
                      <a:pt x="53" y="634"/>
                    </a:lnTo>
                    <a:lnTo>
                      <a:pt x="59" y="667"/>
                    </a:lnTo>
                    <a:lnTo>
                      <a:pt x="66" y="699"/>
                    </a:lnTo>
                    <a:lnTo>
                      <a:pt x="73" y="729"/>
                    </a:lnTo>
                    <a:lnTo>
                      <a:pt x="81" y="758"/>
                    </a:lnTo>
                    <a:lnTo>
                      <a:pt x="89" y="784"/>
                    </a:lnTo>
                    <a:lnTo>
                      <a:pt x="98" y="810"/>
                    </a:lnTo>
                    <a:lnTo>
                      <a:pt x="107" y="832"/>
                    </a:lnTo>
                    <a:lnTo>
                      <a:pt x="118" y="852"/>
                    </a:lnTo>
                    <a:lnTo>
                      <a:pt x="139" y="889"/>
                    </a:lnTo>
                    <a:lnTo>
                      <a:pt x="160" y="922"/>
                    </a:lnTo>
                    <a:lnTo>
                      <a:pt x="184" y="951"/>
                    </a:lnTo>
                    <a:lnTo>
                      <a:pt x="207" y="977"/>
                    </a:lnTo>
                    <a:lnTo>
                      <a:pt x="232" y="1000"/>
                    </a:lnTo>
                    <a:lnTo>
                      <a:pt x="257" y="1021"/>
                    </a:lnTo>
                    <a:lnTo>
                      <a:pt x="282" y="1039"/>
                    </a:lnTo>
                    <a:lnTo>
                      <a:pt x="307" y="1053"/>
                    </a:lnTo>
                    <a:lnTo>
                      <a:pt x="333" y="1065"/>
                    </a:lnTo>
                    <a:lnTo>
                      <a:pt x="358" y="1075"/>
                    </a:lnTo>
                    <a:lnTo>
                      <a:pt x="385" y="1084"/>
                    </a:lnTo>
                    <a:lnTo>
                      <a:pt x="411" y="1089"/>
                    </a:lnTo>
                    <a:lnTo>
                      <a:pt x="435" y="1093"/>
                    </a:lnTo>
                    <a:lnTo>
                      <a:pt x="461" y="1095"/>
                    </a:lnTo>
                    <a:lnTo>
                      <a:pt x="485" y="1096"/>
                    </a:lnTo>
                    <a:lnTo>
                      <a:pt x="510" y="1095"/>
                    </a:lnTo>
                    <a:lnTo>
                      <a:pt x="533" y="1094"/>
                    </a:lnTo>
                    <a:lnTo>
                      <a:pt x="555" y="1091"/>
                    </a:lnTo>
                    <a:lnTo>
                      <a:pt x="577" y="1088"/>
                    </a:lnTo>
                    <a:lnTo>
                      <a:pt x="598" y="1084"/>
                    </a:lnTo>
                    <a:lnTo>
                      <a:pt x="617" y="1078"/>
                    </a:lnTo>
                    <a:lnTo>
                      <a:pt x="636" y="1073"/>
                    </a:lnTo>
                    <a:lnTo>
                      <a:pt x="653" y="1068"/>
                    </a:lnTo>
                    <a:lnTo>
                      <a:pt x="669" y="1062"/>
                    </a:lnTo>
                    <a:lnTo>
                      <a:pt x="696" y="1050"/>
                    </a:lnTo>
                    <a:lnTo>
                      <a:pt x="717" y="1041"/>
                    </a:lnTo>
                    <a:lnTo>
                      <a:pt x="730" y="1035"/>
                    </a:lnTo>
                    <a:lnTo>
                      <a:pt x="734" y="10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0" name="Freeform 95"/>
              <p:cNvSpPr/>
              <p:nvPr/>
            </p:nvSpPr>
            <p:spPr bwMode="auto">
              <a:xfrm>
                <a:off x="5440363" y="4029075"/>
                <a:ext cx="388938" cy="442913"/>
              </a:xfrm>
              <a:custGeom>
                <a:avLst/>
                <a:gdLst>
                  <a:gd name="T0" fmla="*/ 287 w 1226"/>
                  <a:gd name="T1" fmla="*/ 1306 h 1392"/>
                  <a:gd name="T2" fmla="*/ 249 w 1226"/>
                  <a:gd name="T3" fmla="*/ 1271 h 1392"/>
                  <a:gd name="T4" fmla="*/ 203 w 1226"/>
                  <a:gd name="T5" fmla="*/ 1225 h 1392"/>
                  <a:gd name="T6" fmla="*/ 168 w 1226"/>
                  <a:gd name="T7" fmla="*/ 1185 h 1392"/>
                  <a:gd name="T8" fmla="*/ 132 w 1226"/>
                  <a:gd name="T9" fmla="*/ 1140 h 1392"/>
                  <a:gd name="T10" fmla="*/ 97 w 1226"/>
                  <a:gd name="T11" fmla="*/ 1089 h 1392"/>
                  <a:gd name="T12" fmla="*/ 65 w 1226"/>
                  <a:gd name="T13" fmla="*/ 1033 h 1392"/>
                  <a:gd name="T14" fmla="*/ 37 w 1226"/>
                  <a:gd name="T15" fmla="*/ 972 h 1392"/>
                  <a:gd name="T16" fmla="*/ 16 w 1226"/>
                  <a:gd name="T17" fmla="*/ 909 h 1392"/>
                  <a:gd name="T18" fmla="*/ 3 w 1226"/>
                  <a:gd name="T19" fmla="*/ 841 h 1392"/>
                  <a:gd name="T20" fmla="*/ 1 w 1226"/>
                  <a:gd name="T21" fmla="*/ 772 h 1392"/>
                  <a:gd name="T22" fmla="*/ 11 w 1226"/>
                  <a:gd name="T23" fmla="*/ 702 h 1392"/>
                  <a:gd name="T24" fmla="*/ 35 w 1226"/>
                  <a:gd name="T25" fmla="*/ 630 h 1392"/>
                  <a:gd name="T26" fmla="*/ 75 w 1226"/>
                  <a:gd name="T27" fmla="*/ 556 h 1392"/>
                  <a:gd name="T28" fmla="*/ 134 w 1226"/>
                  <a:gd name="T29" fmla="*/ 484 h 1392"/>
                  <a:gd name="T30" fmla="*/ 203 w 1226"/>
                  <a:gd name="T31" fmla="*/ 417 h 1392"/>
                  <a:gd name="T32" fmla="*/ 281 w 1226"/>
                  <a:gd name="T33" fmla="*/ 356 h 1392"/>
                  <a:gd name="T34" fmla="*/ 366 w 1226"/>
                  <a:gd name="T35" fmla="*/ 299 h 1392"/>
                  <a:gd name="T36" fmla="*/ 456 w 1226"/>
                  <a:gd name="T37" fmla="*/ 249 h 1392"/>
                  <a:gd name="T38" fmla="*/ 549 w 1226"/>
                  <a:gd name="T39" fmla="*/ 205 h 1392"/>
                  <a:gd name="T40" fmla="*/ 643 w 1226"/>
                  <a:gd name="T41" fmla="*/ 164 h 1392"/>
                  <a:gd name="T42" fmla="*/ 736 w 1226"/>
                  <a:gd name="T43" fmla="*/ 130 h 1392"/>
                  <a:gd name="T44" fmla="*/ 827 w 1226"/>
                  <a:gd name="T45" fmla="*/ 99 h 1392"/>
                  <a:gd name="T46" fmla="*/ 913 w 1226"/>
                  <a:gd name="T47" fmla="*/ 74 h 1392"/>
                  <a:gd name="T48" fmla="*/ 1029 w 1226"/>
                  <a:gd name="T49" fmla="*/ 43 h 1392"/>
                  <a:gd name="T50" fmla="*/ 1149 w 1226"/>
                  <a:gd name="T51" fmla="*/ 15 h 1392"/>
                  <a:gd name="T52" fmla="*/ 1216 w 1226"/>
                  <a:gd name="T53" fmla="*/ 2 h 1392"/>
                  <a:gd name="T54" fmla="*/ 1226 w 1226"/>
                  <a:gd name="T55" fmla="*/ 10 h 1392"/>
                  <a:gd name="T56" fmla="*/ 1224 w 1226"/>
                  <a:gd name="T57" fmla="*/ 79 h 1392"/>
                  <a:gd name="T58" fmla="*/ 1220 w 1226"/>
                  <a:gd name="T59" fmla="*/ 200 h 1392"/>
                  <a:gd name="T60" fmla="*/ 1210 w 1226"/>
                  <a:gd name="T61" fmla="*/ 358 h 1392"/>
                  <a:gd name="T62" fmla="*/ 1195 w 1226"/>
                  <a:gd name="T63" fmla="*/ 536 h 1392"/>
                  <a:gd name="T64" fmla="*/ 1179 w 1226"/>
                  <a:gd name="T65" fmla="*/ 673 h 1392"/>
                  <a:gd name="T66" fmla="*/ 1166 w 1226"/>
                  <a:gd name="T67" fmla="*/ 762 h 1392"/>
                  <a:gd name="T68" fmla="*/ 1150 w 1226"/>
                  <a:gd name="T69" fmla="*/ 847 h 1392"/>
                  <a:gd name="T70" fmla="*/ 1132 w 1226"/>
                  <a:gd name="T71" fmla="*/ 926 h 1392"/>
                  <a:gd name="T72" fmla="*/ 1112 w 1226"/>
                  <a:gd name="T73" fmla="*/ 996 h 1392"/>
                  <a:gd name="T74" fmla="*/ 1089 w 1226"/>
                  <a:gd name="T75" fmla="*/ 1057 h 1392"/>
                  <a:gd name="T76" fmla="*/ 1049 w 1226"/>
                  <a:gd name="T77" fmla="*/ 1129 h 1392"/>
                  <a:gd name="T78" fmla="*/ 992 w 1226"/>
                  <a:gd name="T79" fmla="*/ 1208 h 1392"/>
                  <a:gd name="T80" fmla="*/ 931 w 1226"/>
                  <a:gd name="T81" fmla="*/ 1271 h 1392"/>
                  <a:gd name="T82" fmla="*/ 867 w 1226"/>
                  <a:gd name="T83" fmla="*/ 1319 h 1392"/>
                  <a:gd name="T84" fmla="*/ 802 w 1226"/>
                  <a:gd name="T85" fmla="*/ 1353 h 1392"/>
                  <a:gd name="T86" fmla="*/ 737 w 1226"/>
                  <a:gd name="T87" fmla="*/ 1375 h 1392"/>
                  <a:gd name="T88" fmla="*/ 673 w 1226"/>
                  <a:gd name="T89" fmla="*/ 1388 h 1392"/>
                  <a:gd name="T90" fmla="*/ 610 w 1226"/>
                  <a:gd name="T91" fmla="*/ 1392 h 1392"/>
                  <a:gd name="T92" fmla="*/ 549 w 1226"/>
                  <a:gd name="T93" fmla="*/ 1389 h 1392"/>
                  <a:gd name="T94" fmla="*/ 493 w 1226"/>
                  <a:gd name="T95" fmla="*/ 1381 h 1392"/>
                  <a:gd name="T96" fmla="*/ 442 w 1226"/>
                  <a:gd name="T97" fmla="*/ 1370 h 1392"/>
                  <a:gd name="T98" fmla="*/ 396 w 1226"/>
                  <a:gd name="T99" fmla="*/ 1356 h 1392"/>
                  <a:gd name="T100" fmla="*/ 342 w 1226"/>
                  <a:gd name="T101" fmla="*/ 1335 h 1392"/>
                  <a:gd name="T102" fmla="*/ 299 w 1226"/>
                  <a:gd name="T103" fmla="*/ 1314 h 1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6" h="1392">
                    <a:moveTo>
                      <a:pt x="293" y="1311"/>
                    </a:moveTo>
                    <a:lnTo>
                      <a:pt x="287" y="1306"/>
                    </a:lnTo>
                    <a:lnTo>
                      <a:pt x="272" y="1293"/>
                    </a:lnTo>
                    <a:lnTo>
                      <a:pt x="249" y="1271"/>
                    </a:lnTo>
                    <a:lnTo>
                      <a:pt x="219" y="1242"/>
                    </a:lnTo>
                    <a:lnTo>
                      <a:pt x="203" y="1225"/>
                    </a:lnTo>
                    <a:lnTo>
                      <a:pt x="186" y="1206"/>
                    </a:lnTo>
                    <a:lnTo>
                      <a:pt x="168" y="1185"/>
                    </a:lnTo>
                    <a:lnTo>
                      <a:pt x="150" y="1163"/>
                    </a:lnTo>
                    <a:lnTo>
                      <a:pt x="132" y="1140"/>
                    </a:lnTo>
                    <a:lnTo>
                      <a:pt x="115" y="1115"/>
                    </a:lnTo>
                    <a:lnTo>
                      <a:pt x="97" y="1089"/>
                    </a:lnTo>
                    <a:lnTo>
                      <a:pt x="81" y="1061"/>
                    </a:lnTo>
                    <a:lnTo>
                      <a:pt x="65" y="1033"/>
                    </a:lnTo>
                    <a:lnTo>
                      <a:pt x="50" y="1003"/>
                    </a:lnTo>
                    <a:lnTo>
                      <a:pt x="37" y="972"/>
                    </a:lnTo>
                    <a:lnTo>
                      <a:pt x="25" y="942"/>
                    </a:lnTo>
                    <a:lnTo>
                      <a:pt x="16" y="909"/>
                    </a:lnTo>
                    <a:lnTo>
                      <a:pt x="8" y="876"/>
                    </a:lnTo>
                    <a:lnTo>
                      <a:pt x="3" y="841"/>
                    </a:lnTo>
                    <a:lnTo>
                      <a:pt x="0" y="807"/>
                    </a:lnTo>
                    <a:lnTo>
                      <a:pt x="1" y="772"/>
                    </a:lnTo>
                    <a:lnTo>
                      <a:pt x="4" y="737"/>
                    </a:lnTo>
                    <a:lnTo>
                      <a:pt x="11" y="702"/>
                    </a:lnTo>
                    <a:lnTo>
                      <a:pt x="21" y="666"/>
                    </a:lnTo>
                    <a:lnTo>
                      <a:pt x="35" y="630"/>
                    </a:lnTo>
                    <a:lnTo>
                      <a:pt x="53" y="592"/>
                    </a:lnTo>
                    <a:lnTo>
                      <a:pt x="75" y="556"/>
                    </a:lnTo>
                    <a:lnTo>
                      <a:pt x="103" y="520"/>
                    </a:lnTo>
                    <a:lnTo>
                      <a:pt x="134" y="484"/>
                    </a:lnTo>
                    <a:lnTo>
                      <a:pt x="167" y="450"/>
                    </a:lnTo>
                    <a:lnTo>
                      <a:pt x="203" y="417"/>
                    </a:lnTo>
                    <a:lnTo>
                      <a:pt x="241" y="386"/>
                    </a:lnTo>
                    <a:lnTo>
                      <a:pt x="281" y="356"/>
                    </a:lnTo>
                    <a:lnTo>
                      <a:pt x="323" y="327"/>
                    </a:lnTo>
                    <a:lnTo>
                      <a:pt x="366" y="299"/>
                    </a:lnTo>
                    <a:lnTo>
                      <a:pt x="411" y="274"/>
                    </a:lnTo>
                    <a:lnTo>
                      <a:pt x="456" y="249"/>
                    </a:lnTo>
                    <a:lnTo>
                      <a:pt x="502" y="226"/>
                    </a:lnTo>
                    <a:lnTo>
                      <a:pt x="549" y="205"/>
                    </a:lnTo>
                    <a:lnTo>
                      <a:pt x="596" y="184"/>
                    </a:lnTo>
                    <a:lnTo>
                      <a:pt x="643" y="164"/>
                    </a:lnTo>
                    <a:lnTo>
                      <a:pt x="690" y="146"/>
                    </a:lnTo>
                    <a:lnTo>
                      <a:pt x="736" y="130"/>
                    </a:lnTo>
                    <a:lnTo>
                      <a:pt x="782" y="114"/>
                    </a:lnTo>
                    <a:lnTo>
                      <a:pt x="827" y="99"/>
                    </a:lnTo>
                    <a:lnTo>
                      <a:pt x="871" y="85"/>
                    </a:lnTo>
                    <a:lnTo>
                      <a:pt x="913" y="74"/>
                    </a:lnTo>
                    <a:lnTo>
                      <a:pt x="954" y="62"/>
                    </a:lnTo>
                    <a:lnTo>
                      <a:pt x="1029" y="43"/>
                    </a:lnTo>
                    <a:lnTo>
                      <a:pt x="1095" y="27"/>
                    </a:lnTo>
                    <a:lnTo>
                      <a:pt x="1149" y="15"/>
                    </a:lnTo>
                    <a:lnTo>
                      <a:pt x="1191" y="7"/>
                    </a:lnTo>
                    <a:lnTo>
                      <a:pt x="1216" y="2"/>
                    </a:lnTo>
                    <a:lnTo>
                      <a:pt x="1226" y="0"/>
                    </a:lnTo>
                    <a:lnTo>
                      <a:pt x="1226" y="10"/>
                    </a:lnTo>
                    <a:lnTo>
                      <a:pt x="1225" y="36"/>
                    </a:lnTo>
                    <a:lnTo>
                      <a:pt x="1224" y="79"/>
                    </a:lnTo>
                    <a:lnTo>
                      <a:pt x="1222" y="133"/>
                    </a:lnTo>
                    <a:lnTo>
                      <a:pt x="1220" y="200"/>
                    </a:lnTo>
                    <a:lnTo>
                      <a:pt x="1215" y="275"/>
                    </a:lnTo>
                    <a:lnTo>
                      <a:pt x="1210" y="358"/>
                    </a:lnTo>
                    <a:lnTo>
                      <a:pt x="1204" y="445"/>
                    </a:lnTo>
                    <a:lnTo>
                      <a:pt x="1195" y="536"/>
                    </a:lnTo>
                    <a:lnTo>
                      <a:pt x="1184" y="627"/>
                    </a:lnTo>
                    <a:lnTo>
                      <a:pt x="1179" y="673"/>
                    </a:lnTo>
                    <a:lnTo>
                      <a:pt x="1173" y="718"/>
                    </a:lnTo>
                    <a:lnTo>
                      <a:pt x="1166" y="762"/>
                    </a:lnTo>
                    <a:lnTo>
                      <a:pt x="1159" y="805"/>
                    </a:lnTo>
                    <a:lnTo>
                      <a:pt x="1150" y="847"/>
                    </a:lnTo>
                    <a:lnTo>
                      <a:pt x="1142" y="887"/>
                    </a:lnTo>
                    <a:lnTo>
                      <a:pt x="1132" y="926"/>
                    </a:lnTo>
                    <a:lnTo>
                      <a:pt x="1123" y="962"/>
                    </a:lnTo>
                    <a:lnTo>
                      <a:pt x="1112" y="996"/>
                    </a:lnTo>
                    <a:lnTo>
                      <a:pt x="1101" y="1028"/>
                    </a:lnTo>
                    <a:lnTo>
                      <a:pt x="1089" y="1057"/>
                    </a:lnTo>
                    <a:lnTo>
                      <a:pt x="1077" y="1082"/>
                    </a:lnTo>
                    <a:lnTo>
                      <a:pt x="1049" y="1129"/>
                    </a:lnTo>
                    <a:lnTo>
                      <a:pt x="1022" y="1171"/>
                    </a:lnTo>
                    <a:lnTo>
                      <a:pt x="992" y="1208"/>
                    </a:lnTo>
                    <a:lnTo>
                      <a:pt x="962" y="1241"/>
                    </a:lnTo>
                    <a:lnTo>
                      <a:pt x="931" y="1271"/>
                    </a:lnTo>
                    <a:lnTo>
                      <a:pt x="899" y="1296"/>
                    </a:lnTo>
                    <a:lnTo>
                      <a:pt x="867" y="1319"/>
                    </a:lnTo>
                    <a:lnTo>
                      <a:pt x="835" y="1337"/>
                    </a:lnTo>
                    <a:lnTo>
                      <a:pt x="802" y="1353"/>
                    </a:lnTo>
                    <a:lnTo>
                      <a:pt x="769" y="1365"/>
                    </a:lnTo>
                    <a:lnTo>
                      <a:pt x="737" y="1375"/>
                    </a:lnTo>
                    <a:lnTo>
                      <a:pt x="704" y="1382"/>
                    </a:lnTo>
                    <a:lnTo>
                      <a:pt x="673" y="1388"/>
                    </a:lnTo>
                    <a:lnTo>
                      <a:pt x="641" y="1391"/>
                    </a:lnTo>
                    <a:lnTo>
                      <a:pt x="610" y="1392"/>
                    </a:lnTo>
                    <a:lnTo>
                      <a:pt x="579" y="1391"/>
                    </a:lnTo>
                    <a:lnTo>
                      <a:pt x="549" y="1389"/>
                    </a:lnTo>
                    <a:lnTo>
                      <a:pt x="520" y="1386"/>
                    </a:lnTo>
                    <a:lnTo>
                      <a:pt x="493" y="1381"/>
                    </a:lnTo>
                    <a:lnTo>
                      <a:pt x="466" y="1375"/>
                    </a:lnTo>
                    <a:lnTo>
                      <a:pt x="442" y="1370"/>
                    </a:lnTo>
                    <a:lnTo>
                      <a:pt x="418" y="1362"/>
                    </a:lnTo>
                    <a:lnTo>
                      <a:pt x="396" y="1356"/>
                    </a:lnTo>
                    <a:lnTo>
                      <a:pt x="376" y="1348"/>
                    </a:lnTo>
                    <a:lnTo>
                      <a:pt x="342" y="1335"/>
                    </a:lnTo>
                    <a:lnTo>
                      <a:pt x="315" y="1322"/>
                    </a:lnTo>
                    <a:lnTo>
                      <a:pt x="299" y="1314"/>
                    </a:lnTo>
                    <a:lnTo>
                      <a:pt x="293" y="13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1" name="Freeform 101"/>
              <p:cNvSpPr/>
              <p:nvPr/>
            </p:nvSpPr>
            <p:spPr bwMode="auto">
              <a:xfrm>
                <a:off x="5067300" y="4030663"/>
                <a:ext cx="268288" cy="322263"/>
              </a:xfrm>
              <a:custGeom>
                <a:avLst/>
                <a:gdLst>
                  <a:gd name="T0" fmla="*/ 85 w 843"/>
                  <a:gd name="T1" fmla="*/ 0 h 1017"/>
                  <a:gd name="T2" fmla="*/ 843 w 843"/>
                  <a:gd name="T3" fmla="*/ 949 h 1017"/>
                  <a:gd name="T4" fmla="*/ 758 w 843"/>
                  <a:gd name="T5" fmla="*/ 1017 h 1017"/>
                  <a:gd name="T6" fmla="*/ 0 w 843"/>
                  <a:gd name="T7" fmla="*/ 68 h 1017"/>
                  <a:gd name="T8" fmla="*/ 85 w 843"/>
                  <a:gd name="T9" fmla="*/ 0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3" h="1017">
                    <a:moveTo>
                      <a:pt x="85" y="0"/>
                    </a:moveTo>
                    <a:lnTo>
                      <a:pt x="843" y="949"/>
                    </a:lnTo>
                    <a:lnTo>
                      <a:pt x="758" y="1017"/>
                    </a:lnTo>
                    <a:lnTo>
                      <a:pt x="0" y="68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166" name="Rectangle 49"/>
            <p:cNvSpPr>
              <a:spLocks noChangeArrowheads="1"/>
            </p:cNvSpPr>
            <p:nvPr/>
          </p:nvSpPr>
          <p:spPr bwMode="auto">
            <a:xfrm>
              <a:off x="1620297" y="6664483"/>
              <a:ext cx="42987" cy="277464"/>
            </a:xfrm>
            <a:prstGeom prst="rect">
              <a:avLst/>
            </a:prstGeom>
            <a:solidFill>
              <a:srgbClr val="145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7" name="Freeform 50"/>
            <p:cNvSpPr>
              <a:spLocks noEditPoints="1"/>
            </p:cNvSpPr>
            <p:nvPr/>
          </p:nvSpPr>
          <p:spPr bwMode="auto">
            <a:xfrm>
              <a:off x="1620297" y="6941948"/>
              <a:ext cx="234477" cy="234477"/>
            </a:xfrm>
            <a:custGeom>
              <a:avLst/>
              <a:gdLst>
                <a:gd name="T0" fmla="*/ 111 w 602"/>
                <a:gd name="T1" fmla="*/ 25 h 600"/>
                <a:gd name="T2" fmla="*/ 115 w 602"/>
                <a:gd name="T3" fmla="*/ 74 h 600"/>
                <a:gd name="T4" fmla="*/ 126 w 602"/>
                <a:gd name="T5" fmla="*/ 122 h 600"/>
                <a:gd name="T6" fmla="*/ 140 w 602"/>
                <a:gd name="T7" fmla="*/ 169 h 600"/>
                <a:gd name="T8" fmla="*/ 159 w 602"/>
                <a:gd name="T9" fmla="*/ 213 h 600"/>
                <a:gd name="T10" fmla="*/ 181 w 602"/>
                <a:gd name="T11" fmla="*/ 254 h 600"/>
                <a:gd name="T12" fmla="*/ 208 w 602"/>
                <a:gd name="T13" fmla="*/ 294 h 600"/>
                <a:gd name="T14" fmla="*/ 238 w 602"/>
                <a:gd name="T15" fmla="*/ 330 h 600"/>
                <a:gd name="T16" fmla="*/ 177 w 602"/>
                <a:gd name="T17" fmla="*/ 425 h 600"/>
                <a:gd name="T18" fmla="*/ 138 w 602"/>
                <a:gd name="T19" fmla="*/ 382 h 600"/>
                <a:gd name="T20" fmla="*/ 104 w 602"/>
                <a:gd name="T21" fmla="*/ 335 h 600"/>
                <a:gd name="T22" fmla="*/ 73 w 602"/>
                <a:gd name="T23" fmla="*/ 286 h 600"/>
                <a:gd name="T24" fmla="*/ 48 w 602"/>
                <a:gd name="T25" fmla="*/ 233 h 600"/>
                <a:gd name="T26" fmla="*/ 28 w 602"/>
                <a:gd name="T27" fmla="*/ 179 h 600"/>
                <a:gd name="T28" fmla="*/ 13 w 602"/>
                <a:gd name="T29" fmla="*/ 121 h 600"/>
                <a:gd name="T30" fmla="*/ 3 w 602"/>
                <a:gd name="T31" fmla="*/ 62 h 600"/>
                <a:gd name="T32" fmla="*/ 0 w 602"/>
                <a:gd name="T33" fmla="*/ 0 h 600"/>
                <a:gd name="T34" fmla="*/ 254 w 602"/>
                <a:gd name="T35" fmla="*/ 347 h 600"/>
                <a:gd name="T36" fmla="*/ 289 w 602"/>
                <a:gd name="T37" fmla="*/ 379 h 600"/>
                <a:gd name="T38" fmla="*/ 327 w 602"/>
                <a:gd name="T39" fmla="*/ 407 h 600"/>
                <a:gd name="T40" fmla="*/ 367 w 602"/>
                <a:gd name="T41" fmla="*/ 432 h 600"/>
                <a:gd name="T42" fmla="*/ 410 w 602"/>
                <a:gd name="T43" fmla="*/ 452 h 600"/>
                <a:gd name="T44" fmla="*/ 455 w 602"/>
                <a:gd name="T45" fmla="*/ 469 h 600"/>
                <a:gd name="T46" fmla="*/ 503 w 602"/>
                <a:gd name="T47" fmla="*/ 481 h 600"/>
                <a:gd name="T48" fmla="*/ 551 w 602"/>
                <a:gd name="T49" fmla="*/ 489 h 600"/>
                <a:gd name="T50" fmla="*/ 602 w 602"/>
                <a:gd name="T51" fmla="*/ 491 h 600"/>
                <a:gd name="T52" fmla="*/ 570 w 602"/>
                <a:gd name="T53" fmla="*/ 599 h 600"/>
                <a:gd name="T54" fmla="*/ 510 w 602"/>
                <a:gd name="T55" fmla="*/ 594 h 600"/>
                <a:gd name="T56" fmla="*/ 452 w 602"/>
                <a:gd name="T57" fmla="*/ 581 h 600"/>
                <a:gd name="T58" fmla="*/ 395 w 602"/>
                <a:gd name="T59" fmla="*/ 564 h 600"/>
                <a:gd name="T60" fmla="*/ 341 w 602"/>
                <a:gd name="T61" fmla="*/ 541 h 600"/>
                <a:gd name="T62" fmla="*/ 290 w 602"/>
                <a:gd name="T63" fmla="*/ 513 h 600"/>
                <a:gd name="T64" fmla="*/ 242 w 602"/>
                <a:gd name="T65" fmla="*/ 481 h 600"/>
                <a:gd name="T66" fmla="*/ 197 w 602"/>
                <a:gd name="T67" fmla="*/ 445 h 600"/>
                <a:gd name="T68" fmla="*/ 254 w 602"/>
                <a:gd name="T69" fmla="*/ 347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2" h="600">
                  <a:moveTo>
                    <a:pt x="110" y="0"/>
                  </a:moveTo>
                  <a:lnTo>
                    <a:pt x="111" y="25"/>
                  </a:lnTo>
                  <a:lnTo>
                    <a:pt x="113" y="50"/>
                  </a:lnTo>
                  <a:lnTo>
                    <a:pt x="115" y="74"/>
                  </a:lnTo>
                  <a:lnTo>
                    <a:pt x="121" y="99"/>
                  </a:lnTo>
                  <a:lnTo>
                    <a:pt x="126" y="122"/>
                  </a:lnTo>
                  <a:lnTo>
                    <a:pt x="132" y="146"/>
                  </a:lnTo>
                  <a:lnTo>
                    <a:pt x="140" y="169"/>
                  </a:lnTo>
                  <a:lnTo>
                    <a:pt x="148" y="190"/>
                  </a:lnTo>
                  <a:lnTo>
                    <a:pt x="159" y="213"/>
                  </a:lnTo>
                  <a:lnTo>
                    <a:pt x="170" y="234"/>
                  </a:lnTo>
                  <a:lnTo>
                    <a:pt x="181" y="254"/>
                  </a:lnTo>
                  <a:lnTo>
                    <a:pt x="194" y="275"/>
                  </a:lnTo>
                  <a:lnTo>
                    <a:pt x="208" y="294"/>
                  </a:lnTo>
                  <a:lnTo>
                    <a:pt x="222" y="312"/>
                  </a:lnTo>
                  <a:lnTo>
                    <a:pt x="238" y="330"/>
                  </a:lnTo>
                  <a:lnTo>
                    <a:pt x="254" y="347"/>
                  </a:lnTo>
                  <a:lnTo>
                    <a:pt x="177" y="425"/>
                  </a:lnTo>
                  <a:lnTo>
                    <a:pt x="157" y="403"/>
                  </a:lnTo>
                  <a:lnTo>
                    <a:pt x="138" y="382"/>
                  </a:lnTo>
                  <a:lnTo>
                    <a:pt x="120" y="359"/>
                  </a:lnTo>
                  <a:lnTo>
                    <a:pt x="104" y="335"/>
                  </a:lnTo>
                  <a:lnTo>
                    <a:pt x="88" y="311"/>
                  </a:lnTo>
                  <a:lnTo>
                    <a:pt x="73" y="286"/>
                  </a:lnTo>
                  <a:lnTo>
                    <a:pt x="60" y="260"/>
                  </a:lnTo>
                  <a:lnTo>
                    <a:pt x="48" y="233"/>
                  </a:lnTo>
                  <a:lnTo>
                    <a:pt x="38" y="206"/>
                  </a:lnTo>
                  <a:lnTo>
                    <a:pt x="28" y="179"/>
                  </a:lnTo>
                  <a:lnTo>
                    <a:pt x="19" y="150"/>
                  </a:lnTo>
                  <a:lnTo>
                    <a:pt x="13" y="121"/>
                  </a:lnTo>
                  <a:lnTo>
                    <a:pt x="8" y="91"/>
                  </a:lnTo>
                  <a:lnTo>
                    <a:pt x="3" y="62"/>
                  </a:lnTo>
                  <a:lnTo>
                    <a:pt x="1" y="31"/>
                  </a:lnTo>
                  <a:lnTo>
                    <a:pt x="0" y="0"/>
                  </a:lnTo>
                  <a:lnTo>
                    <a:pt x="110" y="0"/>
                  </a:lnTo>
                  <a:close/>
                  <a:moveTo>
                    <a:pt x="254" y="347"/>
                  </a:moveTo>
                  <a:lnTo>
                    <a:pt x="271" y="363"/>
                  </a:lnTo>
                  <a:lnTo>
                    <a:pt x="289" y="379"/>
                  </a:lnTo>
                  <a:lnTo>
                    <a:pt x="307" y="394"/>
                  </a:lnTo>
                  <a:lnTo>
                    <a:pt x="327" y="407"/>
                  </a:lnTo>
                  <a:lnTo>
                    <a:pt x="346" y="419"/>
                  </a:lnTo>
                  <a:lnTo>
                    <a:pt x="367" y="432"/>
                  </a:lnTo>
                  <a:lnTo>
                    <a:pt x="388" y="443"/>
                  </a:lnTo>
                  <a:lnTo>
                    <a:pt x="410" y="452"/>
                  </a:lnTo>
                  <a:lnTo>
                    <a:pt x="432" y="461"/>
                  </a:lnTo>
                  <a:lnTo>
                    <a:pt x="455" y="469"/>
                  </a:lnTo>
                  <a:lnTo>
                    <a:pt x="478" y="476"/>
                  </a:lnTo>
                  <a:lnTo>
                    <a:pt x="503" y="481"/>
                  </a:lnTo>
                  <a:lnTo>
                    <a:pt x="526" y="485"/>
                  </a:lnTo>
                  <a:lnTo>
                    <a:pt x="551" y="489"/>
                  </a:lnTo>
                  <a:lnTo>
                    <a:pt x="576" y="491"/>
                  </a:lnTo>
                  <a:lnTo>
                    <a:pt x="602" y="491"/>
                  </a:lnTo>
                  <a:lnTo>
                    <a:pt x="602" y="600"/>
                  </a:lnTo>
                  <a:lnTo>
                    <a:pt x="570" y="599"/>
                  </a:lnTo>
                  <a:lnTo>
                    <a:pt x="540" y="597"/>
                  </a:lnTo>
                  <a:lnTo>
                    <a:pt x="510" y="594"/>
                  </a:lnTo>
                  <a:lnTo>
                    <a:pt x="480" y="589"/>
                  </a:lnTo>
                  <a:lnTo>
                    <a:pt x="452" y="581"/>
                  </a:lnTo>
                  <a:lnTo>
                    <a:pt x="423" y="574"/>
                  </a:lnTo>
                  <a:lnTo>
                    <a:pt x="395" y="564"/>
                  </a:lnTo>
                  <a:lnTo>
                    <a:pt x="367" y="554"/>
                  </a:lnTo>
                  <a:lnTo>
                    <a:pt x="341" y="541"/>
                  </a:lnTo>
                  <a:lnTo>
                    <a:pt x="315" y="528"/>
                  </a:lnTo>
                  <a:lnTo>
                    <a:pt x="290" y="513"/>
                  </a:lnTo>
                  <a:lnTo>
                    <a:pt x="265" y="498"/>
                  </a:lnTo>
                  <a:lnTo>
                    <a:pt x="242" y="481"/>
                  </a:lnTo>
                  <a:lnTo>
                    <a:pt x="220" y="463"/>
                  </a:lnTo>
                  <a:lnTo>
                    <a:pt x="197" y="445"/>
                  </a:lnTo>
                  <a:lnTo>
                    <a:pt x="177" y="425"/>
                  </a:lnTo>
                  <a:lnTo>
                    <a:pt x="254" y="347"/>
                  </a:lnTo>
                  <a:close/>
                </a:path>
              </a:pathLst>
            </a:custGeom>
            <a:solidFill>
              <a:srgbClr val="145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8" name="Rectangle 51"/>
            <p:cNvSpPr>
              <a:spLocks noChangeArrowheads="1"/>
            </p:cNvSpPr>
            <p:nvPr/>
          </p:nvSpPr>
          <p:spPr bwMode="auto">
            <a:xfrm>
              <a:off x="1854774" y="7133437"/>
              <a:ext cx="2073166" cy="42987"/>
            </a:xfrm>
            <a:prstGeom prst="rect">
              <a:avLst/>
            </a:prstGeom>
            <a:solidFill>
              <a:srgbClr val="145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9" name="Freeform 52"/>
            <p:cNvSpPr>
              <a:spLocks noEditPoints="1"/>
            </p:cNvSpPr>
            <p:nvPr/>
          </p:nvSpPr>
          <p:spPr bwMode="auto">
            <a:xfrm>
              <a:off x="3927939" y="7133437"/>
              <a:ext cx="234477" cy="234477"/>
            </a:xfrm>
            <a:custGeom>
              <a:avLst/>
              <a:gdLst>
                <a:gd name="T0" fmla="*/ 31 w 601"/>
                <a:gd name="T1" fmla="*/ 1 h 600"/>
                <a:gd name="T2" fmla="*/ 92 w 601"/>
                <a:gd name="T3" fmla="*/ 7 h 600"/>
                <a:gd name="T4" fmla="*/ 150 w 601"/>
                <a:gd name="T5" fmla="*/ 19 h 600"/>
                <a:gd name="T6" fmla="*/ 207 w 601"/>
                <a:gd name="T7" fmla="*/ 36 h 600"/>
                <a:gd name="T8" fmla="*/ 260 w 601"/>
                <a:gd name="T9" fmla="*/ 59 h 600"/>
                <a:gd name="T10" fmla="*/ 311 w 601"/>
                <a:gd name="T11" fmla="*/ 87 h 600"/>
                <a:gd name="T12" fmla="*/ 359 w 601"/>
                <a:gd name="T13" fmla="*/ 119 h 600"/>
                <a:gd name="T14" fmla="*/ 404 w 601"/>
                <a:gd name="T15" fmla="*/ 156 h 600"/>
                <a:gd name="T16" fmla="*/ 347 w 601"/>
                <a:gd name="T17" fmla="*/ 253 h 600"/>
                <a:gd name="T18" fmla="*/ 312 w 601"/>
                <a:gd name="T19" fmla="*/ 221 h 600"/>
                <a:gd name="T20" fmla="*/ 275 w 601"/>
                <a:gd name="T21" fmla="*/ 194 h 600"/>
                <a:gd name="T22" fmla="*/ 235 w 601"/>
                <a:gd name="T23" fmla="*/ 169 h 600"/>
                <a:gd name="T24" fmla="*/ 191 w 601"/>
                <a:gd name="T25" fmla="*/ 148 h 600"/>
                <a:gd name="T26" fmla="*/ 146 w 601"/>
                <a:gd name="T27" fmla="*/ 132 h 600"/>
                <a:gd name="T28" fmla="*/ 99 w 601"/>
                <a:gd name="T29" fmla="*/ 119 h 600"/>
                <a:gd name="T30" fmla="*/ 50 w 601"/>
                <a:gd name="T31" fmla="*/ 112 h 600"/>
                <a:gd name="T32" fmla="*/ 0 w 601"/>
                <a:gd name="T33" fmla="*/ 109 h 600"/>
                <a:gd name="T34" fmla="*/ 425 w 601"/>
                <a:gd name="T35" fmla="*/ 176 h 600"/>
                <a:gd name="T36" fmla="*/ 463 w 601"/>
                <a:gd name="T37" fmla="*/ 219 h 600"/>
                <a:gd name="T38" fmla="*/ 499 w 601"/>
                <a:gd name="T39" fmla="*/ 265 h 600"/>
                <a:gd name="T40" fmla="*/ 528 w 601"/>
                <a:gd name="T41" fmla="*/ 315 h 600"/>
                <a:gd name="T42" fmla="*/ 554 w 601"/>
                <a:gd name="T43" fmla="*/ 367 h 600"/>
                <a:gd name="T44" fmla="*/ 574 w 601"/>
                <a:gd name="T45" fmla="*/ 423 h 600"/>
                <a:gd name="T46" fmla="*/ 588 w 601"/>
                <a:gd name="T47" fmla="*/ 480 h 600"/>
                <a:gd name="T48" fmla="*/ 597 w 601"/>
                <a:gd name="T49" fmla="*/ 540 h 600"/>
                <a:gd name="T50" fmla="*/ 601 w 601"/>
                <a:gd name="T51" fmla="*/ 600 h 600"/>
                <a:gd name="T52" fmla="*/ 490 w 601"/>
                <a:gd name="T53" fmla="*/ 576 h 600"/>
                <a:gd name="T54" fmla="*/ 486 w 601"/>
                <a:gd name="T55" fmla="*/ 526 h 600"/>
                <a:gd name="T56" fmla="*/ 476 w 601"/>
                <a:gd name="T57" fmla="*/ 478 h 600"/>
                <a:gd name="T58" fmla="*/ 461 w 601"/>
                <a:gd name="T59" fmla="*/ 432 h 600"/>
                <a:gd name="T60" fmla="*/ 443 w 601"/>
                <a:gd name="T61" fmla="*/ 387 h 600"/>
                <a:gd name="T62" fmla="*/ 420 w 601"/>
                <a:gd name="T63" fmla="*/ 346 h 600"/>
                <a:gd name="T64" fmla="*/ 393 w 601"/>
                <a:gd name="T65" fmla="*/ 306 h 600"/>
                <a:gd name="T66" fmla="*/ 363 w 601"/>
                <a:gd name="T67" fmla="*/ 270 h 600"/>
                <a:gd name="T68" fmla="*/ 425 w 601"/>
                <a:gd name="T69" fmla="*/ 176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1" h="600">
                  <a:moveTo>
                    <a:pt x="0" y="0"/>
                  </a:moveTo>
                  <a:lnTo>
                    <a:pt x="31" y="1"/>
                  </a:lnTo>
                  <a:lnTo>
                    <a:pt x="61" y="3"/>
                  </a:lnTo>
                  <a:lnTo>
                    <a:pt x="92" y="7"/>
                  </a:lnTo>
                  <a:lnTo>
                    <a:pt x="121" y="12"/>
                  </a:lnTo>
                  <a:lnTo>
                    <a:pt x="150" y="19"/>
                  </a:lnTo>
                  <a:lnTo>
                    <a:pt x="178" y="27"/>
                  </a:lnTo>
                  <a:lnTo>
                    <a:pt x="207" y="36"/>
                  </a:lnTo>
                  <a:lnTo>
                    <a:pt x="233" y="48"/>
                  </a:lnTo>
                  <a:lnTo>
                    <a:pt x="260" y="59"/>
                  </a:lnTo>
                  <a:lnTo>
                    <a:pt x="287" y="72"/>
                  </a:lnTo>
                  <a:lnTo>
                    <a:pt x="311" y="87"/>
                  </a:lnTo>
                  <a:lnTo>
                    <a:pt x="336" y="103"/>
                  </a:lnTo>
                  <a:lnTo>
                    <a:pt x="359" y="119"/>
                  </a:lnTo>
                  <a:lnTo>
                    <a:pt x="382" y="137"/>
                  </a:lnTo>
                  <a:lnTo>
                    <a:pt x="404" y="156"/>
                  </a:lnTo>
                  <a:lnTo>
                    <a:pt x="425" y="176"/>
                  </a:lnTo>
                  <a:lnTo>
                    <a:pt x="347" y="253"/>
                  </a:lnTo>
                  <a:lnTo>
                    <a:pt x="330" y="237"/>
                  </a:lnTo>
                  <a:lnTo>
                    <a:pt x="312" y="221"/>
                  </a:lnTo>
                  <a:lnTo>
                    <a:pt x="294" y="207"/>
                  </a:lnTo>
                  <a:lnTo>
                    <a:pt x="275" y="194"/>
                  </a:lnTo>
                  <a:lnTo>
                    <a:pt x="255" y="181"/>
                  </a:lnTo>
                  <a:lnTo>
                    <a:pt x="235" y="169"/>
                  </a:lnTo>
                  <a:lnTo>
                    <a:pt x="213" y="158"/>
                  </a:lnTo>
                  <a:lnTo>
                    <a:pt x="191" y="148"/>
                  </a:lnTo>
                  <a:lnTo>
                    <a:pt x="169" y="139"/>
                  </a:lnTo>
                  <a:lnTo>
                    <a:pt x="146" y="132"/>
                  </a:lnTo>
                  <a:lnTo>
                    <a:pt x="123" y="125"/>
                  </a:lnTo>
                  <a:lnTo>
                    <a:pt x="99" y="119"/>
                  </a:lnTo>
                  <a:lnTo>
                    <a:pt x="75" y="115"/>
                  </a:lnTo>
                  <a:lnTo>
                    <a:pt x="50" y="112"/>
                  </a:lnTo>
                  <a:lnTo>
                    <a:pt x="25" y="110"/>
                  </a:lnTo>
                  <a:lnTo>
                    <a:pt x="0" y="109"/>
                  </a:lnTo>
                  <a:lnTo>
                    <a:pt x="0" y="0"/>
                  </a:lnTo>
                  <a:close/>
                  <a:moveTo>
                    <a:pt x="425" y="176"/>
                  </a:moveTo>
                  <a:lnTo>
                    <a:pt x="444" y="197"/>
                  </a:lnTo>
                  <a:lnTo>
                    <a:pt x="463" y="219"/>
                  </a:lnTo>
                  <a:lnTo>
                    <a:pt x="481" y="241"/>
                  </a:lnTo>
                  <a:lnTo>
                    <a:pt x="499" y="265"/>
                  </a:lnTo>
                  <a:lnTo>
                    <a:pt x="513" y="289"/>
                  </a:lnTo>
                  <a:lnTo>
                    <a:pt x="528" y="315"/>
                  </a:lnTo>
                  <a:lnTo>
                    <a:pt x="541" y="341"/>
                  </a:lnTo>
                  <a:lnTo>
                    <a:pt x="554" y="367"/>
                  </a:lnTo>
                  <a:lnTo>
                    <a:pt x="564" y="394"/>
                  </a:lnTo>
                  <a:lnTo>
                    <a:pt x="574" y="423"/>
                  </a:lnTo>
                  <a:lnTo>
                    <a:pt x="582" y="450"/>
                  </a:lnTo>
                  <a:lnTo>
                    <a:pt x="588" y="480"/>
                  </a:lnTo>
                  <a:lnTo>
                    <a:pt x="593" y="510"/>
                  </a:lnTo>
                  <a:lnTo>
                    <a:pt x="597" y="540"/>
                  </a:lnTo>
                  <a:lnTo>
                    <a:pt x="600" y="569"/>
                  </a:lnTo>
                  <a:lnTo>
                    <a:pt x="601" y="600"/>
                  </a:lnTo>
                  <a:lnTo>
                    <a:pt x="491" y="600"/>
                  </a:lnTo>
                  <a:lnTo>
                    <a:pt x="490" y="576"/>
                  </a:lnTo>
                  <a:lnTo>
                    <a:pt x="489" y="550"/>
                  </a:lnTo>
                  <a:lnTo>
                    <a:pt x="486" y="526"/>
                  </a:lnTo>
                  <a:lnTo>
                    <a:pt x="481" y="501"/>
                  </a:lnTo>
                  <a:lnTo>
                    <a:pt x="476" y="478"/>
                  </a:lnTo>
                  <a:lnTo>
                    <a:pt x="469" y="454"/>
                  </a:lnTo>
                  <a:lnTo>
                    <a:pt x="461" y="432"/>
                  </a:lnTo>
                  <a:lnTo>
                    <a:pt x="453" y="410"/>
                  </a:lnTo>
                  <a:lnTo>
                    <a:pt x="443" y="387"/>
                  </a:lnTo>
                  <a:lnTo>
                    <a:pt x="431" y="367"/>
                  </a:lnTo>
                  <a:lnTo>
                    <a:pt x="420" y="346"/>
                  </a:lnTo>
                  <a:lnTo>
                    <a:pt x="407" y="326"/>
                  </a:lnTo>
                  <a:lnTo>
                    <a:pt x="393" y="306"/>
                  </a:lnTo>
                  <a:lnTo>
                    <a:pt x="379" y="288"/>
                  </a:lnTo>
                  <a:lnTo>
                    <a:pt x="363" y="270"/>
                  </a:lnTo>
                  <a:lnTo>
                    <a:pt x="347" y="253"/>
                  </a:lnTo>
                  <a:lnTo>
                    <a:pt x="425" y="176"/>
                  </a:lnTo>
                  <a:close/>
                </a:path>
              </a:pathLst>
            </a:custGeom>
            <a:solidFill>
              <a:srgbClr val="145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0" name="Rectangle 53"/>
            <p:cNvSpPr>
              <a:spLocks noChangeArrowheads="1"/>
            </p:cNvSpPr>
            <p:nvPr/>
          </p:nvSpPr>
          <p:spPr bwMode="auto">
            <a:xfrm>
              <a:off x="4119429" y="7367914"/>
              <a:ext cx="42987" cy="2987626"/>
            </a:xfrm>
            <a:prstGeom prst="rect">
              <a:avLst/>
            </a:prstGeom>
            <a:solidFill>
              <a:srgbClr val="145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1" name="Freeform 94"/>
            <p:cNvSpPr/>
            <p:nvPr/>
          </p:nvSpPr>
          <p:spPr bwMode="auto">
            <a:xfrm>
              <a:off x="1299845" y="6652759"/>
              <a:ext cx="265741" cy="300912"/>
            </a:xfrm>
            <a:custGeom>
              <a:avLst/>
              <a:gdLst>
                <a:gd name="T0" fmla="*/ 526 w 676"/>
                <a:gd name="T1" fmla="*/ 712 h 767"/>
                <a:gd name="T2" fmla="*/ 574 w 676"/>
                <a:gd name="T3" fmla="*/ 664 h 767"/>
                <a:gd name="T4" fmla="*/ 602 w 676"/>
                <a:gd name="T5" fmla="*/ 627 h 767"/>
                <a:gd name="T6" fmla="*/ 623 w 676"/>
                <a:gd name="T7" fmla="*/ 599 h 767"/>
                <a:gd name="T8" fmla="*/ 640 w 676"/>
                <a:gd name="T9" fmla="*/ 568 h 767"/>
                <a:gd name="T10" fmla="*/ 656 w 676"/>
                <a:gd name="T11" fmla="*/ 535 h 767"/>
                <a:gd name="T12" fmla="*/ 667 w 676"/>
                <a:gd name="T13" fmla="*/ 500 h 767"/>
                <a:gd name="T14" fmla="*/ 674 w 676"/>
                <a:gd name="T15" fmla="*/ 463 h 767"/>
                <a:gd name="T16" fmla="*/ 675 w 676"/>
                <a:gd name="T17" fmla="*/ 425 h 767"/>
                <a:gd name="T18" fmla="*/ 669 w 676"/>
                <a:gd name="T19" fmla="*/ 386 h 767"/>
                <a:gd name="T20" fmla="*/ 657 w 676"/>
                <a:gd name="T21" fmla="*/ 346 h 767"/>
                <a:gd name="T22" fmla="*/ 633 w 676"/>
                <a:gd name="T23" fmla="*/ 305 h 767"/>
                <a:gd name="T24" fmla="*/ 601 w 676"/>
                <a:gd name="T25" fmla="*/ 266 h 767"/>
                <a:gd name="T26" fmla="*/ 564 w 676"/>
                <a:gd name="T27" fmla="*/ 229 h 767"/>
                <a:gd name="T28" fmla="*/ 520 w 676"/>
                <a:gd name="T29" fmla="*/ 196 h 767"/>
                <a:gd name="T30" fmla="*/ 474 w 676"/>
                <a:gd name="T31" fmla="*/ 165 h 767"/>
                <a:gd name="T32" fmla="*/ 425 w 676"/>
                <a:gd name="T33" fmla="*/ 137 h 767"/>
                <a:gd name="T34" fmla="*/ 372 w 676"/>
                <a:gd name="T35" fmla="*/ 113 h 767"/>
                <a:gd name="T36" fmla="*/ 296 w 676"/>
                <a:gd name="T37" fmla="*/ 81 h 767"/>
                <a:gd name="T38" fmla="*/ 196 w 676"/>
                <a:gd name="T39" fmla="*/ 47 h 767"/>
                <a:gd name="T40" fmla="*/ 109 w 676"/>
                <a:gd name="T41" fmla="*/ 23 h 767"/>
                <a:gd name="T42" fmla="*/ 19 w 676"/>
                <a:gd name="T43" fmla="*/ 3 h 767"/>
                <a:gd name="T44" fmla="*/ 1 w 676"/>
                <a:gd name="T45" fmla="*/ 20 h 767"/>
                <a:gd name="T46" fmla="*/ 6 w 676"/>
                <a:gd name="T47" fmla="*/ 151 h 767"/>
                <a:gd name="T48" fmla="*/ 17 w 676"/>
                <a:gd name="T49" fmla="*/ 295 h 767"/>
                <a:gd name="T50" fmla="*/ 30 w 676"/>
                <a:gd name="T51" fmla="*/ 395 h 767"/>
                <a:gd name="T52" fmla="*/ 41 w 676"/>
                <a:gd name="T53" fmla="*/ 466 h 767"/>
                <a:gd name="T54" fmla="*/ 51 w 676"/>
                <a:gd name="T55" fmla="*/ 510 h 767"/>
                <a:gd name="T56" fmla="*/ 63 w 676"/>
                <a:gd name="T57" fmla="*/ 548 h 767"/>
                <a:gd name="T58" fmla="*/ 76 w 676"/>
                <a:gd name="T59" fmla="*/ 581 h 767"/>
                <a:gd name="T60" fmla="*/ 98 w 676"/>
                <a:gd name="T61" fmla="*/ 622 h 767"/>
                <a:gd name="T62" fmla="*/ 129 w 676"/>
                <a:gd name="T63" fmla="*/ 665 h 767"/>
                <a:gd name="T64" fmla="*/ 163 w 676"/>
                <a:gd name="T65" fmla="*/ 699 h 767"/>
                <a:gd name="T66" fmla="*/ 198 w 676"/>
                <a:gd name="T67" fmla="*/ 726 h 767"/>
                <a:gd name="T68" fmla="*/ 233 w 676"/>
                <a:gd name="T69" fmla="*/ 745 h 767"/>
                <a:gd name="T70" fmla="*/ 269 w 676"/>
                <a:gd name="T71" fmla="*/ 757 h 767"/>
                <a:gd name="T72" fmla="*/ 305 w 676"/>
                <a:gd name="T73" fmla="*/ 764 h 767"/>
                <a:gd name="T74" fmla="*/ 339 w 676"/>
                <a:gd name="T75" fmla="*/ 767 h 767"/>
                <a:gd name="T76" fmla="*/ 372 w 676"/>
                <a:gd name="T77" fmla="*/ 764 h 767"/>
                <a:gd name="T78" fmla="*/ 404 w 676"/>
                <a:gd name="T79" fmla="*/ 760 h 767"/>
                <a:gd name="T80" fmla="*/ 445 w 676"/>
                <a:gd name="T81" fmla="*/ 751 h 767"/>
                <a:gd name="T82" fmla="*/ 502 w 676"/>
                <a:gd name="T83" fmla="*/ 728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6" h="767">
                  <a:moveTo>
                    <a:pt x="514" y="722"/>
                  </a:moveTo>
                  <a:lnTo>
                    <a:pt x="526" y="712"/>
                  </a:lnTo>
                  <a:lnTo>
                    <a:pt x="554" y="683"/>
                  </a:lnTo>
                  <a:lnTo>
                    <a:pt x="574" y="664"/>
                  </a:lnTo>
                  <a:lnTo>
                    <a:pt x="593" y="640"/>
                  </a:lnTo>
                  <a:lnTo>
                    <a:pt x="602" y="627"/>
                  </a:lnTo>
                  <a:lnTo>
                    <a:pt x="613" y="613"/>
                  </a:lnTo>
                  <a:lnTo>
                    <a:pt x="623" y="599"/>
                  </a:lnTo>
                  <a:lnTo>
                    <a:pt x="631" y="584"/>
                  </a:lnTo>
                  <a:lnTo>
                    <a:pt x="640" y="568"/>
                  </a:lnTo>
                  <a:lnTo>
                    <a:pt x="648" y="552"/>
                  </a:lnTo>
                  <a:lnTo>
                    <a:pt x="656" y="535"/>
                  </a:lnTo>
                  <a:lnTo>
                    <a:pt x="662" y="518"/>
                  </a:lnTo>
                  <a:lnTo>
                    <a:pt x="667" y="500"/>
                  </a:lnTo>
                  <a:lnTo>
                    <a:pt x="672" y="482"/>
                  </a:lnTo>
                  <a:lnTo>
                    <a:pt x="674" y="463"/>
                  </a:lnTo>
                  <a:lnTo>
                    <a:pt x="676" y="445"/>
                  </a:lnTo>
                  <a:lnTo>
                    <a:pt x="675" y="425"/>
                  </a:lnTo>
                  <a:lnTo>
                    <a:pt x="674" y="406"/>
                  </a:lnTo>
                  <a:lnTo>
                    <a:pt x="669" y="386"/>
                  </a:lnTo>
                  <a:lnTo>
                    <a:pt x="664" y="366"/>
                  </a:lnTo>
                  <a:lnTo>
                    <a:pt x="657" y="346"/>
                  </a:lnTo>
                  <a:lnTo>
                    <a:pt x="646" y="326"/>
                  </a:lnTo>
                  <a:lnTo>
                    <a:pt x="633" y="305"/>
                  </a:lnTo>
                  <a:lnTo>
                    <a:pt x="618" y="285"/>
                  </a:lnTo>
                  <a:lnTo>
                    <a:pt x="601" y="266"/>
                  </a:lnTo>
                  <a:lnTo>
                    <a:pt x="583" y="247"/>
                  </a:lnTo>
                  <a:lnTo>
                    <a:pt x="564" y="229"/>
                  </a:lnTo>
                  <a:lnTo>
                    <a:pt x="543" y="212"/>
                  </a:lnTo>
                  <a:lnTo>
                    <a:pt x="520" y="196"/>
                  </a:lnTo>
                  <a:lnTo>
                    <a:pt x="497" y="180"/>
                  </a:lnTo>
                  <a:lnTo>
                    <a:pt x="474" y="165"/>
                  </a:lnTo>
                  <a:lnTo>
                    <a:pt x="449" y="150"/>
                  </a:lnTo>
                  <a:lnTo>
                    <a:pt x="425" y="137"/>
                  </a:lnTo>
                  <a:lnTo>
                    <a:pt x="399" y="124"/>
                  </a:lnTo>
                  <a:lnTo>
                    <a:pt x="372" y="113"/>
                  </a:lnTo>
                  <a:lnTo>
                    <a:pt x="347" y="101"/>
                  </a:lnTo>
                  <a:lnTo>
                    <a:pt x="296" y="81"/>
                  </a:lnTo>
                  <a:lnTo>
                    <a:pt x="245" y="63"/>
                  </a:lnTo>
                  <a:lnTo>
                    <a:pt x="196" y="47"/>
                  </a:lnTo>
                  <a:lnTo>
                    <a:pt x="150" y="34"/>
                  </a:lnTo>
                  <a:lnTo>
                    <a:pt x="109" y="23"/>
                  </a:lnTo>
                  <a:lnTo>
                    <a:pt x="72" y="15"/>
                  </a:lnTo>
                  <a:lnTo>
                    <a:pt x="19" y="3"/>
                  </a:lnTo>
                  <a:lnTo>
                    <a:pt x="0" y="0"/>
                  </a:lnTo>
                  <a:lnTo>
                    <a:pt x="1" y="20"/>
                  </a:lnTo>
                  <a:lnTo>
                    <a:pt x="2" y="73"/>
                  </a:lnTo>
                  <a:lnTo>
                    <a:pt x="6" y="151"/>
                  </a:lnTo>
                  <a:lnTo>
                    <a:pt x="13" y="245"/>
                  </a:lnTo>
                  <a:lnTo>
                    <a:pt x="17" y="295"/>
                  </a:lnTo>
                  <a:lnTo>
                    <a:pt x="22" y="345"/>
                  </a:lnTo>
                  <a:lnTo>
                    <a:pt x="30" y="395"/>
                  </a:lnTo>
                  <a:lnTo>
                    <a:pt x="37" y="443"/>
                  </a:lnTo>
                  <a:lnTo>
                    <a:pt x="41" y="466"/>
                  </a:lnTo>
                  <a:lnTo>
                    <a:pt x="47" y="489"/>
                  </a:lnTo>
                  <a:lnTo>
                    <a:pt x="51" y="510"/>
                  </a:lnTo>
                  <a:lnTo>
                    <a:pt x="57" y="529"/>
                  </a:lnTo>
                  <a:lnTo>
                    <a:pt x="63" y="548"/>
                  </a:lnTo>
                  <a:lnTo>
                    <a:pt x="69" y="565"/>
                  </a:lnTo>
                  <a:lnTo>
                    <a:pt x="76" y="581"/>
                  </a:lnTo>
                  <a:lnTo>
                    <a:pt x="82" y="596"/>
                  </a:lnTo>
                  <a:lnTo>
                    <a:pt x="98" y="622"/>
                  </a:lnTo>
                  <a:lnTo>
                    <a:pt x="113" y="644"/>
                  </a:lnTo>
                  <a:lnTo>
                    <a:pt x="129" y="665"/>
                  </a:lnTo>
                  <a:lnTo>
                    <a:pt x="146" y="683"/>
                  </a:lnTo>
                  <a:lnTo>
                    <a:pt x="163" y="699"/>
                  </a:lnTo>
                  <a:lnTo>
                    <a:pt x="180" y="713"/>
                  </a:lnTo>
                  <a:lnTo>
                    <a:pt x="198" y="726"/>
                  </a:lnTo>
                  <a:lnTo>
                    <a:pt x="216" y="736"/>
                  </a:lnTo>
                  <a:lnTo>
                    <a:pt x="233" y="745"/>
                  </a:lnTo>
                  <a:lnTo>
                    <a:pt x="251" y="752"/>
                  </a:lnTo>
                  <a:lnTo>
                    <a:pt x="269" y="757"/>
                  </a:lnTo>
                  <a:lnTo>
                    <a:pt x="287" y="761"/>
                  </a:lnTo>
                  <a:lnTo>
                    <a:pt x="305" y="764"/>
                  </a:lnTo>
                  <a:lnTo>
                    <a:pt x="322" y="765"/>
                  </a:lnTo>
                  <a:lnTo>
                    <a:pt x="339" y="767"/>
                  </a:lnTo>
                  <a:lnTo>
                    <a:pt x="357" y="767"/>
                  </a:lnTo>
                  <a:lnTo>
                    <a:pt x="372" y="764"/>
                  </a:lnTo>
                  <a:lnTo>
                    <a:pt x="388" y="763"/>
                  </a:lnTo>
                  <a:lnTo>
                    <a:pt x="404" y="760"/>
                  </a:lnTo>
                  <a:lnTo>
                    <a:pt x="418" y="757"/>
                  </a:lnTo>
                  <a:lnTo>
                    <a:pt x="445" y="751"/>
                  </a:lnTo>
                  <a:lnTo>
                    <a:pt x="468" y="742"/>
                  </a:lnTo>
                  <a:lnTo>
                    <a:pt x="502" y="728"/>
                  </a:lnTo>
                  <a:lnTo>
                    <a:pt x="514" y="722"/>
                  </a:lnTo>
                  <a:close/>
                </a:path>
              </a:pathLst>
            </a:custGeom>
            <a:solidFill>
              <a:srgbClr val="1455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8" name="Rectangle 58"/>
            <p:cNvSpPr>
              <a:spLocks noChangeArrowheads="1"/>
            </p:cNvSpPr>
            <p:nvPr/>
          </p:nvSpPr>
          <p:spPr bwMode="auto">
            <a:xfrm>
              <a:off x="2700845" y="5828181"/>
              <a:ext cx="54711" cy="1567087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9" name="Freeform 59"/>
            <p:cNvSpPr>
              <a:spLocks noEditPoints="1"/>
            </p:cNvSpPr>
            <p:nvPr/>
          </p:nvSpPr>
          <p:spPr bwMode="auto">
            <a:xfrm>
              <a:off x="2700845" y="7395267"/>
              <a:ext cx="232523" cy="232523"/>
            </a:xfrm>
            <a:custGeom>
              <a:avLst/>
              <a:gdLst>
                <a:gd name="T0" fmla="*/ 143 w 595"/>
                <a:gd name="T1" fmla="*/ 23 h 595"/>
                <a:gd name="T2" fmla="*/ 147 w 595"/>
                <a:gd name="T3" fmla="*/ 69 h 595"/>
                <a:gd name="T4" fmla="*/ 157 w 595"/>
                <a:gd name="T5" fmla="*/ 113 h 595"/>
                <a:gd name="T6" fmla="*/ 170 w 595"/>
                <a:gd name="T7" fmla="*/ 155 h 595"/>
                <a:gd name="T8" fmla="*/ 187 w 595"/>
                <a:gd name="T9" fmla="*/ 197 h 595"/>
                <a:gd name="T10" fmla="*/ 208 w 595"/>
                <a:gd name="T11" fmla="*/ 235 h 595"/>
                <a:gd name="T12" fmla="*/ 232 w 595"/>
                <a:gd name="T13" fmla="*/ 271 h 595"/>
                <a:gd name="T14" fmla="*/ 260 w 595"/>
                <a:gd name="T15" fmla="*/ 304 h 595"/>
                <a:gd name="T16" fmla="*/ 175 w 595"/>
                <a:gd name="T17" fmla="*/ 422 h 595"/>
                <a:gd name="T18" fmla="*/ 137 w 595"/>
                <a:gd name="T19" fmla="*/ 379 h 595"/>
                <a:gd name="T20" fmla="*/ 102 w 595"/>
                <a:gd name="T21" fmla="*/ 333 h 595"/>
                <a:gd name="T22" fmla="*/ 72 w 595"/>
                <a:gd name="T23" fmla="*/ 284 h 595"/>
                <a:gd name="T24" fmla="*/ 47 w 595"/>
                <a:gd name="T25" fmla="*/ 232 h 595"/>
                <a:gd name="T26" fmla="*/ 27 w 595"/>
                <a:gd name="T27" fmla="*/ 177 h 595"/>
                <a:gd name="T28" fmla="*/ 12 w 595"/>
                <a:gd name="T29" fmla="*/ 120 h 595"/>
                <a:gd name="T30" fmla="*/ 4 w 595"/>
                <a:gd name="T31" fmla="*/ 60 h 595"/>
                <a:gd name="T32" fmla="*/ 0 w 595"/>
                <a:gd name="T33" fmla="*/ 0 h 595"/>
                <a:gd name="T34" fmla="*/ 275 w 595"/>
                <a:gd name="T35" fmla="*/ 320 h 595"/>
                <a:gd name="T36" fmla="*/ 307 w 595"/>
                <a:gd name="T37" fmla="*/ 350 h 595"/>
                <a:gd name="T38" fmla="*/ 342 w 595"/>
                <a:gd name="T39" fmla="*/ 376 h 595"/>
                <a:gd name="T40" fmla="*/ 379 w 595"/>
                <a:gd name="T41" fmla="*/ 399 h 595"/>
                <a:gd name="T42" fmla="*/ 420 w 595"/>
                <a:gd name="T43" fmla="*/ 417 h 595"/>
                <a:gd name="T44" fmla="*/ 461 w 595"/>
                <a:gd name="T45" fmla="*/ 433 h 595"/>
                <a:gd name="T46" fmla="*/ 505 w 595"/>
                <a:gd name="T47" fmla="*/ 444 h 595"/>
                <a:gd name="T48" fmla="*/ 550 w 595"/>
                <a:gd name="T49" fmla="*/ 451 h 595"/>
                <a:gd name="T50" fmla="*/ 595 w 595"/>
                <a:gd name="T51" fmla="*/ 453 h 595"/>
                <a:gd name="T52" fmla="*/ 566 w 595"/>
                <a:gd name="T53" fmla="*/ 595 h 595"/>
                <a:gd name="T54" fmla="*/ 505 w 595"/>
                <a:gd name="T55" fmla="*/ 589 h 595"/>
                <a:gd name="T56" fmla="*/ 447 w 595"/>
                <a:gd name="T57" fmla="*/ 577 h 595"/>
                <a:gd name="T58" fmla="*/ 391 w 595"/>
                <a:gd name="T59" fmla="*/ 560 h 595"/>
                <a:gd name="T60" fmla="*/ 338 w 595"/>
                <a:gd name="T61" fmla="*/ 537 h 595"/>
                <a:gd name="T62" fmla="*/ 287 w 595"/>
                <a:gd name="T63" fmla="*/ 509 h 595"/>
                <a:gd name="T64" fmla="*/ 240 w 595"/>
                <a:gd name="T65" fmla="*/ 477 h 595"/>
                <a:gd name="T66" fmla="*/ 195 w 595"/>
                <a:gd name="T67" fmla="*/ 441 h 595"/>
                <a:gd name="T68" fmla="*/ 275 w 595"/>
                <a:gd name="T69" fmla="*/ 32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5" h="595">
                  <a:moveTo>
                    <a:pt x="142" y="0"/>
                  </a:moveTo>
                  <a:lnTo>
                    <a:pt x="143" y="23"/>
                  </a:lnTo>
                  <a:lnTo>
                    <a:pt x="145" y="47"/>
                  </a:lnTo>
                  <a:lnTo>
                    <a:pt x="147" y="69"/>
                  </a:lnTo>
                  <a:lnTo>
                    <a:pt x="152" y="91"/>
                  </a:lnTo>
                  <a:lnTo>
                    <a:pt x="157" y="113"/>
                  </a:lnTo>
                  <a:lnTo>
                    <a:pt x="163" y="135"/>
                  </a:lnTo>
                  <a:lnTo>
                    <a:pt x="170" y="155"/>
                  </a:lnTo>
                  <a:lnTo>
                    <a:pt x="178" y="177"/>
                  </a:lnTo>
                  <a:lnTo>
                    <a:pt x="187" y="197"/>
                  </a:lnTo>
                  <a:lnTo>
                    <a:pt x="197" y="216"/>
                  </a:lnTo>
                  <a:lnTo>
                    <a:pt x="208" y="235"/>
                  </a:lnTo>
                  <a:lnTo>
                    <a:pt x="220" y="253"/>
                  </a:lnTo>
                  <a:lnTo>
                    <a:pt x="232" y="271"/>
                  </a:lnTo>
                  <a:lnTo>
                    <a:pt x="246" y="288"/>
                  </a:lnTo>
                  <a:lnTo>
                    <a:pt x="260" y="304"/>
                  </a:lnTo>
                  <a:lnTo>
                    <a:pt x="275" y="320"/>
                  </a:lnTo>
                  <a:lnTo>
                    <a:pt x="175" y="422"/>
                  </a:lnTo>
                  <a:lnTo>
                    <a:pt x="155" y="400"/>
                  </a:lnTo>
                  <a:lnTo>
                    <a:pt x="137" y="379"/>
                  </a:lnTo>
                  <a:lnTo>
                    <a:pt x="119" y="357"/>
                  </a:lnTo>
                  <a:lnTo>
                    <a:pt x="102" y="333"/>
                  </a:lnTo>
                  <a:lnTo>
                    <a:pt x="87" y="309"/>
                  </a:lnTo>
                  <a:lnTo>
                    <a:pt x="72" y="284"/>
                  </a:lnTo>
                  <a:lnTo>
                    <a:pt x="59" y="259"/>
                  </a:lnTo>
                  <a:lnTo>
                    <a:pt x="47" y="232"/>
                  </a:lnTo>
                  <a:lnTo>
                    <a:pt x="37" y="204"/>
                  </a:lnTo>
                  <a:lnTo>
                    <a:pt x="27" y="177"/>
                  </a:lnTo>
                  <a:lnTo>
                    <a:pt x="19" y="149"/>
                  </a:lnTo>
                  <a:lnTo>
                    <a:pt x="12" y="120"/>
                  </a:lnTo>
                  <a:lnTo>
                    <a:pt x="7" y="90"/>
                  </a:lnTo>
                  <a:lnTo>
                    <a:pt x="4" y="60"/>
                  </a:lnTo>
                  <a:lnTo>
                    <a:pt x="1" y="31"/>
                  </a:lnTo>
                  <a:lnTo>
                    <a:pt x="0" y="0"/>
                  </a:lnTo>
                  <a:lnTo>
                    <a:pt x="142" y="0"/>
                  </a:lnTo>
                  <a:close/>
                  <a:moveTo>
                    <a:pt x="275" y="320"/>
                  </a:moveTo>
                  <a:lnTo>
                    <a:pt x="291" y="335"/>
                  </a:lnTo>
                  <a:lnTo>
                    <a:pt x="307" y="350"/>
                  </a:lnTo>
                  <a:lnTo>
                    <a:pt x="324" y="363"/>
                  </a:lnTo>
                  <a:lnTo>
                    <a:pt x="342" y="376"/>
                  </a:lnTo>
                  <a:lnTo>
                    <a:pt x="360" y="387"/>
                  </a:lnTo>
                  <a:lnTo>
                    <a:pt x="379" y="399"/>
                  </a:lnTo>
                  <a:lnTo>
                    <a:pt x="400" y="409"/>
                  </a:lnTo>
                  <a:lnTo>
                    <a:pt x="420" y="417"/>
                  </a:lnTo>
                  <a:lnTo>
                    <a:pt x="440" y="426"/>
                  </a:lnTo>
                  <a:lnTo>
                    <a:pt x="461" y="433"/>
                  </a:lnTo>
                  <a:lnTo>
                    <a:pt x="483" y="440"/>
                  </a:lnTo>
                  <a:lnTo>
                    <a:pt x="505" y="444"/>
                  </a:lnTo>
                  <a:lnTo>
                    <a:pt x="526" y="448"/>
                  </a:lnTo>
                  <a:lnTo>
                    <a:pt x="550" y="451"/>
                  </a:lnTo>
                  <a:lnTo>
                    <a:pt x="572" y="452"/>
                  </a:lnTo>
                  <a:lnTo>
                    <a:pt x="595" y="453"/>
                  </a:lnTo>
                  <a:lnTo>
                    <a:pt x="595" y="595"/>
                  </a:lnTo>
                  <a:lnTo>
                    <a:pt x="566" y="595"/>
                  </a:lnTo>
                  <a:lnTo>
                    <a:pt x="535" y="593"/>
                  </a:lnTo>
                  <a:lnTo>
                    <a:pt x="505" y="589"/>
                  </a:lnTo>
                  <a:lnTo>
                    <a:pt x="476" y="583"/>
                  </a:lnTo>
                  <a:lnTo>
                    <a:pt x="447" y="577"/>
                  </a:lnTo>
                  <a:lnTo>
                    <a:pt x="419" y="568"/>
                  </a:lnTo>
                  <a:lnTo>
                    <a:pt x="391" y="560"/>
                  </a:lnTo>
                  <a:lnTo>
                    <a:pt x="364" y="549"/>
                  </a:lnTo>
                  <a:lnTo>
                    <a:pt x="338" y="537"/>
                  </a:lnTo>
                  <a:lnTo>
                    <a:pt x="312" y="524"/>
                  </a:lnTo>
                  <a:lnTo>
                    <a:pt x="287" y="509"/>
                  </a:lnTo>
                  <a:lnTo>
                    <a:pt x="263" y="494"/>
                  </a:lnTo>
                  <a:lnTo>
                    <a:pt x="240" y="477"/>
                  </a:lnTo>
                  <a:lnTo>
                    <a:pt x="216" y="460"/>
                  </a:lnTo>
                  <a:lnTo>
                    <a:pt x="195" y="441"/>
                  </a:lnTo>
                  <a:lnTo>
                    <a:pt x="175" y="422"/>
                  </a:lnTo>
                  <a:lnTo>
                    <a:pt x="275" y="32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0" name="Rectangle 60"/>
            <p:cNvSpPr>
              <a:spLocks noChangeArrowheads="1"/>
            </p:cNvSpPr>
            <p:nvPr/>
          </p:nvSpPr>
          <p:spPr bwMode="auto">
            <a:xfrm>
              <a:off x="2933367" y="7573078"/>
              <a:ext cx="2051672" cy="54711"/>
            </a:xfrm>
            <a:prstGeom prst="rect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60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1" name="Freeform 61"/>
            <p:cNvSpPr>
              <a:spLocks noEditPoints="1"/>
            </p:cNvSpPr>
            <p:nvPr/>
          </p:nvSpPr>
          <p:spPr bwMode="auto">
            <a:xfrm>
              <a:off x="4985039" y="7573078"/>
              <a:ext cx="234477" cy="232523"/>
            </a:xfrm>
            <a:custGeom>
              <a:avLst/>
              <a:gdLst>
                <a:gd name="T0" fmla="*/ 31 w 596"/>
                <a:gd name="T1" fmla="*/ 2 h 596"/>
                <a:gd name="T2" fmla="*/ 90 w 596"/>
                <a:gd name="T3" fmla="*/ 7 h 596"/>
                <a:gd name="T4" fmla="*/ 149 w 596"/>
                <a:gd name="T5" fmla="*/ 20 h 596"/>
                <a:gd name="T6" fmla="*/ 205 w 596"/>
                <a:gd name="T7" fmla="*/ 37 h 596"/>
                <a:gd name="T8" fmla="*/ 259 w 596"/>
                <a:gd name="T9" fmla="*/ 59 h 596"/>
                <a:gd name="T10" fmla="*/ 309 w 596"/>
                <a:gd name="T11" fmla="*/ 87 h 596"/>
                <a:gd name="T12" fmla="*/ 356 w 596"/>
                <a:gd name="T13" fmla="*/ 119 h 596"/>
                <a:gd name="T14" fmla="*/ 400 w 596"/>
                <a:gd name="T15" fmla="*/ 155 h 596"/>
                <a:gd name="T16" fmla="*/ 320 w 596"/>
                <a:gd name="T17" fmla="*/ 275 h 596"/>
                <a:gd name="T18" fmla="*/ 288 w 596"/>
                <a:gd name="T19" fmla="*/ 246 h 596"/>
                <a:gd name="T20" fmla="*/ 253 w 596"/>
                <a:gd name="T21" fmla="*/ 220 h 596"/>
                <a:gd name="T22" fmla="*/ 216 w 596"/>
                <a:gd name="T23" fmla="*/ 198 h 596"/>
                <a:gd name="T24" fmla="*/ 177 w 596"/>
                <a:gd name="T25" fmla="*/ 178 h 596"/>
                <a:gd name="T26" fmla="*/ 135 w 596"/>
                <a:gd name="T27" fmla="*/ 163 h 596"/>
                <a:gd name="T28" fmla="*/ 91 w 596"/>
                <a:gd name="T29" fmla="*/ 152 h 596"/>
                <a:gd name="T30" fmla="*/ 47 w 596"/>
                <a:gd name="T31" fmla="*/ 145 h 596"/>
                <a:gd name="T32" fmla="*/ 0 w 596"/>
                <a:gd name="T33" fmla="*/ 142 h 596"/>
                <a:gd name="T34" fmla="*/ 421 w 596"/>
                <a:gd name="T35" fmla="*/ 175 h 596"/>
                <a:gd name="T36" fmla="*/ 460 w 596"/>
                <a:gd name="T37" fmla="*/ 218 h 596"/>
                <a:gd name="T38" fmla="*/ 494 w 596"/>
                <a:gd name="T39" fmla="*/ 264 h 596"/>
                <a:gd name="T40" fmla="*/ 524 w 596"/>
                <a:gd name="T41" fmla="*/ 313 h 596"/>
                <a:gd name="T42" fmla="*/ 549 w 596"/>
                <a:gd name="T43" fmla="*/ 365 h 596"/>
                <a:gd name="T44" fmla="*/ 569 w 596"/>
                <a:gd name="T45" fmla="*/ 419 h 596"/>
                <a:gd name="T46" fmla="*/ 583 w 596"/>
                <a:gd name="T47" fmla="*/ 477 h 596"/>
                <a:gd name="T48" fmla="*/ 593 w 596"/>
                <a:gd name="T49" fmla="*/ 535 h 596"/>
                <a:gd name="T50" fmla="*/ 596 w 596"/>
                <a:gd name="T51" fmla="*/ 596 h 596"/>
                <a:gd name="T52" fmla="*/ 453 w 596"/>
                <a:gd name="T53" fmla="*/ 573 h 596"/>
                <a:gd name="T54" fmla="*/ 448 w 596"/>
                <a:gd name="T55" fmla="*/ 528 h 596"/>
                <a:gd name="T56" fmla="*/ 439 w 596"/>
                <a:gd name="T57" fmla="*/ 483 h 596"/>
                <a:gd name="T58" fmla="*/ 426 w 596"/>
                <a:gd name="T59" fmla="*/ 440 h 596"/>
                <a:gd name="T60" fmla="*/ 409 w 596"/>
                <a:gd name="T61" fmla="*/ 400 h 596"/>
                <a:gd name="T62" fmla="*/ 388 w 596"/>
                <a:gd name="T63" fmla="*/ 362 h 596"/>
                <a:gd name="T64" fmla="*/ 364 w 596"/>
                <a:gd name="T65" fmla="*/ 325 h 596"/>
                <a:gd name="T66" fmla="*/ 336 w 596"/>
                <a:gd name="T67" fmla="*/ 291 h 596"/>
                <a:gd name="T68" fmla="*/ 421 w 596"/>
                <a:gd name="T69" fmla="*/ 175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6" h="596">
                  <a:moveTo>
                    <a:pt x="0" y="0"/>
                  </a:moveTo>
                  <a:lnTo>
                    <a:pt x="31" y="2"/>
                  </a:lnTo>
                  <a:lnTo>
                    <a:pt x="61" y="4"/>
                  </a:lnTo>
                  <a:lnTo>
                    <a:pt x="90" y="7"/>
                  </a:lnTo>
                  <a:lnTo>
                    <a:pt x="120" y="12"/>
                  </a:lnTo>
                  <a:lnTo>
                    <a:pt x="149" y="20"/>
                  </a:lnTo>
                  <a:lnTo>
                    <a:pt x="178" y="27"/>
                  </a:lnTo>
                  <a:lnTo>
                    <a:pt x="205" y="37"/>
                  </a:lnTo>
                  <a:lnTo>
                    <a:pt x="232" y="47"/>
                  </a:lnTo>
                  <a:lnTo>
                    <a:pt x="259" y="59"/>
                  </a:lnTo>
                  <a:lnTo>
                    <a:pt x="284" y="72"/>
                  </a:lnTo>
                  <a:lnTo>
                    <a:pt x="309" y="87"/>
                  </a:lnTo>
                  <a:lnTo>
                    <a:pt x="333" y="102"/>
                  </a:lnTo>
                  <a:lnTo>
                    <a:pt x="356" y="119"/>
                  </a:lnTo>
                  <a:lnTo>
                    <a:pt x="379" y="137"/>
                  </a:lnTo>
                  <a:lnTo>
                    <a:pt x="400" y="155"/>
                  </a:lnTo>
                  <a:lnTo>
                    <a:pt x="421" y="175"/>
                  </a:lnTo>
                  <a:lnTo>
                    <a:pt x="320" y="275"/>
                  </a:lnTo>
                  <a:lnTo>
                    <a:pt x="305" y="260"/>
                  </a:lnTo>
                  <a:lnTo>
                    <a:pt x="288" y="246"/>
                  </a:lnTo>
                  <a:lnTo>
                    <a:pt x="271" y="233"/>
                  </a:lnTo>
                  <a:lnTo>
                    <a:pt x="253" y="220"/>
                  </a:lnTo>
                  <a:lnTo>
                    <a:pt x="235" y="208"/>
                  </a:lnTo>
                  <a:lnTo>
                    <a:pt x="216" y="198"/>
                  </a:lnTo>
                  <a:lnTo>
                    <a:pt x="197" y="187"/>
                  </a:lnTo>
                  <a:lnTo>
                    <a:pt x="177" y="178"/>
                  </a:lnTo>
                  <a:lnTo>
                    <a:pt x="156" y="170"/>
                  </a:lnTo>
                  <a:lnTo>
                    <a:pt x="135" y="163"/>
                  </a:lnTo>
                  <a:lnTo>
                    <a:pt x="114" y="157"/>
                  </a:lnTo>
                  <a:lnTo>
                    <a:pt x="91" y="152"/>
                  </a:lnTo>
                  <a:lnTo>
                    <a:pt x="69" y="147"/>
                  </a:lnTo>
                  <a:lnTo>
                    <a:pt x="47" y="145"/>
                  </a:lnTo>
                  <a:lnTo>
                    <a:pt x="23" y="143"/>
                  </a:lnTo>
                  <a:lnTo>
                    <a:pt x="0" y="142"/>
                  </a:lnTo>
                  <a:lnTo>
                    <a:pt x="0" y="0"/>
                  </a:lnTo>
                  <a:close/>
                  <a:moveTo>
                    <a:pt x="421" y="175"/>
                  </a:moveTo>
                  <a:lnTo>
                    <a:pt x="441" y="195"/>
                  </a:lnTo>
                  <a:lnTo>
                    <a:pt x="460" y="218"/>
                  </a:lnTo>
                  <a:lnTo>
                    <a:pt x="478" y="240"/>
                  </a:lnTo>
                  <a:lnTo>
                    <a:pt x="494" y="264"/>
                  </a:lnTo>
                  <a:lnTo>
                    <a:pt x="510" y="287"/>
                  </a:lnTo>
                  <a:lnTo>
                    <a:pt x="524" y="313"/>
                  </a:lnTo>
                  <a:lnTo>
                    <a:pt x="537" y="338"/>
                  </a:lnTo>
                  <a:lnTo>
                    <a:pt x="549" y="365"/>
                  </a:lnTo>
                  <a:lnTo>
                    <a:pt x="560" y="391"/>
                  </a:lnTo>
                  <a:lnTo>
                    <a:pt x="569" y="419"/>
                  </a:lnTo>
                  <a:lnTo>
                    <a:pt x="577" y="448"/>
                  </a:lnTo>
                  <a:lnTo>
                    <a:pt x="583" y="477"/>
                  </a:lnTo>
                  <a:lnTo>
                    <a:pt x="589" y="505"/>
                  </a:lnTo>
                  <a:lnTo>
                    <a:pt x="593" y="535"/>
                  </a:lnTo>
                  <a:lnTo>
                    <a:pt x="595" y="566"/>
                  </a:lnTo>
                  <a:lnTo>
                    <a:pt x="596" y="596"/>
                  </a:lnTo>
                  <a:lnTo>
                    <a:pt x="453" y="596"/>
                  </a:lnTo>
                  <a:lnTo>
                    <a:pt x="453" y="573"/>
                  </a:lnTo>
                  <a:lnTo>
                    <a:pt x="451" y="550"/>
                  </a:lnTo>
                  <a:lnTo>
                    <a:pt x="448" y="528"/>
                  </a:lnTo>
                  <a:lnTo>
                    <a:pt x="445" y="505"/>
                  </a:lnTo>
                  <a:lnTo>
                    <a:pt x="439" y="483"/>
                  </a:lnTo>
                  <a:lnTo>
                    <a:pt x="433" y="462"/>
                  </a:lnTo>
                  <a:lnTo>
                    <a:pt x="426" y="440"/>
                  </a:lnTo>
                  <a:lnTo>
                    <a:pt x="418" y="420"/>
                  </a:lnTo>
                  <a:lnTo>
                    <a:pt x="409" y="400"/>
                  </a:lnTo>
                  <a:lnTo>
                    <a:pt x="399" y="380"/>
                  </a:lnTo>
                  <a:lnTo>
                    <a:pt x="388" y="362"/>
                  </a:lnTo>
                  <a:lnTo>
                    <a:pt x="376" y="342"/>
                  </a:lnTo>
                  <a:lnTo>
                    <a:pt x="364" y="325"/>
                  </a:lnTo>
                  <a:lnTo>
                    <a:pt x="350" y="307"/>
                  </a:lnTo>
                  <a:lnTo>
                    <a:pt x="336" y="291"/>
                  </a:lnTo>
                  <a:lnTo>
                    <a:pt x="320" y="275"/>
                  </a:lnTo>
                  <a:lnTo>
                    <a:pt x="421" y="175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3">
                    <a:lumMod val="75000"/>
                  </a:schemeClr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2" name="Rectangle 62"/>
            <p:cNvSpPr>
              <a:spLocks noChangeArrowheads="1"/>
            </p:cNvSpPr>
            <p:nvPr/>
          </p:nvSpPr>
          <p:spPr bwMode="auto">
            <a:xfrm>
              <a:off x="5165423" y="7805602"/>
              <a:ext cx="54093" cy="3167197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r>
                <a:rPr lang="en-US" dirty="0"/>
                <a:t>  </a:t>
              </a:r>
              <a:endParaRPr lang="en-US" dirty="0"/>
            </a:p>
          </p:txBody>
        </p:sp>
        <p:sp>
          <p:nvSpPr>
            <p:cNvPr id="163" name="Freeform 89"/>
            <p:cNvSpPr/>
            <p:nvPr/>
          </p:nvSpPr>
          <p:spPr bwMode="auto">
            <a:xfrm>
              <a:off x="2218213" y="6263916"/>
              <a:ext cx="339991" cy="373210"/>
            </a:xfrm>
            <a:custGeom>
              <a:avLst/>
              <a:gdLst>
                <a:gd name="T0" fmla="*/ 694 w 872"/>
                <a:gd name="T1" fmla="*/ 878 h 954"/>
                <a:gd name="T2" fmla="*/ 751 w 872"/>
                <a:gd name="T3" fmla="*/ 816 h 954"/>
                <a:gd name="T4" fmla="*/ 787 w 872"/>
                <a:gd name="T5" fmla="*/ 768 h 954"/>
                <a:gd name="T6" fmla="*/ 811 w 872"/>
                <a:gd name="T7" fmla="*/ 732 h 954"/>
                <a:gd name="T8" fmla="*/ 832 w 872"/>
                <a:gd name="T9" fmla="*/ 692 h 954"/>
                <a:gd name="T10" fmla="*/ 850 w 872"/>
                <a:gd name="T11" fmla="*/ 650 h 954"/>
                <a:gd name="T12" fmla="*/ 863 w 872"/>
                <a:gd name="T13" fmla="*/ 605 h 954"/>
                <a:gd name="T14" fmla="*/ 870 w 872"/>
                <a:gd name="T15" fmla="*/ 558 h 954"/>
                <a:gd name="T16" fmla="*/ 870 w 872"/>
                <a:gd name="T17" fmla="*/ 510 h 954"/>
                <a:gd name="T18" fmla="*/ 862 w 872"/>
                <a:gd name="T19" fmla="*/ 460 h 954"/>
                <a:gd name="T20" fmla="*/ 843 w 872"/>
                <a:gd name="T21" fmla="*/ 410 h 954"/>
                <a:gd name="T22" fmla="*/ 813 w 872"/>
                <a:gd name="T23" fmla="*/ 361 h 954"/>
                <a:gd name="T24" fmla="*/ 772 w 872"/>
                <a:gd name="T25" fmla="*/ 312 h 954"/>
                <a:gd name="T26" fmla="*/ 721 w 872"/>
                <a:gd name="T27" fmla="*/ 266 h 954"/>
                <a:gd name="T28" fmla="*/ 666 w 872"/>
                <a:gd name="T29" fmla="*/ 226 h 954"/>
                <a:gd name="T30" fmla="*/ 605 w 872"/>
                <a:gd name="T31" fmla="*/ 189 h 954"/>
                <a:gd name="T32" fmla="*/ 542 w 872"/>
                <a:gd name="T33" fmla="*/ 157 h 954"/>
                <a:gd name="T34" fmla="*/ 476 w 872"/>
                <a:gd name="T35" fmla="*/ 127 h 954"/>
                <a:gd name="T36" fmla="*/ 410 w 872"/>
                <a:gd name="T37" fmla="*/ 101 h 954"/>
                <a:gd name="T38" fmla="*/ 344 w 872"/>
                <a:gd name="T39" fmla="*/ 79 h 954"/>
                <a:gd name="T40" fmla="*/ 250 w 872"/>
                <a:gd name="T41" fmla="*/ 51 h 954"/>
                <a:gd name="T42" fmla="*/ 138 w 872"/>
                <a:gd name="T43" fmla="*/ 26 h 954"/>
                <a:gd name="T44" fmla="*/ 54 w 872"/>
                <a:gd name="T45" fmla="*/ 9 h 954"/>
                <a:gd name="T46" fmla="*/ 6 w 872"/>
                <a:gd name="T47" fmla="*/ 1 h 954"/>
                <a:gd name="T48" fmla="*/ 1 w 872"/>
                <a:gd name="T49" fmla="*/ 8 h 954"/>
                <a:gd name="T50" fmla="*/ 3 w 872"/>
                <a:gd name="T51" fmla="*/ 54 h 954"/>
                <a:gd name="T52" fmla="*/ 9 w 872"/>
                <a:gd name="T53" fmla="*/ 140 h 954"/>
                <a:gd name="T54" fmla="*/ 19 w 872"/>
                <a:gd name="T55" fmla="*/ 249 h 954"/>
                <a:gd name="T56" fmla="*/ 34 w 872"/>
                <a:gd name="T57" fmla="*/ 373 h 954"/>
                <a:gd name="T58" fmla="*/ 54 w 872"/>
                <a:gd name="T59" fmla="*/ 498 h 954"/>
                <a:gd name="T60" fmla="*/ 72 w 872"/>
                <a:gd name="T61" fmla="*/ 588 h 954"/>
                <a:gd name="T62" fmla="*/ 86 w 872"/>
                <a:gd name="T63" fmla="*/ 642 h 954"/>
                <a:gd name="T64" fmla="*/ 102 w 872"/>
                <a:gd name="T65" fmla="*/ 691 h 954"/>
                <a:gd name="T66" fmla="*/ 120 w 872"/>
                <a:gd name="T67" fmla="*/ 732 h 954"/>
                <a:gd name="T68" fmla="*/ 149 w 872"/>
                <a:gd name="T69" fmla="*/ 782 h 954"/>
                <a:gd name="T70" fmla="*/ 190 w 872"/>
                <a:gd name="T71" fmla="*/ 835 h 954"/>
                <a:gd name="T72" fmla="*/ 235 w 872"/>
                <a:gd name="T73" fmla="*/ 878 h 954"/>
                <a:gd name="T74" fmla="*/ 280 w 872"/>
                <a:gd name="T75" fmla="*/ 910 h 954"/>
                <a:gd name="T76" fmla="*/ 326 w 872"/>
                <a:gd name="T77" fmla="*/ 932 h 954"/>
                <a:gd name="T78" fmla="*/ 372 w 872"/>
                <a:gd name="T79" fmla="*/ 946 h 954"/>
                <a:gd name="T80" fmla="*/ 417 w 872"/>
                <a:gd name="T81" fmla="*/ 953 h 954"/>
                <a:gd name="T82" fmla="*/ 461 w 872"/>
                <a:gd name="T83" fmla="*/ 954 h 954"/>
                <a:gd name="T84" fmla="*/ 503 w 872"/>
                <a:gd name="T85" fmla="*/ 951 h 954"/>
                <a:gd name="T86" fmla="*/ 542 w 872"/>
                <a:gd name="T87" fmla="*/ 945 h 954"/>
                <a:gd name="T88" fmla="*/ 578 w 872"/>
                <a:gd name="T89" fmla="*/ 935 h 954"/>
                <a:gd name="T90" fmla="*/ 609 w 872"/>
                <a:gd name="T91" fmla="*/ 924 h 954"/>
                <a:gd name="T92" fmla="*/ 664 w 872"/>
                <a:gd name="T93" fmla="*/ 899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2" h="954">
                  <a:moveTo>
                    <a:pt x="680" y="890"/>
                  </a:moveTo>
                  <a:lnTo>
                    <a:pt x="694" y="878"/>
                  </a:lnTo>
                  <a:lnTo>
                    <a:pt x="729" y="841"/>
                  </a:lnTo>
                  <a:lnTo>
                    <a:pt x="751" y="816"/>
                  </a:lnTo>
                  <a:lnTo>
                    <a:pt x="776" y="785"/>
                  </a:lnTo>
                  <a:lnTo>
                    <a:pt x="787" y="768"/>
                  </a:lnTo>
                  <a:lnTo>
                    <a:pt x="799" y="751"/>
                  </a:lnTo>
                  <a:lnTo>
                    <a:pt x="811" y="732"/>
                  </a:lnTo>
                  <a:lnTo>
                    <a:pt x="822" y="713"/>
                  </a:lnTo>
                  <a:lnTo>
                    <a:pt x="832" y="692"/>
                  </a:lnTo>
                  <a:lnTo>
                    <a:pt x="842" y="671"/>
                  </a:lnTo>
                  <a:lnTo>
                    <a:pt x="850" y="650"/>
                  </a:lnTo>
                  <a:lnTo>
                    <a:pt x="858" y="627"/>
                  </a:lnTo>
                  <a:lnTo>
                    <a:pt x="863" y="605"/>
                  </a:lnTo>
                  <a:lnTo>
                    <a:pt x="868" y="582"/>
                  </a:lnTo>
                  <a:lnTo>
                    <a:pt x="870" y="558"/>
                  </a:lnTo>
                  <a:lnTo>
                    <a:pt x="872" y="534"/>
                  </a:lnTo>
                  <a:lnTo>
                    <a:pt x="870" y="510"/>
                  </a:lnTo>
                  <a:lnTo>
                    <a:pt x="867" y="485"/>
                  </a:lnTo>
                  <a:lnTo>
                    <a:pt x="862" y="460"/>
                  </a:lnTo>
                  <a:lnTo>
                    <a:pt x="855" y="436"/>
                  </a:lnTo>
                  <a:lnTo>
                    <a:pt x="843" y="410"/>
                  </a:lnTo>
                  <a:lnTo>
                    <a:pt x="830" y="386"/>
                  </a:lnTo>
                  <a:lnTo>
                    <a:pt x="813" y="361"/>
                  </a:lnTo>
                  <a:lnTo>
                    <a:pt x="794" y="336"/>
                  </a:lnTo>
                  <a:lnTo>
                    <a:pt x="772" y="312"/>
                  </a:lnTo>
                  <a:lnTo>
                    <a:pt x="747" y="289"/>
                  </a:lnTo>
                  <a:lnTo>
                    <a:pt x="721" y="266"/>
                  </a:lnTo>
                  <a:lnTo>
                    <a:pt x="694" y="246"/>
                  </a:lnTo>
                  <a:lnTo>
                    <a:pt x="666" y="226"/>
                  </a:lnTo>
                  <a:lnTo>
                    <a:pt x="636" y="207"/>
                  </a:lnTo>
                  <a:lnTo>
                    <a:pt x="605" y="189"/>
                  </a:lnTo>
                  <a:lnTo>
                    <a:pt x="574" y="173"/>
                  </a:lnTo>
                  <a:lnTo>
                    <a:pt x="542" y="157"/>
                  </a:lnTo>
                  <a:lnTo>
                    <a:pt x="509" y="141"/>
                  </a:lnTo>
                  <a:lnTo>
                    <a:pt x="476" y="127"/>
                  </a:lnTo>
                  <a:lnTo>
                    <a:pt x="443" y="114"/>
                  </a:lnTo>
                  <a:lnTo>
                    <a:pt x="410" y="101"/>
                  </a:lnTo>
                  <a:lnTo>
                    <a:pt x="377" y="90"/>
                  </a:lnTo>
                  <a:lnTo>
                    <a:pt x="344" y="79"/>
                  </a:lnTo>
                  <a:lnTo>
                    <a:pt x="312" y="69"/>
                  </a:lnTo>
                  <a:lnTo>
                    <a:pt x="250" y="51"/>
                  </a:lnTo>
                  <a:lnTo>
                    <a:pt x="191" y="37"/>
                  </a:lnTo>
                  <a:lnTo>
                    <a:pt x="138" y="26"/>
                  </a:lnTo>
                  <a:lnTo>
                    <a:pt x="92" y="16"/>
                  </a:lnTo>
                  <a:lnTo>
                    <a:pt x="54" y="9"/>
                  </a:lnTo>
                  <a:lnTo>
                    <a:pt x="25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1" y="8"/>
                  </a:lnTo>
                  <a:lnTo>
                    <a:pt x="2" y="26"/>
                  </a:lnTo>
                  <a:lnTo>
                    <a:pt x="3" y="54"/>
                  </a:lnTo>
                  <a:lnTo>
                    <a:pt x="6" y="93"/>
                  </a:lnTo>
                  <a:lnTo>
                    <a:pt x="9" y="140"/>
                  </a:lnTo>
                  <a:lnTo>
                    <a:pt x="14" y="192"/>
                  </a:lnTo>
                  <a:lnTo>
                    <a:pt x="19" y="249"/>
                  </a:lnTo>
                  <a:lnTo>
                    <a:pt x="26" y="310"/>
                  </a:lnTo>
                  <a:lnTo>
                    <a:pt x="34" y="373"/>
                  </a:lnTo>
                  <a:lnTo>
                    <a:pt x="44" y="436"/>
                  </a:lnTo>
                  <a:lnTo>
                    <a:pt x="54" y="498"/>
                  </a:lnTo>
                  <a:lnTo>
                    <a:pt x="66" y="559"/>
                  </a:lnTo>
                  <a:lnTo>
                    <a:pt x="72" y="588"/>
                  </a:lnTo>
                  <a:lnTo>
                    <a:pt x="79" y="616"/>
                  </a:lnTo>
                  <a:lnTo>
                    <a:pt x="86" y="642"/>
                  </a:lnTo>
                  <a:lnTo>
                    <a:pt x="94" y="668"/>
                  </a:lnTo>
                  <a:lnTo>
                    <a:pt x="102" y="691"/>
                  </a:lnTo>
                  <a:lnTo>
                    <a:pt x="111" y="713"/>
                  </a:lnTo>
                  <a:lnTo>
                    <a:pt x="120" y="732"/>
                  </a:lnTo>
                  <a:lnTo>
                    <a:pt x="129" y="750"/>
                  </a:lnTo>
                  <a:lnTo>
                    <a:pt x="149" y="782"/>
                  </a:lnTo>
                  <a:lnTo>
                    <a:pt x="169" y="809"/>
                  </a:lnTo>
                  <a:lnTo>
                    <a:pt x="190" y="835"/>
                  </a:lnTo>
                  <a:lnTo>
                    <a:pt x="213" y="857"/>
                  </a:lnTo>
                  <a:lnTo>
                    <a:pt x="235" y="878"/>
                  </a:lnTo>
                  <a:lnTo>
                    <a:pt x="257" y="895"/>
                  </a:lnTo>
                  <a:lnTo>
                    <a:pt x="280" y="910"/>
                  </a:lnTo>
                  <a:lnTo>
                    <a:pt x="303" y="921"/>
                  </a:lnTo>
                  <a:lnTo>
                    <a:pt x="326" y="932"/>
                  </a:lnTo>
                  <a:lnTo>
                    <a:pt x="349" y="940"/>
                  </a:lnTo>
                  <a:lnTo>
                    <a:pt x="372" y="946"/>
                  </a:lnTo>
                  <a:lnTo>
                    <a:pt x="395" y="950"/>
                  </a:lnTo>
                  <a:lnTo>
                    <a:pt x="417" y="953"/>
                  </a:lnTo>
                  <a:lnTo>
                    <a:pt x="439" y="954"/>
                  </a:lnTo>
                  <a:lnTo>
                    <a:pt x="461" y="954"/>
                  </a:lnTo>
                  <a:lnTo>
                    <a:pt x="482" y="953"/>
                  </a:lnTo>
                  <a:lnTo>
                    <a:pt x="503" y="951"/>
                  </a:lnTo>
                  <a:lnTo>
                    <a:pt x="522" y="948"/>
                  </a:lnTo>
                  <a:lnTo>
                    <a:pt x="542" y="945"/>
                  </a:lnTo>
                  <a:lnTo>
                    <a:pt x="561" y="939"/>
                  </a:lnTo>
                  <a:lnTo>
                    <a:pt x="578" y="935"/>
                  </a:lnTo>
                  <a:lnTo>
                    <a:pt x="594" y="930"/>
                  </a:lnTo>
                  <a:lnTo>
                    <a:pt x="609" y="924"/>
                  </a:lnTo>
                  <a:lnTo>
                    <a:pt x="623" y="919"/>
                  </a:lnTo>
                  <a:lnTo>
                    <a:pt x="664" y="899"/>
                  </a:lnTo>
                  <a:lnTo>
                    <a:pt x="680" y="89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87" name="Group 6"/>
            <p:cNvGrpSpPr/>
            <p:nvPr/>
          </p:nvGrpSpPr>
          <p:grpSpPr>
            <a:xfrm>
              <a:off x="4797457" y="4530743"/>
              <a:ext cx="1973513" cy="6442057"/>
              <a:chOff x="3390900" y="1757363"/>
              <a:chExt cx="1603375" cy="5233831"/>
            </a:xfr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p:grpSpPr>
          <p:sp>
            <p:nvSpPr>
              <p:cNvPr id="148" name="Freeform 8"/>
              <p:cNvSpPr/>
              <p:nvPr/>
            </p:nvSpPr>
            <p:spPr bwMode="auto">
              <a:xfrm>
                <a:off x="4570413" y="2867025"/>
                <a:ext cx="219075" cy="184150"/>
              </a:xfrm>
              <a:custGeom>
                <a:avLst/>
                <a:gdLst>
                  <a:gd name="T0" fmla="*/ 688 w 688"/>
                  <a:gd name="T1" fmla="*/ 85 h 580"/>
                  <a:gd name="T2" fmla="*/ 67 w 688"/>
                  <a:gd name="T3" fmla="*/ 580 h 580"/>
                  <a:gd name="T4" fmla="*/ 0 w 688"/>
                  <a:gd name="T5" fmla="*/ 495 h 580"/>
                  <a:gd name="T6" fmla="*/ 621 w 688"/>
                  <a:gd name="T7" fmla="*/ 0 h 580"/>
                  <a:gd name="T8" fmla="*/ 688 w 688"/>
                  <a:gd name="T9" fmla="*/ 85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8" h="580">
                    <a:moveTo>
                      <a:pt x="688" y="85"/>
                    </a:moveTo>
                    <a:lnTo>
                      <a:pt x="67" y="580"/>
                    </a:lnTo>
                    <a:lnTo>
                      <a:pt x="0" y="495"/>
                    </a:lnTo>
                    <a:lnTo>
                      <a:pt x="621" y="0"/>
                    </a:lnTo>
                    <a:lnTo>
                      <a:pt x="688" y="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9" name="Freeform 12"/>
              <p:cNvSpPr/>
              <p:nvPr/>
            </p:nvSpPr>
            <p:spPr bwMode="auto">
              <a:xfrm>
                <a:off x="4168775" y="1757363"/>
                <a:ext cx="825500" cy="827088"/>
              </a:xfrm>
              <a:custGeom>
                <a:avLst/>
                <a:gdLst>
                  <a:gd name="T0" fmla="*/ 2593 w 2600"/>
                  <a:gd name="T1" fmla="*/ 1434 h 2602"/>
                  <a:gd name="T2" fmla="*/ 2559 w 2600"/>
                  <a:gd name="T3" fmla="*/ 1627 h 2602"/>
                  <a:gd name="T4" fmla="*/ 2498 w 2600"/>
                  <a:gd name="T5" fmla="*/ 1808 h 2602"/>
                  <a:gd name="T6" fmla="*/ 2412 w 2600"/>
                  <a:gd name="T7" fmla="*/ 1976 h 2602"/>
                  <a:gd name="T8" fmla="*/ 2303 w 2600"/>
                  <a:gd name="T9" fmla="*/ 2128 h 2602"/>
                  <a:gd name="T10" fmla="*/ 2174 w 2600"/>
                  <a:gd name="T11" fmla="*/ 2264 h 2602"/>
                  <a:gd name="T12" fmla="*/ 2026 w 2600"/>
                  <a:gd name="T13" fmla="*/ 2380 h 2602"/>
                  <a:gd name="T14" fmla="*/ 1864 w 2600"/>
                  <a:gd name="T15" fmla="*/ 2473 h 2602"/>
                  <a:gd name="T16" fmla="*/ 1687 w 2600"/>
                  <a:gd name="T17" fmla="*/ 2544 h 2602"/>
                  <a:gd name="T18" fmla="*/ 1497 w 2600"/>
                  <a:gd name="T19" fmla="*/ 2587 h 2602"/>
                  <a:gd name="T20" fmla="*/ 1300 w 2600"/>
                  <a:gd name="T21" fmla="*/ 2602 h 2602"/>
                  <a:gd name="T22" fmla="*/ 1103 w 2600"/>
                  <a:gd name="T23" fmla="*/ 2587 h 2602"/>
                  <a:gd name="T24" fmla="*/ 913 w 2600"/>
                  <a:gd name="T25" fmla="*/ 2544 h 2602"/>
                  <a:gd name="T26" fmla="*/ 736 w 2600"/>
                  <a:gd name="T27" fmla="*/ 2473 h 2602"/>
                  <a:gd name="T28" fmla="*/ 574 w 2600"/>
                  <a:gd name="T29" fmla="*/ 2380 h 2602"/>
                  <a:gd name="T30" fmla="*/ 426 w 2600"/>
                  <a:gd name="T31" fmla="*/ 2264 h 2602"/>
                  <a:gd name="T32" fmla="*/ 297 w 2600"/>
                  <a:gd name="T33" fmla="*/ 2128 h 2602"/>
                  <a:gd name="T34" fmla="*/ 188 w 2600"/>
                  <a:gd name="T35" fmla="*/ 1976 h 2602"/>
                  <a:gd name="T36" fmla="*/ 102 w 2600"/>
                  <a:gd name="T37" fmla="*/ 1808 h 2602"/>
                  <a:gd name="T38" fmla="*/ 41 w 2600"/>
                  <a:gd name="T39" fmla="*/ 1627 h 2602"/>
                  <a:gd name="T40" fmla="*/ 7 w 2600"/>
                  <a:gd name="T41" fmla="*/ 1434 h 2602"/>
                  <a:gd name="T42" fmla="*/ 2 w 2600"/>
                  <a:gd name="T43" fmla="*/ 1235 h 2602"/>
                  <a:gd name="T44" fmla="*/ 26 w 2600"/>
                  <a:gd name="T45" fmla="*/ 1039 h 2602"/>
                  <a:gd name="T46" fmla="*/ 79 w 2600"/>
                  <a:gd name="T47" fmla="*/ 855 h 2602"/>
                  <a:gd name="T48" fmla="*/ 157 w 2600"/>
                  <a:gd name="T49" fmla="*/ 681 h 2602"/>
                  <a:gd name="T50" fmla="*/ 259 w 2600"/>
                  <a:gd name="T51" fmla="*/ 523 h 2602"/>
                  <a:gd name="T52" fmla="*/ 381 w 2600"/>
                  <a:gd name="T53" fmla="*/ 382 h 2602"/>
                  <a:gd name="T54" fmla="*/ 522 w 2600"/>
                  <a:gd name="T55" fmla="*/ 259 h 2602"/>
                  <a:gd name="T56" fmla="*/ 680 w 2600"/>
                  <a:gd name="T57" fmla="*/ 158 h 2602"/>
                  <a:gd name="T58" fmla="*/ 853 w 2600"/>
                  <a:gd name="T59" fmla="*/ 79 h 2602"/>
                  <a:gd name="T60" fmla="*/ 1038 w 2600"/>
                  <a:gd name="T61" fmla="*/ 27 h 2602"/>
                  <a:gd name="T62" fmla="*/ 1233 w 2600"/>
                  <a:gd name="T63" fmla="*/ 3 h 2602"/>
                  <a:gd name="T64" fmla="*/ 1432 w 2600"/>
                  <a:gd name="T65" fmla="*/ 8 h 2602"/>
                  <a:gd name="T66" fmla="*/ 1625 w 2600"/>
                  <a:gd name="T67" fmla="*/ 42 h 2602"/>
                  <a:gd name="T68" fmla="*/ 1806 w 2600"/>
                  <a:gd name="T69" fmla="*/ 103 h 2602"/>
                  <a:gd name="T70" fmla="*/ 1974 w 2600"/>
                  <a:gd name="T71" fmla="*/ 189 h 2602"/>
                  <a:gd name="T72" fmla="*/ 2126 w 2600"/>
                  <a:gd name="T73" fmla="*/ 298 h 2602"/>
                  <a:gd name="T74" fmla="*/ 2262 w 2600"/>
                  <a:gd name="T75" fmla="*/ 426 h 2602"/>
                  <a:gd name="T76" fmla="*/ 2378 w 2600"/>
                  <a:gd name="T77" fmla="*/ 574 h 2602"/>
                  <a:gd name="T78" fmla="*/ 2471 w 2600"/>
                  <a:gd name="T79" fmla="*/ 737 h 2602"/>
                  <a:gd name="T80" fmla="*/ 2541 w 2600"/>
                  <a:gd name="T81" fmla="*/ 914 h 2602"/>
                  <a:gd name="T82" fmla="*/ 2585 w 2600"/>
                  <a:gd name="T83" fmla="*/ 1104 h 2602"/>
                  <a:gd name="T84" fmla="*/ 2600 w 2600"/>
                  <a:gd name="T85" fmla="*/ 1301 h 2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00" h="2602">
                    <a:moveTo>
                      <a:pt x="2600" y="1301"/>
                    </a:moveTo>
                    <a:lnTo>
                      <a:pt x="2598" y="1368"/>
                    </a:lnTo>
                    <a:lnTo>
                      <a:pt x="2593" y="1434"/>
                    </a:lnTo>
                    <a:lnTo>
                      <a:pt x="2585" y="1499"/>
                    </a:lnTo>
                    <a:lnTo>
                      <a:pt x="2573" y="1564"/>
                    </a:lnTo>
                    <a:lnTo>
                      <a:pt x="2559" y="1627"/>
                    </a:lnTo>
                    <a:lnTo>
                      <a:pt x="2541" y="1688"/>
                    </a:lnTo>
                    <a:lnTo>
                      <a:pt x="2521" y="1748"/>
                    </a:lnTo>
                    <a:lnTo>
                      <a:pt x="2498" y="1808"/>
                    </a:lnTo>
                    <a:lnTo>
                      <a:pt x="2471" y="1865"/>
                    </a:lnTo>
                    <a:lnTo>
                      <a:pt x="2443" y="1922"/>
                    </a:lnTo>
                    <a:lnTo>
                      <a:pt x="2412" y="1976"/>
                    </a:lnTo>
                    <a:lnTo>
                      <a:pt x="2378" y="2028"/>
                    </a:lnTo>
                    <a:lnTo>
                      <a:pt x="2341" y="2079"/>
                    </a:lnTo>
                    <a:lnTo>
                      <a:pt x="2303" y="2128"/>
                    </a:lnTo>
                    <a:lnTo>
                      <a:pt x="2262" y="2176"/>
                    </a:lnTo>
                    <a:lnTo>
                      <a:pt x="2219" y="2221"/>
                    </a:lnTo>
                    <a:lnTo>
                      <a:pt x="2174" y="2264"/>
                    </a:lnTo>
                    <a:lnTo>
                      <a:pt x="2126" y="2305"/>
                    </a:lnTo>
                    <a:lnTo>
                      <a:pt x="2077" y="2343"/>
                    </a:lnTo>
                    <a:lnTo>
                      <a:pt x="2026" y="2380"/>
                    </a:lnTo>
                    <a:lnTo>
                      <a:pt x="1974" y="2414"/>
                    </a:lnTo>
                    <a:lnTo>
                      <a:pt x="1920" y="2445"/>
                    </a:lnTo>
                    <a:lnTo>
                      <a:pt x="1864" y="2473"/>
                    </a:lnTo>
                    <a:lnTo>
                      <a:pt x="1806" y="2500"/>
                    </a:lnTo>
                    <a:lnTo>
                      <a:pt x="1746" y="2523"/>
                    </a:lnTo>
                    <a:lnTo>
                      <a:pt x="1687" y="2544"/>
                    </a:lnTo>
                    <a:lnTo>
                      <a:pt x="1625" y="2561"/>
                    </a:lnTo>
                    <a:lnTo>
                      <a:pt x="1562" y="2576"/>
                    </a:lnTo>
                    <a:lnTo>
                      <a:pt x="1497" y="2587"/>
                    </a:lnTo>
                    <a:lnTo>
                      <a:pt x="1432" y="2595"/>
                    </a:lnTo>
                    <a:lnTo>
                      <a:pt x="1366" y="2600"/>
                    </a:lnTo>
                    <a:lnTo>
                      <a:pt x="1300" y="2602"/>
                    </a:lnTo>
                    <a:lnTo>
                      <a:pt x="1233" y="2600"/>
                    </a:lnTo>
                    <a:lnTo>
                      <a:pt x="1167" y="2595"/>
                    </a:lnTo>
                    <a:lnTo>
                      <a:pt x="1103" y="2587"/>
                    </a:lnTo>
                    <a:lnTo>
                      <a:pt x="1038" y="2576"/>
                    </a:lnTo>
                    <a:lnTo>
                      <a:pt x="975" y="2561"/>
                    </a:lnTo>
                    <a:lnTo>
                      <a:pt x="913" y="2544"/>
                    </a:lnTo>
                    <a:lnTo>
                      <a:pt x="853" y="2523"/>
                    </a:lnTo>
                    <a:lnTo>
                      <a:pt x="794" y="2500"/>
                    </a:lnTo>
                    <a:lnTo>
                      <a:pt x="736" y="2473"/>
                    </a:lnTo>
                    <a:lnTo>
                      <a:pt x="680" y="2445"/>
                    </a:lnTo>
                    <a:lnTo>
                      <a:pt x="626" y="2414"/>
                    </a:lnTo>
                    <a:lnTo>
                      <a:pt x="574" y="2380"/>
                    </a:lnTo>
                    <a:lnTo>
                      <a:pt x="522" y="2343"/>
                    </a:lnTo>
                    <a:lnTo>
                      <a:pt x="474" y="2305"/>
                    </a:lnTo>
                    <a:lnTo>
                      <a:pt x="426" y="2264"/>
                    </a:lnTo>
                    <a:lnTo>
                      <a:pt x="381" y="2221"/>
                    </a:lnTo>
                    <a:lnTo>
                      <a:pt x="338" y="2176"/>
                    </a:lnTo>
                    <a:lnTo>
                      <a:pt x="297" y="2128"/>
                    </a:lnTo>
                    <a:lnTo>
                      <a:pt x="259" y="2079"/>
                    </a:lnTo>
                    <a:lnTo>
                      <a:pt x="222" y="2028"/>
                    </a:lnTo>
                    <a:lnTo>
                      <a:pt x="188" y="1976"/>
                    </a:lnTo>
                    <a:lnTo>
                      <a:pt x="157" y="1922"/>
                    </a:lnTo>
                    <a:lnTo>
                      <a:pt x="129" y="1865"/>
                    </a:lnTo>
                    <a:lnTo>
                      <a:pt x="102" y="1808"/>
                    </a:lnTo>
                    <a:lnTo>
                      <a:pt x="79" y="1748"/>
                    </a:lnTo>
                    <a:lnTo>
                      <a:pt x="58" y="1688"/>
                    </a:lnTo>
                    <a:lnTo>
                      <a:pt x="41" y="1627"/>
                    </a:lnTo>
                    <a:lnTo>
                      <a:pt x="26" y="1564"/>
                    </a:lnTo>
                    <a:lnTo>
                      <a:pt x="15" y="1499"/>
                    </a:lnTo>
                    <a:lnTo>
                      <a:pt x="7" y="1434"/>
                    </a:lnTo>
                    <a:lnTo>
                      <a:pt x="2" y="1368"/>
                    </a:lnTo>
                    <a:lnTo>
                      <a:pt x="0" y="1301"/>
                    </a:lnTo>
                    <a:lnTo>
                      <a:pt x="2" y="1235"/>
                    </a:lnTo>
                    <a:lnTo>
                      <a:pt x="7" y="1169"/>
                    </a:lnTo>
                    <a:lnTo>
                      <a:pt x="15" y="1104"/>
                    </a:lnTo>
                    <a:lnTo>
                      <a:pt x="26" y="1039"/>
                    </a:lnTo>
                    <a:lnTo>
                      <a:pt x="41" y="976"/>
                    </a:lnTo>
                    <a:lnTo>
                      <a:pt x="58" y="914"/>
                    </a:lnTo>
                    <a:lnTo>
                      <a:pt x="79" y="855"/>
                    </a:lnTo>
                    <a:lnTo>
                      <a:pt x="102" y="795"/>
                    </a:lnTo>
                    <a:lnTo>
                      <a:pt x="129" y="737"/>
                    </a:lnTo>
                    <a:lnTo>
                      <a:pt x="157" y="681"/>
                    </a:lnTo>
                    <a:lnTo>
                      <a:pt x="188" y="627"/>
                    </a:lnTo>
                    <a:lnTo>
                      <a:pt x="222" y="574"/>
                    </a:lnTo>
                    <a:lnTo>
                      <a:pt x="259" y="523"/>
                    </a:lnTo>
                    <a:lnTo>
                      <a:pt x="297" y="474"/>
                    </a:lnTo>
                    <a:lnTo>
                      <a:pt x="338" y="426"/>
                    </a:lnTo>
                    <a:lnTo>
                      <a:pt x="381" y="382"/>
                    </a:lnTo>
                    <a:lnTo>
                      <a:pt x="426" y="339"/>
                    </a:lnTo>
                    <a:lnTo>
                      <a:pt x="474" y="298"/>
                    </a:lnTo>
                    <a:lnTo>
                      <a:pt x="522" y="259"/>
                    </a:lnTo>
                    <a:lnTo>
                      <a:pt x="574" y="223"/>
                    </a:lnTo>
                    <a:lnTo>
                      <a:pt x="626" y="189"/>
                    </a:lnTo>
                    <a:lnTo>
                      <a:pt x="680" y="158"/>
                    </a:lnTo>
                    <a:lnTo>
                      <a:pt x="736" y="129"/>
                    </a:lnTo>
                    <a:lnTo>
                      <a:pt x="794" y="103"/>
                    </a:lnTo>
                    <a:lnTo>
                      <a:pt x="853" y="79"/>
                    </a:lnTo>
                    <a:lnTo>
                      <a:pt x="913" y="59"/>
                    </a:lnTo>
                    <a:lnTo>
                      <a:pt x="975" y="42"/>
                    </a:lnTo>
                    <a:lnTo>
                      <a:pt x="1038" y="27"/>
                    </a:lnTo>
                    <a:lnTo>
                      <a:pt x="1103" y="15"/>
                    </a:lnTo>
                    <a:lnTo>
                      <a:pt x="1167" y="8"/>
                    </a:lnTo>
                    <a:lnTo>
                      <a:pt x="1233" y="3"/>
                    </a:lnTo>
                    <a:lnTo>
                      <a:pt x="1300" y="0"/>
                    </a:lnTo>
                    <a:lnTo>
                      <a:pt x="1366" y="3"/>
                    </a:lnTo>
                    <a:lnTo>
                      <a:pt x="1432" y="8"/>
                    </a:lnTo>
                    <a:lnTo>
                      <a:pt x="1497" y="15"/>
                    </a:lnTo>
                    <a:lnTo>
                      <a:pt x="1562" y="27"/>
                    </a:lnTo>
                    <a:lnTo>
                      <a:pt x="1625" y="42"/>
                    </a:lnTo>
                    <a:lnTo>
                      <a:pt x="1687" y="59"/>
                    </a:lnTo>
                    <a:lnTo>
                      <a:pt x="1746" y="79"/>
                    </a:lnTo>
                    <a:lnTo>
                      <a:pt x="1806" y="103"/>
                    </a:lnTo>
                    <a:lnTo>
                      <a:pt x="1864" y="129"/>
                    </a:lnTo>
                    <a:lnTo>
                      <a:pt x="1920" y="158"/>
                    </a:lnTo>
                    <a:lnTo>
                      <a:pt x="1974" y="189"/>
                    </a:lnTo>
                    <a:lnTo>
                      <a:pt x="2026" y="223"/>
                    </a:lnTo>
                    <a:lnTo>
                      <a:pt x="2077" y="259"/>
                    </a:lnTo>
                    <a:lnTo>
                      <a:pt x="2126" y="298"/>
                    </a:lnTo>
                    <a:lnTo>
                      <a:pt x="2174" y="339"/>
                    </a:lnTo>
                    <a:lnTo>
                      <a:pt x="2219" y="382"/>
                    </a:lnTo>
                    <a:lnTo>
                      <a:pt x="2262" y="426"/>
                    </a:lnTo>
                    <a:lnTo>
                      <a:pt x="2303" y="474"/>
                    </a:lnTo>
                    <a:lnTo>
                      <a:pt x="2341" y="523"/>
                    </a:lnTo>
                    <a:lnTo>
                      <a:pt x="2378" y="574"/>
                    </a:lnTo>
                    <a:lnTo>
                      <a:pt x="2412" y="627"/>
                    </a:lnTo>
                    <a:lnTo>
                      <a:pt x="2443" y="681"/>
                    </a:lnTo>
                    <a:lnTo>
                      <a:pt x="2471" y="737"/>
                    </a:lnTo>
                    <a:lnTo>
                      <a:pt x="2498" y="795"/>
                    </a:lnTo>
                    <a:lnTo>
                      <a:pt x="2521" y="855"/>
                    </a:lnTo>
                    <a:lnTo>
                      <a:pt x="2541" y="914"/>
                    </a:lnTo>
                    <a:lnTo>
                      <a:pt x="2559" y="976"/>
                    </a:lnTo>
                    <a:lnTo>
                      <a:pt x="2573" y="1039"/>
                    </a:lnTo>
                    <a:lnTo>
                      <a:pt x="2585" y="1104"/>
                    </a:lnTo>
                    <a:lnTo>
                      <a:pt x="2593" y="1169"/>
                    </a:lnTo>
                    <a:lnTo>
                      <a:pt x="2598" y="1235"/>
                    </a:lnTo>
                    <a:lnTo>
                      <a:pt x="2600" y="13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0" name="Rectangle 44"/>
              <p:cNvSpPr>
                <a:spLocks noChangeArrowheads="1"/>
              </p:cNvSpPr>
              <p:nvPr/>
            </p:nvSpPr>
            <p:spPr bwMode="auto">
              <a:xfrm>
                <a:off x="4551363" y="2441575"/>
                <a:ext cx="60325" cy="5969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1" name="Freeform 45"/>
              <p:cNvSpPr>
                <a:spLocks noEditPoints="1"/>
              </p:cNvSpPr>
              <p:nvPr/>
            </p:nvSpPr>
            <p:spPr bwMode="auto">
              <a:xfrm>
                <a:off x="4319588" y="3038475"/>
                <a:ext cx="292100" cy="292100"/>
              </a:xfrm>
              <a:custGeom>
                <a:avLst/>
                <a:gdLst>
                  <a:gd name="T0" fmla="*/ 918 w 918"/>
                  <a:gd name="T1" fmla="*/ 24 h 920"/>
                  <a:gd name="T2" fmla="*/ 916 w 918"/>
                  <a:gd name="T3" fmla="*/ 71 h 920"/>
                  <a:gd name="T4" fmla="*/ 912 w 918"/>
                  <a:gd name="T5" fmla="*/ 118 h 920"/>
                  <a:gd name="T6" fmla="*/ 904 w 918"/>
                  <a:gd name="T7" fmla="*/ 163 h 920"/>
                  <a:gd name="T8" fmla="*/ 895 w 918"/>
                  <a:gd name="T9" fmla="*/ 208 h 920"/>
                  <a:gd name="T10" fmla="*/ 884 w 918"/>
                  <a:gd name="T11" fmla="*/ 252 h 920"/>
                  <a:gd name="T12" fmla="*/ 870 w 918"/>
                  <a:gd name="T13" fmla="*/ 295 h 920"/>
                  <a:gd name="T14" fmla="*/ 855 w 918"/>
                  <a:gd name="T15" fmla="*/ 338 h 920"/>
                  <a:gd name="T16" fmla="*/ 837 w 918"/>
                  <a:gd name="T17" fmla="*/ 379 h 920"/>
                  <a:gd name="T18" fmla="*/ 818 w 918"/>
                  <a:gd name="T19" fmla="*/ 419 h 920"/>
                  <a:gd name="T20" fmla="*/ 797 w 918"/>
                  <a:gd name="T21" fmla="*/ 458 h 920"/>
                  <a:gd name="T22" fmla="*/ 773 w 918"/>
                  <a:gd name="T23" fmla="*/ 496 h 920"/>
                  <a:gd name="T24" fmla="*/ 736 w 918"/>
                  <a:gd name="T25" fmla="*/ 551 h 920"/>
                  <a:gd name="T26" fmla="*/ 680 w 918"/>
                  <a:gd name="T27" fmla="*/ 619 h 920"/>
                  <a:gd name="T28" fmla="*/ 514 w 918"/>
                  <a:gd name="T29" fmla="*/ 515 h 920"/>
                  <a:gd name="T30" fmla="*/ 561 w 918"/>
                  <a:gd name="T31" fmla="*/ 464 h 920"/>
                  <a:gd name="T32" fmla="*/ 603 w 918"/>
                  <a:gd name="T33" fmla="*/ 407 h 920"/>
                  <a:gd name="T34" fmla="*/ 639 w 918"/>
                  <a:gd name="T35" fmla="*/ 348 h 920"/>
                  <a:gd name="T36" fmla="*/ 670 w 918"/>
                  <a:gd name="T37" fmla="*/ 284 h 920"/>
                  <a:gd name="T38" fmla="*/ 695 w 918"/>
                  <a:gd name="T39" fmla="*/ 217 h 920"/>
                  <a:gd name="T40" fmla="*/ 713 w 918"/>
                  <a:gd name="T41" fmla="*/ 147 h 920"/>
                  <a:gd name="T42" fmla="*/ 723 w 918"/>
                  <a:gd name="T43" fmla="*/ 75 h 920"/>
                  <a:gd name="T44" fmla="*/ 728 w 918"/>
                  <a:gd name="T45" fmla="*/ 0 h 920"/>
                  <a:gd name="T46" fmla="*/ 650 w 918"/>
                  <a:gd name="T47" fmla="*/ 651 h 920"/>
                  <a:gd name="T48" fmla="*/ 584 w 918"/>
                  <a:gd name="T49" fmla="*/ 710 h 920"/>
                  <a:gd name="T50" fmla="*/ 514 w 918"/>
                  <a:gd name="T51" fmla="*/ 763 h 920"/>
                  <a:gd name="T52" fmla="*/ 477 w 918"/>
                  <a:gd name="T53" fmla="*/ 786 h 920"/>
                  <a:gd name="T54" fmla="*/ 438 w 918"/>
                  <a:gd name="T55" fmla="*/ 809 h 920"/>
                  <a:gd name="T56" fmla="*/ 398 w 918"/>
                  <a:gd name="T57" fmla="*/ 829 h 920"/>
                  <a:gd name="T58" fmla="*/ 357 w 918"/>
                  <a:gd name="T59" fmla="*/ 848 h 920"/>
                  <a:gd name="T60" fmla="*/ 316 w 918"/>
                  <a:gd name="T61" fmla="*/ 864 h 920"/>
                  <a:gd name="T62" fmla="*/ 273 w 918"/>
                  <a:gd name="T63" fmla="*/ 879 h 920"/>
                  <a:gd name="T64" fmla="*/ 230 w 918"/>
                  <a:gd name="T65" fmla="*/ 891 h 920"/>
                  <a:gd name="T66" fmla="*/ 185 w 918"/>
                  <a:gd name="T67" fmla="*/ 901 h 920"/>
                  <a:gd name="T68" fmla="*/ 140 w 918"/>
                  <a:gd name="T69" fmla="*/ 909 h 920"/>
                  <a:gd name="T70" fmla="*/ 93 w 918"/>
                  <a:gd name="T71" fmla="*/ 915 h 920"/>
                  <a:gd name="T72" fmla="*/ 47 w 918"/>
                  <a:gd name="T73" fmla="*/ 919 h 920"/>
                  <a:gd name="T74" fmla="*/ 0 w 918"/>
                  <a:gd name="T75" fmla="*/ 920 h 920"/>
                  <a:gd name="T76" fmla="*/ 37 w 918"/>
                  <a:gd name="T77" fmla="*/ 728 h 920"/>
                  <a:gd name="T78" fmla="*/ 110 w 918"/>
                  <a:gd name="T79" fmla="*/ 720 h 920"/>
                  <a:gd name="T80" fmla="*/ 182 w 918"/>
                  <a:gd name="T81" fmla="*/ 706 h 920"/>
                  <a:gd name="T82" fmla="*/ 250 w 918"/>
                  <a:gd name="T83" fmla="*/ 684 h 920"/>
                  <a:gd name="T84" fmla="*/ 315 w 918"/>
                  <a:gd name="T85" fmla="*/ 657 h 920"/>
                  <a:gd name="T86" fmla="*/ 376 w 918"/>
                  <a:gd name="T87" fmla="*/ 624 h 920"/>
                  <a:gd name="T88" fmla="*/ 435 w 918"/>
                  <a:gd name="T89" fmla="*/ 584 h 920"/>
                  <a:gd name="T90" fmla="*/ 489 w 918"/>
                  <a:gd name="T91" fmla="*/ 539 h 920"/>
                  <a:gd name="T92" fmla="*/ 650 w 918"/>
                  <a:gd name="T93" fmla="*/ 651 h 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18" h="920">
                    <a:moveTo>
                      <a:pt x="918" y="0"/>
                    </a:moveTo>
                    <a:lnTo>
                      <a:pt x="918" y="24"/>
                    </a:lnTo>
                    <a:lnTo>
                      <a:pt x="917" y="47"/>
                    </a:lnTo>
                    <a:lnTo>
                      <a:pt x="916" y="71"/>
                    </a:lnTo>
                    <a:lnTo>
                      <a:pt x="914" y="94"/>
                    </a:lnTo>
                    <a:lnTo>
                      <a:pt x="912" y="118"/>
                    </a:lnTo>
                    <a:lnTo>
                      <a:pt x="909" y="140"/>
                    </a:lnTo>
                    <a:lnTo>
                      <a:pt x="904" y="163"/>
                    </a:lnTo>
                    <a:lnTo>
                      <a:pt x="900" y="186"/>
                    </a:lnTo>
                    <a:lnTo>
                      <a:pt x="895" y="208"/>
                    </a:lnTo>
                    <a:lnTo>
                      <a:pt x="889" y="231"/>
                    </a:lnTo>
                    <a:lnTo>
                      <a:pt x="884" y="252"/>
                    </a:lnTo>
                    <a:lnTo>
                      <a:pt x="878" y="274"/>
                    </a:lnTo>
                    <a:lnTo>
                      <a:pt x="870" y="295"/>
                    </a:lnTo>
                    <a:lnTo>
                      <a:pt x="863" y="317"/>
                    </a:lnTo>
                    <a:lnTo>
                      <a:pt x="855" y="338"/>
                    </a:lnTo>
                    <a:lnTo>
                      <a:pt x="847" y="358"/>
                    </a:lnTo>
                    <a:lnTo>
                      <a:pt x="837" y="379"/>
                    </a:lnTo>
                    <a:lnTo>
                      <a:pt x="828" y="399"/>
                    </a:lnTo>
                    <a:lnTo>
                      <a:pt x="818" y="419"/>
                    </a:lnTo>
                    <a:lnTo>
                      <a:pt x="808" y="439"/>
                    </a:lnTo>
                    <a:lnTo>
                      <a:pt x="797" y="458"/>
                    </a:lnTo>
                    <a:lnTo>
                      <a:pt x="785" y="478"/>
                    </a:lnTo>
                    <a:lnTo>
                      <a:pt x="773" y="496"/>
                    </a:lnTo>
                    <a:lnTo>
                      <a:pt x="762" y="515"/>
                    </a:lnTo>
                    <a:lnTo>
                      <a:pt x="736" y="551"/>
                    </a:lnTo>
                    <a:lnTo>
                      <a:pt x="709" y="585"/>
                    </a:lnTo>
                    <a:lnTo>
                      <a:pt x="680" y="619"/>
                    </a:lnTo>
                    <a:lnTo>
                      <a:pt x="650" y="651"/>
                    </a:lnTo>
                    <a:lnTo>
                      <a:pt x="514" y="515"/>
                    </a:lnTo>
                    <a:lnTo>
                      <a:pt x="538" y="490"/>
                    </a:lnTo>
                    <a:lnTo>
                      <a:pt x="561" y="464"/>
                    </a:lnTo>
                    <a:lnTo>
                      <a:pt x="583" y="436"/>
                    </a:lnTo>
                    <a:lnTo>
                      <a:pt x="603" y="407"/>
                    </a:lnTo>
                    <a:lnTo>
                      <a:pt x="622" y="377"/>
                    </a:lnTo>
                    <a:lnTo>
                      <a:pt x="639" y="348"/>
                    </a:lnTo>
                    <a:lnTo>
                      <a:pt x="655" y="316"/>
                    </a:lnTo>
                    <a:lnTo>
                      <a:pt x="670" y="284"/>
                    </a:lnTo>
                    <a:lnTo>
                      <a:pt x="683" y="251"/>
                    </a:lnTo>
                    <a:lnTo>
                      <a:pt x="695" y="217"/>
                    </a:lnTo>
                    <a:lnTo>
                      <a:pt x="704" y="183"/>
                    </a:lnTo>
                    <a:lnTo>
                      <a:pt x="713" y="147"/>
                    </a:lnTo>
                    <a:lnTo>
                      <a:pt x="719" y="111"/>
                    </a:lnTo>
                    <a:lnTo>
                      <a:pt x="723" y="75"/>
                    </a:lnTo>
                    <a:lnTo>
                      <a:pt x="727" y="38"/>
                    </a:lnTo>
                    <a:lnTo>
                      <a:pt x="728" y="0"/>
                    </a:lnTo>
                    <a:lnTo>
                      <a:pt x="918" y="0"/>
                    </a:lnTo>
                    <a:close/>
                    <a:moveTo>
                      <a:pt x="650" y="651"/>
                    </a:moveTo>
                    <a:lnTo>
                      <a:pt x="618" y="681"/>
                    </a:lnTo>
                    <a:lnTo>
                      <a:pt x="584" y="710"/>
                    </a:lnTo>
                    <a:lnTo>
                      <a:pt x="550" y="737"/>
                    </a:lnTo>
                    <a:lnTo>
                      <a:pt x="514" y="763"/>
                    </a:lnTo>
                    <a:lnTo>
                      <a:pt x="495" y="775"/>
                    </a:lnTo>
                    <a:lnTo>
                      <a:pt x="477" y="786"/>
                    </a:lnTo>
                    <a:lnTo>
                      <a:pt x="457" y="798"/>
                    </a:lnTo>
                    <a:lnTo>
                      <a:pt x="438" y="809"/>
                    </a:lnTo>
                    <a:lnTo>
                      <a:pt x="418" y="819"/>
                    </a:lnTo>
                    <a:lnTo>
                      <a:pt x="398" y="829"/>
                    </a:lnTo>
                    <a:lnTo>
                      <a:pt x="378" y="839"/>
                    </a:lnTo>
                    <a:lnTo>
                      <a:pt x="357" y="848"/>
                    </a:lnTo>
                    <a:lnTo>
                      <a:pt x="337" y="857"/>
                    </a:lnTo>
                    <a:lnTo>
                      <a:pt x="316" y="864"/>
                    </a:lnTo>
                    <a:lnTo>
                      <a:pt x="295" y="872"/>
                    </a:lnTo>
                    <a:lnTo>
                      <a:pt x="273" y="879"/>
                    </a:lnTo>
                    <a:lnTo>
                      <a:pt x="251" y="885"/>
                    </a:lnTo>
                    <a:lnTo>
                      <a:pt x="230" y="891"/>
                    </a:lnTo>
                    <a:lnTo>
                      <a:pt x="207" y="896"/>
                    </a:lnTo>
                    <a:lnTo>
                      <a:pt x="185" y="901"/>
                    </a:lnTo>
                    <a:lnTo>
                      <a:pt x="163" y="906"/>
                    </a:lnTo>
                    <a:lnTo>
                      <a:pt x="140" y="909"/>
                    </a:lnTo>
                    <a:lnTo>
                      <a:pt x="117" y="913"/>
                    </a:lnTo>
                    <a:lnTo>
                      <a:pt x="93" y="915"/>
                    </a:lnTo>
                    <a:lnTo>
                      <a:pt x="70" y="917"/>
                    </a:lnTo>
                    <a:lnTo>
                      <a:pt x="47" y="919"/>
                    </a:lnTo>
                    <a:lnTo>
                      <a:pt x="23" y="920"/>
                    </a:lnTo>
                    <a:lnTo>
                      <a:pt x="0" y="920"/>
                    </a:lnTo>
                    <a:lnTo>
                      <a:pt x="0" y="728"/>
                    </a:lnTo>
                    <a:lnTo>
                      <a:pt x="37" y="728"/>
                    </a:lnTo>
                    <a:lnTo>
                      <a:pt x="74" y="725"/>
                    </a:lnTo>
                    <a:lnTo>
                      <a:pt x="110" y="720"/>
                    </a:lnTo>
                    <a:lnTo>
                      <a:pt x="147" y="714"/>
                    </a:lnTo>
                    <a:lnTo>
                      <a:pt x="182" y="706"/>
                    </a:lnTo>
                    <a:lnTo>
                      <a:pt x="216" y="696"/>
                    </a:lnTo>
                    <a:lnTo>
                      <a:pt x="250" y="684"/>
                    </a:lnTo>
                    <a:lnTo>
                      <a:pt x="283" y="671"/>
                    </a:lnTo>
                    <a:lnTo>
                      <a:pt x="315" y="657"/>
                    </a:lnTo>
                    <a:lnTo>
                      <a:pt x="347" y="641"/>
                    </a:lnTo>
                    <a:lnTo>
                      <a:pt x="376" y="624"/>
                    </a:lnTo>
                    <a:lnTo>
                      <a:pt x="406" y="604"/>
                    </a:lnTo>
                    <a:lnTo>
                      <a:pt x="435" y="584"/>
                    </a:lnTo>
                    <a:lnTo>
                      <a:pt x="463" y="562"/>
                    </a:lnTo>
                    <a:lnTo>
                      <a:pt x="489" y="539"/>
                    </a:lnTo>
                    <a:lnTo>
                      <a:pt x="514" y="515"/>
                    </a:lnTo>
                    <a:lnTo>
                      <a:pt x="650" y="6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2" name="Rectangle 46"/>
              <p:cNvSpPr>
                <a:spLocks noChangeArrowheads="1"/>
              </p:cNvSpPr>
              <p:nvPr/>
            </p:nvSpPr>
            <p:spPr bwMode="auto">
              <a:xfrm>
                <a:off x="3714750" y="3268663"/>
                <a:ext cx="604838" cy="619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3" name="Freeform 47"/>
              <p:cNvSpPr>
                <a:spLocks noEditPoints="1"/>
              </p:cNvSpPr>
              <p:nvPr/>
            </p:nvSpPr>
            <p:spPr bwMode="auto">
              <a:xfrm>
                <a:off x="3390900" y="3268663"/>
                <a:ext cx="323850" cy="323850"/>
              </a:xfrm>
              <a:custGeom>
                <a:avLst/>
                <a:gdLst>
                  <a:gd name="T0" fmla="*/ 996 w 1017"/>
                  <a:gd name="T1" fmla="*/ 193 h 1018"/>
                  <a:gd name="T2" fmla="*/ 953 w 1017"/>
                  <a:gd name="T3" fmla="*/ 195 h 1018"/>
                  <a:gd name="T4" fmla="*/ 892 w 1017"/>
                  <a:gd name="T5" fmla="*/ 201 h 1018"/>
                  <a:gd name="T6" fmla="*/ 811 w 1017"/>
                  <a:gd name="T7" fmla="*/ 218 h 1018"/>
                  <a:gd name="T8" fmla="*/ 733 w 1017"/>
                  <a:gd name="T9" fmla="*/ 243 h 1018"/>
                  <a:gd name="T10" fmla="*/ 660 w 1017"/>
                  <a:gd name="T11" fmla="*/ 274 h 1018"/>
                  <a:gd name="T12" fmla="*/ 589 w 1017"/>
                  <a:gd name="T13" fmla="*/ 312 h 1018"/>
                  <a:gd name="T14" fmla="*/ 524 w 1017"/>
                  <a:gd name="T15" fmla="*/ 357 h 1018"/>
                  <a:gd name="T16" fmla="*/ 462 w 1017"/>
                  <a:gd name="T17" fmla="*/ 407 h 1018"/>
                  <a:gd name="T18" fmla="*/ 298 w 1017"/>
                  <a:gd name="T19" fmla="*/ 298 h 1018"/>
                  <a:gd name="T20" fmla="*/ 333 w 1017"/>
                  <a:gd name="T21" fmla="*/ 265 h 1018"/>
                  <a:gd name="T22" fmla="*/ 370 w 1017"/>
                  <a:gd name="T23" fmla="*/ 233 h 1018"/>
                  <a:gd name="T24" fmla="*/ 409 w 1017"/>
                  <a:gd name="T25" fmla="*/ 202 h 1018"/>
                  <a:gd name="T26" fmla="*/ 449 w 1017"/>
                  <a:gd name="T27" fmla="*/ 175 h 1018"/>
                  <a:gd name="T28" fmla="*/ 489 w 1017"/>
                  <a:gd name="T29" fmla="*/ 148 h 1018"/>
                  <a:gd name="T30" fmla="*/ 532 w 1017"/>
                  <a:gd name="T31" fmla="*/ 123 h 1018"/>
                  <a:gd name="T32" fmla="*/ 577 w 1017"/>
                  <a:gd name="T33" fmla="*/ 101 h 1018"/>
                  <a:gd name="T34" fmla="*/ 621 w 1017"/>
                  <a:gd name="T35" fmla="*/ 81 h 1018"/>
                  <a:gd name="T36" fmla="*/ 667 w 1017"/>
                  <a:gd name="T37" fmla="*/ 62 h 1018"/>
                  <a:gd name="T38" fmla="*/ 715 w 1017"/>
                  <a:gd name="T39" fmla="*/ 46 h 1018"/>
                  <a:gd name="T40" fmla="*/ 763 w 1017"/>
                  <a:gd name="T41" fmla="*/ 33 h 1018"/>
                  <a:gd name="T42" fmla="*/ 812 w 1017"/>
                  <a:gd name="T43" fmla="*/ 21 h 1018"/>
                  <a:gd name="T44" fmla="*/ 862 w 1017"/>
                  <a:gd name="T45" fmla="*/ 12 h 1018"/>
                  <a:gd name="T46" fmla="*/ 913 w 1017"/>
                  <a:gd name="T47" fmla="*/ 5 h 1018"/>
                  <a:gd name="T48" fmla="*/ 965 w 1017"/>
                  <a:gd name="T49" fmla="*/ 2 h 1018"/>
                  <a:gd name="T50" fmla="*/ 1017 w 1017"/>
                  <a:gd name="T51" fmla="*/ 0 h 1018"/>
                  <a:gd name="T52" fmla="*/ 433 w 1017"/>
                  <a:gd name="T53" fmla="*/ 434 h 1018"/>
                  <a:gd name="T54" fmla="*/ 380 w 1017"/>
                  <a:gd name="T55" fmla="*/ 493 h 1018"/>
                  <a:gd name="T56" fmla="*/ 333 w 1017"/>
                  <a:gd name="T57" fmla="*/ 556 h 1018"/>
                  <a:gd name="T58" fmla="*/ 291 w 1017"/>
                  <a:gd name="T59" fmla="*/ 624 h 1018"/>
                  <a:gd name="T60" fmla="*/ 256 w 1017"/>
                  <a:gd name="T61" fmla="*/ 696 h 1018"/>
                  <a:gd name="T62" fmla="*/ 229 w 1017"/>
                  <a:gd name="T63" fmla="*/ 772 h 1018"/>
                  <a:gd name="T64" fmla="*/ 208 w 1017"/>
                  <a:gd name="T65" fmla="*/ 852 h 1018"/>
                  <a:gd name="T66" fmla="*/ 196 w 1017"/>
                  <a:gd name="T67" fmla="*/ 934 h 1018"/>
                  <a:gd name="T68" fmla="*/ 192 w 1017"/>
                  <a:gd name="T69" fmla="*/ 975 h 1018"/>
                  <a:gd name="T70" fmla="*/ 191 w 1017"/>
                  <a:gd name="T71" fmla="*/ 1018 h 1018"/>
                  <a:gd name="T72" fmla="*/ 1 w 1017"/>
                  <a:gd name="T73" fmla="*/ 991 h 1018"/>
                  <a:gd name="T74" fmla="*/ 3 w 1017"/>
                  <a:gd name="T75" fmla="*/ 939 h 1018"/>
                  <a:gd name="T76" fmla="*/ 8 w 1017"/>
                  <a:gd name="T77" fmla="*/ 888 h 1018"/>
                  <a:gd name="T78" fmla="*/ 16 w 1017"/>
                  <a:gd name="T79" fmla="*/ 838 h 1018"/>
                  <a:gd name="T80" fmla="*/ 26 w 1017"/>
                  <a:gd name="T81" fmla="*/ 788 h 1018"/>
                  <a:gd name="T82" fmla="*/ 39 w 1017"/>
                  <a:gd name="T83" fmla="*/ 739 h 1018"/>
                  <a:gd name="T84" fmla="*/ 53 w 1017"/>
                  <a:gd name="T85" fmla="*/ 692 h 1018"/>
                  <a:gd name="T86" fmla="*/ 71 w 1017"/>
                  <a:gd name="T87" fmla="*/ 645 h 1018"/>
                  <a:gd name="T88" fmla="*/ 90 w 1017"/>
                  <a:gd name="T89" fmla="*/ 599 h 1018"/>
                  <a:gd name="T90" fmla="*/ 112 w 1017"/>
                  <a:gd name="T91" fmla="*/ 555 h 1018"/>
                  <a:gd name="T92" fmla="*/ 135 w 1017"/>
                  <a:gd name="T93" fmla="*/ 511 h 1018"/>
                  <a:gd name="T94" fmla="*/ 161 w 1017"/>
                  <a:gd name="T95" fmla="*/ 470 h 1018"/>
                  <a:gd name="T96" fmla="*/ 188 w 1017"/>
                  <a:gd name="T97" fmla="*/ 429 h 1018"/>
                  <a:gd name="T98" fmla="*/ 217 w 1017"/>
                  <a:gd name="T99" fmla="*/ 390 h 1018"/>
                  <a:gd name="T100" fmla="*/ 248 w 1017"/>
                  <a:gd name="T101" fmla="*/ 352 h 1018"/>
                  <a:gd name="T102" fmla="*/ 281 w 1017"/>
                  <a:gd name="T103" fmla="*/ 316 h 1018"/>
                  <a:gd name="T104" fmla="*/ 433 w 1017"/>
                  <a:gd name="T105" fmla="*/ 43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17" h="1018">
                    <a:moveTo>
                      <a:pt x="1017" y="192"/>
                    </a:moveTo>
                    <a:lnTo>
                      <a:pt x="996" y="193"/>
                    </a:lnTo>
                    <a:lnTo>
                      <a:pt x="975" y="193"/>
                    </a:lnTo>
                    <a:lnTo>
                      <a:pt x="953" y="195"/>
                    </a:lnTo>
                    <a:lnTo>
                      <a:pt x="932" y="196"/>
                    </a:lnTo>
                    <a:lnTo>
                      <a:pt x="892" y="201"/>
                    </a:lnTo>
                    <a:lnTo>
                      <a:pt x="850" y="209"/>
                    </a:lnTo>
                    <a:lnTo>
                      <a:pt x="811" y="218"/>
                    </a:lnTo>
                    <a:lnTo>
                      <a:pt x="771" y="229"/>
                    </a:lnTo>
                    <a:lnTo>
                      <a:pt x="733" y="243"/>
                    </a:lnTo>
                    <a:lnTo>
                      <a:pt x="696" y="257"/>
                    </a:lnTo>
                    <a:lnTo>
                      <a:pt x="660" y="274"/>
                    </a:lnTo>
                    <a:lnTo>
                      <a:pt x="624" y="292"/>
                    </a:lnTo>
                    <a:lnTo>
                      <a:pt x="589" y="312"/>
                    </a:lnTo>
                    <a:lnTo>
                      <a:pt x="555" y="333"/>
                    </a:lnTo>
                    <a:lnTo>
                      <a:pt x="524" y="357"/>
                    </a:lnTo>
                    <a:lnTo>
                      <a:pt x="492" y="381"/>
                    </a:lnTo>
                    <a:lnTo>
                      <a:pt x="462" y="407"/>
                    </a:lnTo>
                    <a:lnTo>
                      <a:pt x="433" y="434"/>
                    </a:lnTo>
                    <a:lnTo>
                      <a:pt x="298" y="298"/>
                    </a:lnTo>
                    <a:lnTo>
                      <a:pt x="316" y="281"/>
                    </a:lnTo>
                    <a:lnTo>
                      <a:pt x="333" y="265"/>
                    </a:lnTo>
                    <a:lnTo>
                      <a:pt x="351" y="248"/>
                    </a:lnTo>
                    <a:lnTo>
                      <a:pt x="370" y="233"/>
                    </a:lnTo>
                    <a:lnTo>
                      <a:pt x="389" y="217"/>
                    </a:lnTo>
                    <a:lnTo>
                      <a:pt x="409" y="202"/>
                    </a:lnTo>
                    <a:lnTo>
                      <a:pt x="429" y="188"/>
                    </a:lnTo>
                    <a:lnTo>
                      <a:pt x="449" y="175"/>
                    </a:lnTo>
                    <a:lnTo>
                      <a:pt x="469" y="161"/>
                    </a:lnTo>
                    <a:lnTo>
                      <a:pt x="489" y="148"/>
                    </a:lnTo>
                    <a:lnTo>
                      <a:pt x="511" y="135"/>
                    </a:lnTo>
                    <a:lnTo>
                      <a:pt x="532" y="123"/>
                    </a:lnTo>
                    <a:lnTo>
                      <a:pt x="554" y="112"/>
                    </a:lnTo>
                    <a:lnTo>
                      <a:pt x="577" y="101"/>
                    </a:lnTo>
                    <a:lnTo>
                      <a:pt x="599" y="90"/>
                    </a:lnTo>
                    <a:lnTo>
                      <a:pt x="621" y="81"/>
                    </a:lnTo>
                    <a:lnTo>
                      <a:pt x="644" y="71"/>
                    </a:lnTo>
                    <a:lnTo>
                      <a:pt x="667" y="62"/>
                    </a:lnTo>
                    <a:lnTo>
                      <a:pt x="691" y="54"/>
                    </a:lnTo>
                    <a:lnTo>
                      <a:pt x="715" y="46"/>
                    </a:lnTo>
                    <a:lnTo>
                      <a:pt x="738" y="39"/>
                    </a:lnTo>
                    <a:lnTo>
                      <a:pt x="763" y="33"/>
                    </a:lnTo>
                    <a:lnTo>
                      <a:pt x="787" y="27"/>
                    </a:lnTo>
                    <a:lnTo>
                      <a:pt x="812" y="21"/>
                    </a:lnTo>
                    <a:lnTo>
                      <a:pt x="837" y="16"/>
                    </a:lnTo>
                    <a:lnTo>
                      <a:pt x="862" y="12"/>
                    </a:lnTo>
                    <a:lnTo>
                      <a:pt x="888" y="8"/>
                    </a:lnTo>
                    <a:lnTo>
                      <a:pt x="913" y="5"/>
                    </a:lnTo>
                    <a:lnTo>
                      <a:pt x="939" y="3"/>
                    </a:lnTo>
                    <a:lnTo>
                      <a:pt x="965" y="2"/>
                    </a:lnTo>
                    <a:lnTo>
                      <a:pt x="991" y="1"/>
                    </a:lnTo>
                    <a:lnTo>
                      <a:pt x="1017" y="0"/>
                    </a:lnTo>
                    <a:lnTo>
                      <a:pt x="1017" y="192"/>
                    </a:lnTo>
                    <a:close/>
                    <a:moveTo>
                      <a:pt x="433" y="434"/>
                    </a:moveTo>
                    <a:lnTo>
                      <a:pt x="406" y="463"/>
                    </a:lnTo>
                    <a:lnTo>
                      <a:pt x="380" y="493"/>
                    </a:lnTo>
                    <a:lnTo>
                      <a:pt x="355" y="524"/>
                    </a:lnTo>
                    <a:lnTo>
                      <a:pt x="333" y="556"/>
                    </a:lnTo>
                    <a:lnTo>
                      <a:pt x="311" y="590"/>
                    </a:lnTo>
                    <a:lnTo>
                      <a:pt x="291" y="624"/>
                    </a:lnTo>
                    <a:lnTo>
                      <a:pt x="273" y="660"/>
                    </a:lnTo>
                    <a:lnTo>
                      <a:pt x="256" y="696"/>
                    </a:lnTo>
                    <a:lnTo>
                      <a:pt x="241" y="734"/>
                    </a:lnTo>
                    <a:lnTo>
                      <a:pt x="229" y="772"/>
                    </a:lnTo>
                    <a:lnTo>
                      <a:pt x="218" y="811"/>
                    </a:lnTo>
                    <a:lnTo>
                      <a:pt x="208" y="852"/>
                    </a:lnTo>
                    <a:lnTo>
                      <a:pt x="201" y="892"/>
                    </a:lnTo>
                    <a:lnTo>
                      <a:pt x="196" y="934"/>
                    </a:lnTo>
                    <a:lnTo>
                      <a:pt x="194" y="954"/>
                    </a:lnTo>
                    <a:lnTo>
                      <a:pt x="192" y="975"/>
                    </a:lnTo>
                    <a:lnTo>
                      <a:pt x="191" y="997"/>
                    </a:lnTo>
                    <a:lnTo>
                      <a:pt x="191" y="1018"/>
                    </a:lnTo>
                    <a:lnTo>
                      <a:pt x="0" y="1018"/>
                    </a:lnTo>
                    <a:lnTo>
                      <a:pt x="1" y="991"/>
                    </a:lnTo>
                    <a:lnTo>
                      <a:pt x="2" y="966"/>
                    </a:lnTo>
                    <a:lnTo>
                      <a:pt x="3" y="939"/>
                    </a:lnTo>
                    <a:lnTo>
                      <a:pt x="5" y="914"/>
                    </a:lnTo>
                    <a:lnTo>
                      <a:pt x="8" y="888"/>
                    </a:lnTo>
                    <a:lnTo>
                      <a:pt x="12" y="863"/>
                    </a:lnTo>
                    <a:lnTo>
                      <a:pt x="16" y="838"/>
                    </a:lnTo>
                    <a:lnTo>
                      <a:pt x="21" y="812"/>
                    </a:lnTo>
                    <a:lnTo>
                      <a:pt x="26" y="788"/>
                    </a:lnTo>
                    <a:lnTo>
                      <a:pt x="32" y="763"/>
                    </a:lnTo>
                    <a:lnTo>
                      <a:pt x="39" y="739"/>
                    </a:lnTo>
                    <a:lnTo>
                      <a:pt x="46" y="716"/>
                    </a:lnTo>
                    <a:lnTo>
                      <a:pt x="53" y="692"/>
                    </a:lnTo>
                    <a:lnTo>
                      <a:pt x="62" y="668"/>
                    </a:lnTo>
                    <a:lnTo>
                      <a:pt x="71" y="645"/>
                    </a:lnTo>
                    <a:lnTo>
                      <a:pt x="80" y="622"/>
                    </a:lnTo>
                    <a:lnTo>
                      <a:pt x="90" y="599"/>
                    </a:lnTo>
                    <a:lnTo>
                      <a:pt x="100" y="577"/>
                    </a:lnTo>
                    <a:lnTo>
                      <a:pt x="112" y="555"/>
                    </a:lnTo>
                    <a:lnTo>
                      <a:pt x="123" y="533"/>
                    </a:lnTo>
                    <a:lnTo>
                      <a:pt x="135" y="511"/>
                    </a:lnTo>
                    <a:lnTo>
                      <a:pt x="148" y="491"/>
                    </a:lnTo>
                    <a:lnTo>
                      <a:pt x="161" y="470"/>
                    </a:lnTo>
                    <a:lnTo>
                      <a:pt x="173" y="449"/>
                    </a:lnTo>
                    <a:lnTo>
                      <a:pt x="188" y="429"/>
                    </a:lnTo>
                    <a:lnTo>
                      <a:pt x="202" y="409"/>
                    </a:lnTo>
                    <a:lnTo>
                      <a:pt x="217" y="390"/>
                    </a:lnTo>
                    <a:lnTo>
                      <a:pt x="232" y="370"/>
                    </a:lnTo>
                    <a:lnTo>
                      <a:pt x="248" y="352"/>
                    </a:lnTo>
                    <a:lnTo>
                      <a:pt x="264" y="334"/>
                    </a:lnTo>
                    <a:lnTo>
                      <a:pt x="281" y="316"/>
                    </a:lnTo>
                    <a:lnTo>
                      <a:pt x="298" y="298"/>
                    </a:lnTo>
                    <a:lnTo>
                      <a:pt x="433" y="4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4" name="Rectangle 48"/>
              <p:cNvSpPr>
                <a:spLocks noChangeArrowheads="1"/>
              </p:cNvSpPr>
              <p:nvPr/>
            </p:nvSpPr>
            <p:spPr bwMode="auto">
              <a:xfrm>
                <a:off x="3390900" y="3592513"/>
                <a:ext cx="58439" cy="339868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5" name="Freeform 91"/>
              <p:cNvSpPr/>
              <p:nvPr/>
            </p:nvSpPr>
            <p:spPr bwMode="auto">
              <a:xfrm>
                <a:off x="4254500" y="2589213"/>
                <a:ext cx="252413" cy="287338"/>
              </a:xfrm>
              <a:custGeom>
                <a:avLst/>
                <a:gdLst>
                  <a:gd name="T0" fmla="*/ 620 w 796"/>
                  <a:gd name="T1" fmla="*/ 839 h 904"/>
                  <a:gd name="T2" fmla="*/ 676 w 796"/>
                  <a:gd name="T3" fmla="*/ 783 h 904"/>
                  <a:gd name="T4" fmla="*/ 711 w 796"/>
                  <a:gd name="T5" fmla="*/ 740 h 904"/>
                  <a:gd name="T6" fmla="*/ 733 w 796"/>
                  <a:gd name="T7" fmla="*/ 707 h 904"/>
                  <a:gd name="T8" fmla="*/ 755 w 796"/>
                  <a:gd name="T9" fmla="*/ 671 h 904"/>
                  <a:gd name="T10" fmla="*/ 773 w 796"/>
                  <a:gd name="T11" fmla="*/ 632 h 904"/>
                  <a:gd name="T12" fmla="*/ 787 w 796"/>
                  <a:gd name="T13" fmla="*/ 590 h 904"/>
                  <a:gd name="T14" fmla="*/ 794 w 796"/>
                  <a:gd name="T15" fmla="*/ 547 h 904"/>
                  <a:gd name="T16" fmla="*/ 796 w 796"/>
                  <a:gd name="T17" fmla="*/ 502 h 904"/>
                  <a:gd name="T18" fmla="*/ 790 w 796"/>
                  <a:gd name="T19" fmla="*/ 456 h 904"/>
                  <a:gd name="T20" fmla="*/ 774 w 796"/>
                  <a:gd name="T21" fmla="*/ 408 h 904"/>
                  <a:gd name="T22" fmla="*/ 747 w 796"/>
                  <a:gd name="T23" fmla="*/ 361 h 904"/>
                  <a:gd name="T24" fmla="*/ 710 w 796"/>
                  <a:gd name="T25" fmla="*/ 314 h 904"/>
                  <a:gd name="T26" fmla="*/ 664 w 796"/>
                  <a:gd name="T27" fmla="*/ 271 h 904"/>
                  <a:gd name="T28" fmla="*/ 613 w 796"/>
                  <a:gd name="T29" fmla="*/ 230 h 904"/>
                  <a:gd name="T30" fmla="*/ 559 w 796"/>
                  <a:gd name="T31" fmla="*/ 195 h 904"/>
                  <a:gd name="T32" fmla="*/ 500 w 796"/>
                  <a:gd name="T33" fmla="*/ 162 h 904"/>
                  <a:gd name="T34" fmla="*/ 440 w 796"/>
                  <a:gd name="T35" fmla="*/ 133 h 904"/>
                  <a:gd name="T36" fmla="*/ 379 w 796"/>
                  <a:gd name="T37" fmla="*/ 107 h 904"/>
                  <a:gd name="T38" fmla="*/ 318 w 796"/>
                  <a:gd name="T39" fmla="*/ 84 h 904"/>
                  <a:gd name="T40" fmla="*/ 231 w 796"/>
                  <a:gd name="T41" fmla="*/ 56 h 904"/>
                  <a:gd name="T42" fmla="*/ 129 w 796"/>
                  <a:gd name="T43" fmla="*/ 28 h 904"/>
                  <a:gd name="T44" fmla="*/ 24 w 796"/>
                  <a:gd name="T45" fmla="*/ 4 h 904"/>
                  <a:gd name="T46" fmla="*/ 1 w 796"/>
                  <a:gd name="T47" fmla="*/ 24 h 904"/>
                  <a:gd name="T48" fmla="*/ 4 w 796"/>
                  <a:gd name="T49" fmla="*/ 130 h 904"/>
                  <a:gd name="T50" fmla="*/ 11 w 796"/>
                  <a:gd name="T51" fmla="*/ 232 h 904"/>
                  <a:gd name="T52" fmla="*/ 20 w 796"/>
                  <a:gd name="T53" fmla="*/ 348 h 904"/>
                  <a:gd name="T54" fmla="*/ 35 w 796"/>
                  <a:gd name="T55" fmla="*/ 466 h 904"/>
                  <a:gd name="T56" fmla="*/ 49 w 796"/>
                  <a:gd name="T57" fmla="*/ 550 h 904"/>
                  <a:gd name="T58" fmla="*/ 61 w 796"/>
                  <a:gd name="T59" fmla="*/ 601 h 904"/>
                  <a:gd name="T60" fmla="*/ 75 w 796"/>
                  <a:gd name="T61" fmla="*/ 647 h 904"/>
                  <a:gd name="T62" fmla="*/ 90 w 796"/>
                  <a:gd name="T63" fmla="*/ 686 h 904"/>
                  <a:gd name="T64" fmla="*/ 115 w 796"/>
                  <a:gd name="T65" fmla="*/ 733 h 904"/>
                  <a:gd name="T66" fmla="*/ 152 w 796"/>
                  <a:gd name="T67" fmla="*/ 784 h 904"/>
                  <a:gd name="T68" fmla="*/ 192 w 796"/>
                  <a:gd name="T69" fmla="*/ 824 h 904"/>
                  <a:gd name="T70" fmla="*/ 233 w 796"/>
                  <a:gd name="T71" fmla="*/ 856 h 904"/>
                  <a:gd name="T72" fmla="*/ 276 w 796"/>
                  <a:gd name="T73" fmla="*/ 879 h 904"/>
                  <a:gd name="T74" fmla="*/ 317 w 796"/>
                  <a:gd name="T75" fmla="*/ 893 h 904"/>
                  <a:gd name="T76" fmla="*/ 360 w 796"/>
                  <a:gd name="T77" fmla="*/ 901 h 904"/>
                  <a:gd name="T78" fmla="*/ 400 w 796"/>
                  <a:gd name="T79" fmla="*/ 904 h 904"/>
                  <a:gd name="T80" fmla="*/ 440 w 796"/>
                  <a:gd name="T81" fmla="*/ 902 h 904"/>
                  <a:gd name="T82" fmla="*/ 476 w 796"/>
                  <a:gd name="T83" fmla="*/ 897 h 904"/>
                  <a:gd name="T84" fmla="*/ 525 w 796"/>
                  <a:gd name="T85" fmla="*/ 884 h 904"/>
                  <a:gd name="T86" fmla="*/ 592 w 796"/>
                  <a:gd name="T87" fmla="*/ 859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96" h="904">
                    <a:moveTo>
                      <a:pt x="606" y="851"/>
                    </a:moveTo>
                    <a:lnTo>
                      <a:pt x="620" y="839"/>
                    </a:lnTo>
                    <a:lnTo>
                      <a:pt x="654" y="806"/>
                    </a:lnTo>
                    <a:lnTo>
                      <a:pt x="676" y="783"/>
                    </a:lnTo>
                    <a:lnTo>
                      <a:pt x="699" y="755"/>
                    </a:lnTo>
                    <a:lnTo>
                      <a:pt x="711" y="740"/>
                    </a:lnTo>
                    <a:lnTo>
                      <a:pt x="722" y="724"/>
                    </a:lnTo>
                    <a:lnTo>
                      <a:pt x="733" y="707"/>
                    </a:lnTo>
                    <a:lnTo>
                      <a:pt x="744" y="689"/>
                    </a:lnTo>
                    <a:lnTo>
                      <a:pt x="755" y="671"/>
                    </a:lnTo>
                    <a:lnTo>
                      <a:pt x="764" y="651"/>
                    </a:lnTo>
                    <a:lnTo>
                      <a:pt x="773" y="632"/>
                    </a:lnTo>
                    <a:lnTo>
                      <a:pt x="780" y="611"/>
                    </a:lnTo>
                    <a:lnTo>
                      <a:pt x="787" y="590"/>
                    </a:lnTo>
                    <a:lnTo>
                      <a:pt x="791" y="569"/>
                    </a:lnTo>
                    <a:lnTo>
                      <a:pt x="794" y="547"/>
                    </a:lnTo>
                    <a:lnTo>
                      <a:pt x="796" y="524"/>
                    </a:lnTo>
                    <a:lnTo>
                      <a:pt x="796" y="502"/>
                    </a:lnTo>
                    <a:lnTo>
                      <a:pt x="794" y="478"/>
                    </a:lnTo>
                    <a:lnTo>
                      <a:pt x="790" y="456"/>
                    </a:lnTo>
                    <a:lnTo>
                      <a:pt x="782" y="433"/>
                    </a:lnTo>
                    <a:lnTo>
                      <a:pt x="774" y="408"/>
                    </a:lnTo>
                    <a:lnTo>
                      <a:pt x="762" y="385"/>
                    </a:lnTo>
                    <a:lnTo>
                      <a:pt x="747" y="361"/>
                    </a:lnTo>
                    <a:lnTo>
                      <a:pt x="729" y="338"/>
                    </a:lnTo>
                    <a:lnTo>
                      <a:pt x="710" y="314"/>
                    </a:lnTo>
                    <a:lnTo>
                      <a:pt x="688" y="292"/>
                    </a:lnTo>
                    <a:lnTo>
                      <a:pt x="664" y="271"/>
                    </a:lnTo>
                    <a:lnTo>
                      <a:pt x="640" y="250"/>
                    </a:lnTo>
                    <a:lnTo>
                      <a:pt x="613" y="230"/>
                    </a:lnTo>
                    <a:lnTo>
                      <a:pt x="587" y="212"/>
                    </a:lnTo>
                    <a:lnTo>
                      <a:pt x="559" y="195"/>
                    </a:lnTo>
                    <a:lnTo>
                      <a:pt x="529" y="178"/>
                    </a:lnTo>
                    <a:lnTo>
                      <a:pt x="500" y="162"/>
                    </a:lnTo>
                    <a:lnTo>
                      <a:pt x="471" y="147"/>
                    </a:lnTo>
                    <a:lnTo>
                      <a:pt x="440" y="133"/>
                    </a:lnTo>
                    <a:lnTo>
                      <a:pt x="409" y="119"/>
                    </a:lnTo>
                    <a:lnTo>
                      <a:pt x="379" y="107"/>
                    </a:lnTo>
                    <a:lnTo>
                      <a:pt x="348" y="95"/>
                    </a:lnTo>
                    <a:lnTo>
                      <a:pt x="318" y="84"/>
                    </a:lnTo>
                    <a:lnTo>
                      <a:pt x="289" y="74"/>
                    </a:lnTo>
                    <a:lnTo>
                      <a:pt x="231" y="56"/>
                    </a:lnTo>
                    <a:lnTo>
                      <a:pt x="177" y="41"/>
                    </a:lnTo>
                    <a:lnTo>
                      <a:pt x="129" y="28"/>
                    </a:lnTo>
                    <a:lnTo>
                      <a:pt x="85" y="17"/>
                    </a:lnTo>
                    <a:lnTo>
                      <a:pt x="24" y="4"/>
                    </a:lnTo>
                    <a:lnTo>
                      <a:pt x="0" y="0"/>
                    </a:lnTo>
                    <a:lnTo>
                      <a:pt x="1" y="24"/>
                    </a:lnTo>
                    <a:lnTo>
                      <a:pt x="3" y="86"/>
                    </a:lnTo>
                    <a:lnTo>
                      <a:pt x="4" y="130"/>
                    </a:lnTo>
                    <a:lnTo>
                      <a:pt x="8" y="179"/>
                    </a:lnTo>
                    <a:lnTo>
                      <a:pt x="11" y="232"/>
                    </a:lnTo>
                    <a:lnTo>
                      <a:pt x="15" y="289"/>
                    </a:lnTo>
                    <a:lnTo>
                      <a:pt x="20" y="348"/>
                    </a:lnTo>
                    <a:lnTo>
                      <a:pt x="27" y="407"/>
                    </a:lnTo>
                    <a:lnTo>
                      <a:pt x="35" y="466"/>
                    </a:lnTo>
                    <a:lnTo>
                      <a:pt x="44" y="523"/>
                    </a:lnTo>
                    <a:lnTo>
                      <a:pt x="49" y="550"/>
                    </a:lnTo>
                    <a:lnTo>
                      <a:pt x="54" y="576"/>
                    </a:lnTo>
                    <a:lnTo>
                      <a:pt x="61" y="601"/>
                    </a:lnTo>
                    <a:lnTo>
                      <a:pt x="67" y="624"/>
                    </a:lnTo>
                    <a:lnTo>
                      <a:pt x="75" y="647"/>
                    </a:lnTo>
                    <a:lnTo>
                      <a:pt x="81" y="667"/>
                    </a:lnTo>
                    <a:lnTo>
                      <a:pt x="90" y="686"/>
                    </a:lnTo>
                    <a:lnTo>
                      <a:pt x="97" y="703"/>
                    </a:lnTo>
                    <a:lnTo>
                      <a:pt x="115" y="733"/>
                    </a:lnTo>
                    <a:lnTo>
                      <a:pt x="133" y="760"/>
                    </a:lnTo>
                    <a:lnTo>
                      <a:pt x="152" y="784"/>
                    </a:lnTo>
                    <a:lnTo>
                      <a:pt x="172" y="806"/>
                    </a:lnTo>
                    <a:lnTo>
                      <a:pt x="192" y="824"/>
                    </a:lnTo>
                    <a:lnTo>
                      <a:pt x="212" y="842"/>
                    </a:lnTo>
                    <a:lnTo>
                      <a:pt x="233" y="856"/>
                    </a:lnTo>
                    <a:lnTo>
                      <a:pt x="255" y="868"/>
                    </a:lnTo>
                    <a:lnTo>
                      <a:pt x="276" y="879"/>
                    </a:lnTo>
                    <a:lnTo>
                      <a:pt x="297" y="886"/>
                    </a:lnTo>
                    <a:lnTo>
                      <a:pt x="317" y="893"/>
                    </a:lnTo>
                    <a:lnTo>
                      <a:pt x="339" y="898"/>
                    </a:lnTo>
                    <a:lnTo>
                      <a:pt x="360" y="901"/>
                    </a:lnTo>
                    <a:lnTo>
                      <a:pt x="380" y="903"/>
                    </a:lnTo>
                    <a:lnTo>
                      <a:pt x="400" y="904"/>
                    </a:lnTo>
                    <a:lnTo>
                      <a:pt x="421" y="903"/>
                    </a:lnTo>
                    <a:lnTo>
                      <a:pt x="440" y="902"/>
                    </a:lnTo>
                    <a:lnTo>
                      <a:pt x="459" y="900"/>
                    </a:lnTo>
                    <a:lnTo>
                      <a:pt x="476" y="897"/>
                    </a:lnTo>
                    <a:lnTo>
                      <a:pt x="494" y="893"/>
                    </a:lnTo>
                    <a:lnTo>
                      <a:pt x="525" y="884"/>
                    </a:lnTo>
                    <a:lnTo>
                      <a:pt x="553" y="876"/>
                    </a:lnTo>
                    <a:lnTo>
                      <a:pt x="592" y="859"/>
                    </a:lnTo>
                    <a:lnTo>
                      <a:pt x="606" y="8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6" name="Freeform 98"/>
              <p:cNvSpPr/>
              <p:nvPr/>
            </p:nvSpPr>
            <p:spPr bwMode="auto">
              <a:xfrm>
                <a:off x="4673600" y="2682875"/>
                <a:ext cx="258763" cy="293688"/>
              </a:xfrm>
              <a:custGeom>
                <a:avLst/>
                <a:gdLst>
                  <a:gd name="T0" fmla="*/ 180 w 814"/>
                  <a:gd name="T1" fmla="*/ 860 h 926"/>
                  <a:gd name="T2" fmla="*/ 122 w 814"/>
                  <a:gd name="T3" fmla="*/ 802 h 926"/>
                  <a:gd name="T4" fmla="*/ 87 w 814"/>
                  <a:gd name="T5" fmla="*/ 757 h 926"/>
                  <a:gd name="T6" fmla="*/ 64 w 814"/>
                  <a:gd name="T7" fmla="*/ 723 h 926"/>
                  <a:gd name="T8" fmla="*/ 43 w 814"/>
                  <a:gd name="T9" fmla="*/ 687 h 926"/>
                  <a:gd name="T10" fmla="*/ 23 w 814"/>
                  <a:gd name="T11" fmla="*/ 647 h 926"/>
                  <a:gd name="T12" fmla="*/ 10 w 814"/>
                  <a:gd name="T13" fmla="*/ 604 h 926"/>
                  <a:gd name="T14" fmla="*/ 1 w 814"/>
                  <a:gd name="T15" fmla="*/ 560 h 926"/>
                  <a:gd name="T16" fmla="*/ 0 w 814"/>
                  <a:gd name="T17" fmla="*/ 514 h 926"/>
                  <a:gd name="T18" fmla="*/ 6 w 814"/>
                  <a:gd name="T19" fmla="*/ 467 h 926"/>
                  <a:gd name="T20" fmla="*/ 22 w 814"/>
                  <a:gd name="T21" fmla="*/ 419 h 926"/>
                  <a:gd name="T22" fmla="*/ 50 w 814"/>
                  <a:gd name="T23" fmla="*/ 370 h 926"/>
                  <a:gd name="T24" fmla="*/ 88 w 814"/>
                  <a:gd name="T25" fmla="*/ 322 h 926"/>
                  <a:gd name="T26" fmla="*/ 134 w 814"/>
                  <a:gd name="T27" fmla="*/ 277 h 926"/>
                  <a:gd name="T28" fmla="*/ 186 w 814"/>
                  <a:gd name="T29" fmla="*/ 237 h 926"/>
                  <a:gd name="T30" fmla="*/ 243 w 814"/>
                  <a:gd name="T31" fmla="*/ 199 h 926"/>
                  <a:gd name="T32" fmla="*/ 302 w 814"/>
                  <a:gd name="T33" fmla="*/ 166 h 926"/>
                  <a:gd name="T34" fmla="*/ 364 w 814"/>
                  <a:gd name="T35" fmla="*/ 137 h 926"/>
                  <a:gd name="T36" fmla="*/ 427 w 814"/>
                  <a:gd name="T37" fmla="*/ 110 h 926"/>
                  <a:gd name="T38" fmla="*/ 489 w 814"/>
                  <a:gd name="T39" fmla="*/ 86 h 926"/>
                  <a:gd name="T40" fmla="*/ 578 w 814"/>
                  <a:gd name="T41" fmla="*/ 58 h 926"/>
                  <a:gd name="T42" fmla="*/ 683 w 814"/>
                  <a:gd name="T43" fmla="*/ 29 h 926"/>
                  <a:gd name="T44" fmla="*/ 763 w 814"/>
                  <a:gd name="T45" fmla="*/ 10 h 926"/>
                  <a:gd name="T46" fmla="*/ 808 w 814"/>
                  <a:gd name="T47" fmla="*/ 1 h 926"/>
                  <a:gd name="T48" fmla="*/ 814 w 814"/>
                  <a:gd name="T49" fmla="*/ 25 h 926"/>
                  <a:gd name="T50" fmla="*/ 810 w 814"/>
                  <a:gd name="T51" fmla="*/ 133 h 926"/>
                  <a:gd name="T52" fmla="*/ 804 w 814"/>
                  <a:gd name="T53" fmla="*/ 238 h 926"/>
                  <a:gd name="T54" fmla="*/ 794 w 814"/>
                  <a:gd name="T55" fmla="*/ 357 h 926"/>
                  <a:gd name="T56" fmla="*/ 779 w 814"/>
                  <a:gd name="T57" fmla="*/ 477 h 926"/>
                  <a:gd name="T58" fmla="*/ 764 w 814"/>
                  <a:gd name="T59" fmla="*/ 564 h 926"/>
                  <a:gd name="T60" fmla="*/ 752 w 814"/>
                  <a:gd name="T61" fmla="*/ 616 h 926"/>
                  <a:gd name="T62" fmla="*/ 739 w 814"/>
                  <a:gd name="T63" fmla="*/ 663 h 926"/>
                  <a:gd name="T64" fmla="*/ 724 w 814"/>
                  <a:gd name="T65" fmla="*/ 702 h 926"/>
                  <a:gd name="T66" fmla="*/ 697 w 814"/>
                  <a:gd name="T67" fmla="*/ 750 h 926"/>
                  <a:gd name="T68" fmla="*/ 659 w 814"/>
                  <a:gd name="T69" fmla="*/ 803 h 926"/>
                  <a:gd name="T70" fmla="*/ 618 w 814"/>
                  <a:gd name="T71" fmla="*/ 845 h 926"/>
                  <a:gd name="T72" fmla="*/ 576 w 814"/>
                  <a:gd name="T73" fmla="*/ 877 h 926"/>
                  <a:gd name="T74" fmla="*/ 533 w 814"/>
                  <a:gd name="T75" fmla="*/ 899 h 926"/>
                  <a:gd name="T76" fmla="*/ 490 w 814"/>
                  <a:gd name="T77" fmla="*/ 914 h 926"/>
                  <a:gd name="T78" fmla="*/ 446 w 814"/>
                  <a:gd name="T79" fmla="*/ 923 h 926"/>
                  <a:gd name="T80" fmla="*/ 404 w 814"/>
                  <a:gd name="T81" fmla="*/ 926 h 926"/>
                  <a:gd name="T82" fmla="*/ 364 w 814"/>
                  <a:gd name="T83" fmla="*/ 924 h 926"/>
                  <a:gd name="T84" fmla="*/ 327 w 814"/>
                  <a:gd name="T85" fmla="*/ 918 h 926"/>
                  <a:gd name="T86" fmla="*/ 277 w 814"/>
                  <a:gd name="T87" fmla="*/ 905 h 926"/>
                  <a:gd name="T88" fmla="*/ 209 w 814"/>
                  <a:gd name="T89" fmla="*/ 879 h 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14" h="926">
                    <a:moveTo>
                      <a:pt x="194" y="871"/>
                    </a:moveTo>
                    <a:lnTo>
                      <a:pt x="180" y="860"/>
                    </a:lnTo>
                    <a:lnTo>
                      <a:pt x="145" y="826"/>
                    </a:lnTo>
                    <a:lnTo>
                      <a:pt x="122" y="802"/>
                    </a:lnTo>
                    <a:lnTo>
                      <a:pt x="99" y="773"/>
                    </a:lnTo>
                    <a:lnTo>
                      <a:pt x="87" y="757"/>
                    </a:lnTo>
                    <a:lnTo>
                      <a:pt x="76" y="741"/>
                    </a:lnTo>
                    <a:lnTo>
                      <a:pt x="64" y="723"/>
                    </a:lnTo>
                    <a:lnTo>
                      <a:pt x="53" y="705"/>
                    </a:lnTo>
                    <a:lnTo>
                      <a:pt x="43" y="687"/>
                    </a:lnTo>
                    <a:lnTo>
                      <a:pt x="33" y="667"/>
                    </a:lnTo>
                    <a:lnTo>
                      <a:pt x="23" y="647"/>
                    </a:lnTo>
                    <a:lnTo>
                      <a:pt x="16" y="625"/>
                    </a:lnTo>
                    <a:lnTo>
                      <a:pt x="10" y="604"/>
                    </a:lnTo>
                    <a:lnTo>
                      <a:pt x="4" y="583"/>
                    </a:lnTo>
                    <a:lnTo>
                      <a:pt x="1" y="560"/>
                    </a:lnTo>
                    <a:lnTo>
                      <a:pt x="0" y="537"/>
                    </a:lnTo>
                    <a:lnTo>
                      <a:pt x="0" y="514"/>
                    </a:lnTo>
                    <a:lnTo>
                      <a:pt x="2" y="490"/>
                    </a:lnTo>
                    <a:lnTo>
                      <a:pt x="6" y="467"/>
                    </a:lnTo>
                    <a:lnTo>
                      <a:pt x="14" y="442"/>
                    </a:lnTo>
                    <a:lnTo>
                      <a:pt x="22" y="419"/>
                    </a:lnTo>
                    <a:lnTo>
                      <a:pt x="35" y="394"/>
                    </a:lnTo>
                    <a:lnTo>
                      <a:pt x="50" y="370"/>
                    </a:lnTo>
                    <a:lnTo>
                      <a:pt x="68" y="345"/>
                    </a:lnTo>
                    <a:lnTo>
                      <a:pt x="88" y="322"/>
                    </a:lnTo>
                    <a:lnTo>
                      <a:pt x="111" y="299"/>
                    </a:lnTo>
                    <a:lnTo>
                      <a:pt x="134" y="277"/>
                    </a:lnTo>
                    <a:lnTo>
                      <a:pt x="160" y="257"/>
                    </a:lnTo>
                    <a:lnTo>
                      <a:pt x="186" y="237"/>
                    </a:lnTo>
                    <a:lnTo>
                      <a:pt x="214" y="217"/>
                    </a:lnTo>
                    <a:lnTo>
                      <a:pt x="243" y="199"/>
                    </a:lnTo>
                    <a:lnTo>
                      <a:pt x="272" y="182"/>
                    </a:lnTo>
                    <a:lnTo>
                      <a:pt x="302" y="166"/>
                    </a:lnTo>
                    <a:lnTo>
                      <a:pt x="333" y="150"/>
                    </a:lnTo>
                    <a:lnTo>
                      <a:pt x="364" y="137"/>
                    </a:lnTo>
                    <a:lnTo>
                      <a:pt x="396" y="123"/>
                    </a:lnTo>
                    <a:lnTo>
                      <a:pt x="427" y="110"/>
                    </a:lnTo>
                    <a:lnTo>
                      <a:pt x="458" y="98"/>
                    </a:lnTo>
                    <a:lnTo>
                      <a:pt x="489" y="86"/>
                    </a:lnTo>
                    <a:lnTo>
                      <a:pt x="519" y="76"/>
                    </a:lnTo>
                    <a:lnTo>
                      <a:pt x="578" y="58"/>
                    </a:lnTo>
                    <a:lnTo>
                      <a:pt x="633" y="42"/>
                    </a:lnTo>
                    <a:lnTo>
                      <a:pt x="683" y="29"/>
                    </a:lnTo>
                    <a:lnTo>
                      <a:pt x="727" y="18"/>
                    </a:lnTo>
                    <a:lnTo>
                      <a:pt x="763" y="10"/>
                    </a:lnTo>
                    <a:lnTo>
                      <a:pt x="791" y="4"/>
                    </a:lnTo>
                    <a:lnTo>
                      <a:pt x="808" y="1"/>
                    </a:lnTo>
                    <a:lnTo>
                      <a:pt x="814" y="0"/>
                    </a:lnTo>
                    <a:lnTo>
                      <a:pt x="814" y="25"/>
                    </a:lnTo>
                    <a:lnTo>
                      <a:pt x="812" y="89"/>
                    </a:lnTo>
                    <a:lnTo>
                      <a:pt x="810" y="133"/>
                    </a:lnTo>
                    <a:lnTo>
                      <a:pt x="807" y="183"/>
                    </a:lnTo>
                    <a:lnTo>
                      <a:pt x="804" y="238"/>
                    </a:lnTo>
                    <a:lnTo>
                      <a:pt x="799" y="296"/>
                    </a:lnTo>
                    <a:lnTo>
                      <a:pt x="794" y="357"/>
                    </a:lnTo>
                    <a:lnTo>
                      <a:pt x="787" y="418"/>
                    </a:lnTo>
                    <a:lnTo>
                      <a:pt x="779" y="477"/>
                    </a:lnTo>
                    <a:lnTo>
                      <a:pt x="769" y="536"/>
                    </a:lnTo>
                    <a:lnTo>
                      <a:pt x="764" y="564"/>
                    </a:lnTo>
                    <a:lnTo>
                      <a:pt x="759" y="590"/>
                    </a:lnTo>
                    <a:lnTo>
                      <a:pt x="752" y="616"/>
                    </a:lnTo>
                    <a:lnTo>
                      <a:pt x="746" y="640"/>
                    </a:lnTo>
                    <a:lnTo>
                      <a:pt x="739" y="663"/>
                    </a:lnTo>
                    <a:lnTo>
                      <a:pt x="731" y="683"/>
                    </a:lnTo>
                    <a:lnTo>
                      <a:pt x="724" y="702"/>
                    </a:lnTo>
                    <a:lnTo>
                      <a:pt x="715" y="719"/>
                    </a:lnTo>
                    <a:lnTo>
                      <a:pt x="697" y="750"/>
                    </a:lnTo>
                    <a:lnTo>
                      <a:pt x="678" y="778"/>
                    </a:lnTo>
                    <a:lnTo>
                      <a:pt x="659" y="803"/>
                    </a:lnTo>
                    <a:lnTo>
                      <a:pt x="639" y="826"/>
                    </a:lnTo>
                    <a:lnTo>
                      <a:pt x="618" y="845"/>
                    </a:lnTo>
                    <a:lnTo>
                      <a:pt x="597" y="862"/>
                    </a:lnTo>
                    <a:lnTo>
                      <a:pt x="576" y="877"/>
                    </a:lnTo>
                    <a:lnTo>
                      <a:pt x="555" y="890"/>
                    </a:lnTo>
                    <a:lnTo>
                      <a:pt x="533" y="899"/>
                    </a:lnTo>
                    <a:lnTo>
                      <a:pt x="511" y="908"/>
                    </a:lnTo>
                    <a:lnTo>
                      <a:pt x="490" y="914"/>
                    </a:lnTo>
                    <a:lnTo>
                      <a:pt x="467" y="919"/>
                    </a:lnTo>
                    <a:lnTo>
                      <a:pt x="446" y="923"/>
                    </a:lnTo>
                    <a:lnTo>
                      <a:pt x="425" y="925"/>
                    </a:lnTo>
                    <a:lnTo>
                      <a:pt x="404" y="926"/>
                    </a:lnTo>
                    <a:lnTo>
                      <a:pt x="384" y="925"/>
                    </a:lnTo>
                    <a:lnTo>
                      <a:pt x="364" y="924"/>
                    </a:lnTo>
                    <a:lnTo>
                      <a:pt x="345" y="921"/>
                    </a:lnTo>
                    <a:lnTo>
                      <a:pt x="327" y="918"/>
                    </a:lnTo>
                    <a:lnTo>
                      <a:pt x="310" y="914"/>
                    </a:lnTo>
                    <a:lnTo>
                      <a:pt x="277" y="905"/>
                    </a:lnTo>
                    <a:lnTo>
                      <a:pt x="249" y="896"/>
                    </a:lnTo>
                    <a:lnTo>
                      <a:pt x="209" y="879"/>
                    </a:lnTo>
                    <a:lnTo>
                      <a:pt x="194" y="8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88" name="Group 7"/>
            <p:cNvGrpSpPr/>
            <p:nvPr/>
          </p:nvGrpSpPr>
          <p:grpSpPr>
            <a:xfrm>
              <a:off x="3493149" y="3568228"/>
              <a:ext cx="2169914" cy="6787310"/>
              <a:chOff x="2331221" y="975371"/>
              <a:chExt cx="1762942" cy="5514334"/>
            </a:xfr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</p:grpSpPr>
          <p:sp>
            <p:nvSpPr>
              <p:cNvPr id="140" name="Rectangle 5"/>
              <p:cNvSpPr>
                <a:spLocks noChangeArrowheads="1"/>
              </p:cNvSpPr>
              <p:nvPr/>
            </p:nvSpPr>
            <p:spPr bwMode="auto">
              <a:xfrm>
                <a:off x="3109917" y="2990852"/>
                <a:ext cx="511176" cy="34925"/>
              </a:xfrm>
              <a:prstGeom prst="rect">
                <a:avLst/>
              </a:pr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1" name="Freeform 6"/>
              <p:cNvSpPr>
                <a:spLocks noEditPoints="1"/>
              </p:cNvSpPr>
              <p:nvPr/>
            </p:nvSpPr>
            <p:spPr bwMode="auto">
              <a:xfrm>
                <a:off x="3621092" y="2851151"/>
                <a:ext cx="174625" cy="174625"/>
              </a:xfrm>
              <a:custGeom>
                <a:avLst/>
                <a:gdLst>
                  <a:gd name="T0" fmla="*/ 23 w 550"/>
                  <a:gd name="T1" fmla="*/ 439 h 549"/>
                  <a:gd name="T2" fmla="*/ 67 w 550"/>
                  <a:gd name="T3" fmla="*/ 435 h 549"/>
                  <a:gd name="T4" fmla="*/ 110 w 550"/>
                  <a:gd name="T5" fmla="*/ 426 h 549"/>
                  <a:gd name="T6" fmla="*/ 152 w 550"/>
                  <a:gd name="T7" fmla="*/ 413 h 549"/>
                  <a:gd name="T8" fmla="*/ 191 w 550"/>
                  <a:gd name="T9" fmla="*/ 397 h 549"/>
                  <a:gd name="T10" fmla="*/ 228 w 550"/>
                  <a:gd name="T11" fmla="*/ 377 h 549"/>
                  <a:gd name="T12" fmla="*/ 264 w 550"/>
                  <a:gd name="T13" fmla="*/ 352 h 549"/>
                  <a:gd name="T14" fmla="*/ 297 w 550"/>
                  <a:gd name="T15" fmla="*/ 325 h 549"/>
                  <a:gd name="T16" fmla="*/ 389 w 550"/>
                  <a:gd name="T17" fmla="*/ 388 h 549"/>
                  <a:gd name="T18" fmla="*/ 350 w 550"/>
                  <a:gd name="T19" fmla="*/ 423 h 549"/>
                  <a:gd name="T20" fmla="*/ 307 w 550"/>
                  <a:gd name="T21" fmla="*/ 455 h 549"/>
                  <a:gd name="T22" fmla="*/ 262 w 550"/>
                  <a:gd name="T23" fmla="*/ 483 h 549"/>
                  <a:gd name="T24" fmla="*/ 214 w 550"/>
                  <a:gd name="T25" fmla="*/ 506 h 549"/>
                  <a:gd name="T26" fmla="*/ 164 w 550"/>
                  <a:gd name="T27" fmla="*/ 525 h 549"/>
                  <a:gd name="T28" fmla="*/ 110 w 550"/>
                  <a:gd name="T29" fmla="*/ 538 h 549"/>
                  <a:gd name="T30" fmla="*/ 56 w 550"/>
                  <a:gd name="T31" fmla="*/ 547 h 549"/>
                  <a:gd name="T32" fmla="*/ 0 w 550"/>
                  <a:gd name="T33" fmla="*/ 549 h 549"/>
                  <a:gd name="T34" fmla="*/ 311 w 550"/>
                  <a:gd name="T35" fmla="*/ 311 h 549"/>
                  <a:gd name="T36" fmla="*/ 340 w 550"/>
                  <a:gd name="T37" fmla="*/ 280 h 549"/>
                  <a:gd name="T38" fmla="*/ 366 w 550"/>
                  <a:gd name="T39" fmla="*/ 246 h 549"/>
                  <a:gd name="T40" fmla="*/ 387 w 550"/>
                  <a:gd name="T41" fmla="*/ 209 h 549"/>
                  <a:gd name="T42" fmla="*/ 406 w 550"/>
                  <a:gd name="T43" fmla="*/ 171 h 549"/>
                  <a:gd name="T44" fmla="*/ 421 w 550"/>
                  <a:gd name="T45" fmla="*/ 131 h 549"/>
                  <a:gd name="T46" fmla="*/ 432 w 550"/>
                  <a:gd name="T47" fmla="*/ 88 h 549"/>
                  <a:gd name="T48" fmla="*/ 438 w 550"/>
                  <a:gd name="T49" fmla="*/ 44 h 549"/>
                  <a:gd name="T50" fmla="*/ 440 w 550"/>
                  <a:gd name="T51" fmla="*/ 0 h 549"/>
                  <a:gd name="T52" fmla="*/ 549 w 550"/>
                  <a:gd name="T53" fmla="*/ 27 h 549"/>
                  <a:gd name="T54" fmla="*/ 543 w 550"/>
                  <a:gd name="T55" fmla="*/ 83 h 549"/>
                  <a:gd name="T56" fmla="*/ 533 w 550"/>
                  <a:gd name="T57" fmla="*/ 137 h 549"/>
                  <a:gd name="T58" fmla="*/ 517 w 550"/>
                  <a:gd name="T59" fmla="*/ 188 h 549"/>
                  <a:gd name="T60" fmla="*/ 496 w 550"/>
                  <a:gd name="T61" fmla="*/ 238 h 549"/>
                  <a:gd name="T62" fmla="*/ 470 w 550"/>
                  <a:gd name="T63" fmla="*/ 284 h 549"/>
                  <a:gd name="T64" fmla="*/ 440 w 550"/>
                  <a:gd name="T65" fmla="*/ 329 h 549"/>
                  <a:gd name="T66" fmla="*/ 407 w 550"/>
                  <a:gd name="T67" fmla="*/ 369 h 549"/>
                  <a:gd name="T68" fmla="*/ 311 w 550"/>
                  <a:gd name="T69" fmla="*/ 311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0" h="549">
                    <a:moveTo>
                      <a:pt x="0" y="439"/>
                    </a:moveTo>
                    <a:lnTo>
                      <a:pt x="23" y="439"/>
                    </a:lnTo>
                    <a:lnTo>
                      <a:pt x="45" y="437"/>
                    </a:lnTo>
                    <a:lnTo>
                      <a:pt x="67" y="435"/>
                    </a:lnTo>
                    <a:lnTo>
                      <a:pt x="89" y="431"/>
                    </a:lnTo>
                    <a:lnTo>
                      <a:pt x="110" y="426"/>
                    </a:lnTo>
                    <a:lnTo>
                      <a:pt x="131" y="420"/>
                    </a:lnTo>
                    <a:lnTo>
                      <a:pt x="152" y="413"/>
                    </a:lnTo>
                    <a:lnTo>
                      <a:pt x="171" y="405"/>
                    </a:lnTo>
                    <a:lnTo>
                      <a:pt x="191" y="397"/>
                    </a:lnTo>
                    <a:lnTo>
                      <a:pt x="210" y="386"/>
                    </a:lnTo>
                    <a:lnTo>
                      <a:pt x="228" y="377"/>
                    </a:lnTo>
                    <a:lnTo>
                      <a:pt x="247" y="365"/>
                    </a:lnTo>
                    <a:lnTo>
                      <a:pt x="264" y="352"/>
                    </a:lnTo>
                    <a:lnTo>
                      <a:pt x="281" y="339"/>
                    </a:lnTo>
                    <a:lnTo>
                      <a:pt x="297" y="325"/>
                    </a:lnTo>
                    <a:lnTo>
                      <a:pt x="311" y="311"/>
                    </a:lnTo>
                    <a:lnTo>
                      <a:pt x="389" y="388"/>
                    </a:lnTo>
                    <a:lnTo>
                      <a:pt x="370" y="406"/>
                    </a:lnTo>
                    <a:lnTo>
                      <a:pt x="350" y="423"/>
                    </a:lnTo>
                    <a:lnTo>
                      <a:pt x="328" y="440"/>
                    </a:lnTo>
                    <a:lnTo>
                      <a:pt x="307" y="455"/>
                    </a:lnTo>
                    <a:lnTo>
                      <a:pt x="285" y="469"/>
                    </a:lnTo>
                    <a:lnTo>
                      <a:pt x="262" y="483"/>
                    </a:lnTo>
                    <a:lnTo>
                      <a:pt x="238" y="495"/>
                    </a:lnTo>
                    <a:lnTo>
                      <a:pt x="214" y="506"/>
                    </a:lnTo>
                    <a:lnTo>
                      <a:pt x="189" y="516"/>
                    </a:lnTo>
                    <a:lnTo>
                      <a:pt x="164" y="525"/>
                    </a:lnTo>
                    <a:lnTo>
                      <a:pt x="137" y="532"/>
                    </a:lnTo>
                    <a:lnTo>
                      <a:pt x="110" y="538"/>
                    </a:lnTo>
                    <a:lnTo>
                      <a:pt x="84" y="543"/>
                    </a:lnTo>
                    <a:lnTo>
                      <a:pt x="56" y="547"/>
                    </a:lnTo>
                    <a:lnTo>
                      <a:pt x="28" y="549"/>
                    </a:lnTo>
                    <a:lnTo>
                      <a:pt x="0" y="549"/>
                    </a:lnTo>
                    <a:lnTo>
                      <a:pt x="0" y="439"/>
                    </a:lnTo>
                    <a:close/>
                    <a:moveTo>
                      <a:pt x="311" y="311"/>
                    </a:moveTo>
                    <a:lnTo>
                      <a:pt x="326" y="296"/>
                    </a:lnTo>
                    <a:lnTo>
                      <a:pt x="340" y="280"/>
                    </a:lnTo>
                    <a:lnTo>
                      <a:pt x="353" y="263"/>
                    </a:lnTo>
                    <a:lnTo>
                      <a:pt x="366" y="246"/>
                    </a:lnTo>
                    <a:lnTo>
                      <a:pt x="376" y="227"/>
                    </a:lnTo>
                    <a:lnTo>
                      <a:pt x="387" y="209"/>
                    </a:lnTo>
                    <a:lnTo>
                      <a:pt x="397" y="190"/>
                    </a:lnTo>
                    <a:lnTo>
                      <a:pt x="406" y="171"/>
                    </a:lnTo>
                    <a:lnTo>
                      <a:pt x="414" y="151"/>
                    </a:lnTo>
                    <a:lnTo>
                      <a:pt x="421" y="131"/>
                    </a:lnTo>
                    <a:lnTo>
                      <a:pt x="426" y="109"/>
                    </a:lnTo>
                    <a:lnTo>
                      <a:pt x="432" y="88"/>
                    </a:lnTo>
                    <a:lnTo>
                      <a:pt x="435" y="67"/>
                    </a:lnTo>
                    <a:lnTo>
                      <a:pt x="438" y="44"/>
                    </a:lnTo>
                    <a:lnTo>
                      <a:pt x="440" y="22"/>
                    </a:lnTo>
                    <a:lnTo>
                      <a:pt x="440" y="0"/>
                    </a:lnTo>
                    <a:lnTo>
                      <a:pt x="550" y="0"/>
                    </a:lnTo>
                    <a:lnTo>
                      <a:pt x="549" y="27"/>
                    </a:lnTo>
                    <a:lnTo>
                      <a:pt x="547" y="55"/>
                    </a:lnTo>
                    <a:lnTo>
                      <a:pt x="543" y="83"/>
                    </a:lnTo>
                    <a:lnTo>
                      <a:pt x="539" y="110"/>
                    </a:lnTo>
                    <a:lnTo>
                      <a:pt x="533" y="137"/>
                    </a:lnTo>
                    <a:lnTo>
                      <a:pt x="525" y="162"/>
                    </a:lnTo>
                    <a:lnTo>
                      <a:pt x="517" y="188"/>
                    </a:lnTo>
                    <a:lnTo>
                      <a:pt x="506" y="214"/>
                    </a:lnTo>
                    <a:lnTo>
                      <a:pt x="496" y="238"/>
                    </a:lnTo>
                    <a:lnTo>
                      <a:pt x="484" y="262"/>
                    </a:lnTo>
                    <a:lnTo>
                      <a:pt x="470" y="284"/>
                    </a:lnTo>
                    <a:lnTo>
                      <a:pt x="456" y="306"/>
                    </a:lnTo>
                    <a:lnTo>
                      <a:pt x="440" y="329"/>
                    </a:lnTo>
                    <a:lnTo>
                      <a:pt x="424" y="349"/>
                    </a:lnTo>
                    <a:lnTo>
                      <a:pt x="407" y="369"/>
                    </a:lnTo>
                    <a:lnTo>
                      <a:pt x="389" y="388"/>
                    </a:lnTo>
                    <a:lnTo>
                      <a:pt x="311" y="311"/>
                    </a:lnTo>
                    <a:close/>
                  </a:path>
                </a:pathLst>
              </a:cu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2" name="Rectangle 7"/>
              <p:cNvSpPr>
                <a:spLocks noChangeArrowheads="1"/>
              </p:cNvSpPr>
              <p:nvPr/>
            </p:nvSpPr>
            <p:spPr bwMode="auto">
              <a:xfrm>
                <a:off x="3760792" y="2516189"/>
                <a:ext cx="34925" cy="334963"/>
              </a:xfrm>
              <a:prstGeom prst="rect">
                <a:avLst/>
              </a:pr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3" name="Freeform 11"/>
              <p:cNvSpPr/>
              <p:nvPr/>
            </p:nvSpPr>
            <p:spPr bwMode="auto">
              <a:xfrm>
                <a:off x="2331221" y="975371"/>
                <a:ext cx="1589729" cy="1591618"/>
              </a:xfrm>
              <a:custGeom>
                <a:avLst/>
                <a:gdLst>
                  <a:gd name="T0" fmla="*/ 4203 w 4213"/>
                  <a:gd name="T1" fmla="*/ 2324 h 4216"/>
                  <a:gd name="T2" fmla="*/ 4147 w 4213"/>
                  <a:gd name="T3" fmla="*/ 2635 h 4216"/>
                  <a:gd name="T4" fmla="*/ 4049 w 4213"/>
                  <a:gd name="T5" fmla="*/ 2929 h 4216"/>
                  <a:gd name="T6" fmla="*/ 3909 w 4213"/>
                  <a:gd name="T7" fmla="*/ 3201 h 4216"/>
                  <a:gd name="T8" fmla="*/ 3732 w 4213"/>
                  <a:gd name="T9" fmla="*/ 3450 h 4216"/>
                  <a:gd name="T10" fmla="*/ 3524 w 4213"/>
                  <a:gd name="T11" fmla="*/ 3669 h 4216"/>
                  <a:gd name="T12" fmla="*/ 3284 w 4213"/>
                  <a:gd name="T13" fmla="*/ 3856 h 4216"/>
                  <a:gd name="T14" fmla="*/ 3020 w 4213"/>
                  <a:gd name="T15" fmla="*/ 4009 h 4216"/>
                  <a:gd name="T16" fmla="*/ 2733 w 4213"/>
                  <a:gd name="T17" fmla="*/ 4122 h 4216"/>
                  <a:gd name="T18" fmla="*/ 2428 w 4213"/>
                  <a:gd name="T19" fmla="*/ 4192 h 4216"/>
                  <a:gd name="T20" fmla="*/ 2107 w 4213"/>
                  <a:gd name="T21" fmla="*/ 4216 h 4216"/>
                  <a:gd name="T22" fmla="*/ 1786 w 4213"/>
                  <a:gd name="T23" fmla="*/ 4192 h 4216"/>
                  <a:gd name="T24" fmla="*/ 1480 w 4213"/>
                  <a:gd name="T25" fmla="*/ 4122 h 4216"/>
                  <a:gd name="T26" fmla="*/ 1193 w 4213"/>
                  <a:gd name="T27" fmla="*/ 4009 h 4216"/>
                  <a:gd name="T28" fmla="*/ 929 w 4213"/>
                  <a:gd name="T29" fmla="*/ 3856 h 4216"/>
                  <a:gd name="T30" fmla="*/ 691 w 4213"/>
                  <a:gd name="T31" fmla="*/ 3669 h 4216"/>
                  <a:gd name="T32" fmla="*/ 481 w 4213"/>
                  <a:gd name="T33" fmla="*/ 3450 h 4216"/>
                  <a:gd name="T34" fmla="*/ 305 w 4213"/>
                  <a:gd name="T35" fmla="*/ 3201 h 4216"/>
                  <a:gd name="T36" fmla="*/ 166 w 4213"/>
                  <a:gd name="T37" fmla="*/ 2929 h 4216"/>
                  <a:gd name="T38" fmla="*/ 66 w 4213"/>
                  <a:gd name="T39" fmla="*/ 2635 h 4216"/>
                  <a:gd name="T40" fmla="*/ 10 w 4213"/>
                  <a:gd name="T41" fmla="*/ 2324 h 4216"/>
                  <a:gd name="T42" fmla="*/ 3 w 4213"/>
                  <a:gd name="T43" fmla="*/ 2000 h 4216"/>
                  <a:gd name="T44" fmla="*/ 42 w 4213"/>
                  <a:gd name="T45" fmla="*/ 1684 h 4216"/>
                  <a:gd name="T46" fmla="*/ 128 w 4213"/>
                  <a:gd name="T47" fmla="*/ 1383 h 4216"/>
                  <a:gd name="T48" fmla="*/ 254 w 4213"/>
                  <a:gd name="T49" fmla="*/ 1103 h 4216"/>
                  <a:gd name="T50" fmla="*/ 418 w 4213"/>
                  <a:gd name="T51" fmla="*/ 847 h 4216"/>
                  <a:gd name="T52" fmla="*/ 617 w 4213"/>
                  <a:gd name="T53" fmla="*/ 618 h 4216"/>
                  <a:gd name="T54" fmla="*/ 846 w 4213"/>
                  <a:gd name="T55" fmla="*/ 419 h 4216"/>
                  <a:gd name="T56" fmla="*/ 1102 w 4213"/>
                  <a:gd name="T57" fmla="*/ 255 h 4216"/>
                  <a:gd name="T58" fmla="*/ 1382 w 4213"/>
                  <a:gd name="T59" fmla="*/ 128 h 4216"/>
                  <a:gd name="T60" fmla="*/ 1683 w 4213"/>
                  <a:gd name="T61" fmla="*/ 43 h 4216"/>
                  <a:gd name="T62" fmla="*/ 1999 w 4213"/>
                  <a:gd name="T63" fmla="*/ 3 h 4216"/>
                  <a:gd name="T64" fmla="*/ 2322 w 4213"/>
                  <a:gd name="T65" fmla="*/ 11 h 4216"/>
                  <a:gd name="T66" fmla="*/ 2633 w 4213"/>
                  <a:gd name="T67" fmla="*/ 66 h 4216"/>
                  <a:gd name="T68" fmla="*/ 2927 w 4213"/>
                  <a:gd name="T69" fmla="*/ 166 h 4216"/>
                  <a:gd name="T70" fmla="*/ 3199 w 4213"/>
                  <a:gd name="T71" fmla="*/ 306 h 4216"/>
                  <a:gd name="T72" fmla="*/ 3447 w 4213"/>
                  <a:gd name="T73" fmla="*/ 481 h 4216"/>
                  <a:gd name="T74" fmla="*/ 3666 w 4213"/>
                  <a:gd name="T75" fmla="*/ 691 h 4216"/>
                  <a:gd name="T76" fmla="*/ 3854 w 4213"/>
                  <a:gd name="T77" fmla="*/ 930 h 4216"/>
                  <a:gd name="T78" fmla="*/ 4006 w 4213"/>
                  <a:gd name="T79" fmla="*/ 1194 h 4216"/>
                  <a:gd name="T80" fmla="*/ 4119 w 4213"/>
                  <a:gd name="T81" fmla="*/ 1481 h 4216"/>
                  <a:gd name="T82" fmla="*/ 4189 w 4213"/>
                  <a:gd name="T83" fmla="*/ 1787 h 4216"/>
                  <a:gd name="T84" fmla="*/ 4213 w 4213"/>
                  <a:gd name="T85" fmla="*/ 2109 h 4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213" h="4216">
                    <a:moveTo>
                      <a:pt x="4213" y="2109"/>
                    </a:moveTo>
                    <a:lnTo>
                      <a:pt x="4211" y="2216"/>
                    </a:lnTo>
                    <a:lnTo>
                      <a:pt x="4203" y="2324"/>
                    </a:lnTo>
                    <a:lnTo>
                      <a:pt x="4189" y="2429"/>
                    </a:lnTo>
                    <a:lnTo>
                      <a:pt x="4171" y="2533"/>
                    </a:lnTo>
                    <a:lnTo>
                      <a:pt x="4147" y="2635"/>
                    </a:lnTo>
                    <a:lnTo>
                      <a:pt x="4119" y="2735"/>
                    </a:lnTo>
                    <a:lnTo>
                      <a:pt x="4086" y="2833"/>
                    </a:lnTo>
                    <a:lnTo>
                      <a:pt x="4049" y="2929"/>
                    </a:lnTo>
                    <a:lnTo>
                      <a:pt x="4006" y="3022"/>
                    </a:lnTo>
                    <a:lnTo>
                      <a:pt x="3959" y="3113"/>
                    </a:lnTo>
                    <a:lnTo>
                      <a:pt x="3909" y="3201"/>
                    </a:lnTo>
                    <a:lnTo>
                      <a:pt x="3854" y="3287"/>
                    </a:lnTo>
                    <a:lnTo>
                      <a:pt x="3795" y="3370"/>
                    </a:lnTo>
                    <a:lnTo>
                      <a:pt x="3732" y="3450"/>
                    </a:lnTo>
                    <a:lnTo>
                      <a:pt x="3666" y="3526"/>
                    </a:lnTo>
                    <a:lnTo>
                      <a:pt x="3596" y="3599"/>
                    </a:lnTo>
                    <a:lnTo>
                      <a:pt x="3524" y="3669"/>
                    </a:lnTo>
                    <a:lnTo>
                      <a:pt x="3447" y="3735"/>
                    </a:lnTo>
                    <a:lnTo>
                      <a:pt x="3367" y="3798"/>
                    </a:lnTo>
                    <a:lnTo>
                      <a:pt x="3284" y="3856"/>
                    </a:lnTo>
                    <a:lnTo>
                      <a:pt x="3199" y="3911"/>
                    </a:lnTo>
                    <a:lnTo>
                      <a:pt x="3111" y="3962"/>
                    </a:lnTo>
                    <a:lnTo>
                      <a:pt x="3020" y="4009"/>
                    </a:lnTo>
                    <a:lnTo>
                      <a:pt x="2927" y="4051"/>
                    </a:lnTo>
                    <a:lnTo>
                      <a:pt x="2831" y="4089"/>
                    </a:lnTo>
                    <a:lnTo>
                      <a:pt x="2733" y="4122"/>
                    </a:lnTo>
                    <a:lnTo>
                      <a:pt x="2633" y="4150"/>
                    </a:lnTo>
                    <a:lnTo>
                      <a:pt x="2532" y="4174"/>
                    </a:lnTo>
                    <a:lnTo>
                      <a:pt x="2428" y="4192"/>
                    </a:lnTo>
                    <a:lnTo>
                      <a:pt x="2322" y="4206"/>
                    </a:lnTo>
                    <a:lnTo>
                      <a:pt x="2215" y="4214"/>
                    </a:lnTo>
                    <a:lnTo>
                      <a:pt x="2107" y="4216"/>
                    </a:lnTo>
                    <a:lnTo>
                      <a:pt x="1999" y="4214"/>
                    </a:lnTo>
                    <a:lnTo>
                      <a:pt x="1891" y="4206"/>
                    </a:lnTo>
                    <a:lnTo>
                      <a:pt x="1786" y="4192"/>
                    </a:lnTo>
                    <a:lnTo>
                      <a:pt x="1683" y="4174"/>
                    </a:lnTo>
                    <a:lnTo>
                      <a:pt x="1580" y="4150"/>
                    </a:lnTo>
                    <a:lnTo>
                      <a:pt x="1480" y="4122"/>
                    </a:lnTo>
                    <a:lnTo>
                      <a:pt x="1382" y="4089"/>
                    </a:lnTo>
                    <a:lnTo>
                      <a:pt x="1287" y="4051"/>
                    </a:lnTo>
                    <a:lnTo>
                      <a:pt x="1193" y="4009"/>
                    </a:lnTo>
                    <a:lnTo>
                      <a:pt x="1102" y="3962"/>
                    </a:lnTo>
                    <a:lnTo>
                      <a:pt x="1014" y="3911"/>
                    </a:lnTo>
                    <a:lnTo>
                      <a:pt x="929" y="3856"/>
                    </a:lnTo>
                    <a:lnTo>
                      <a:pt x="846" y="3798"/>
                    </a:lnTo>
                    <a:lnTo>
                      <a:pt x="766" y="3735"/>
                    </a:lnTo>
                    <a:lnTo>
                      <a:pt x="691" y="3669"/>
                    </a:lnTo>
                    <a:lnTo>
                      <a:pt x="617" y="3599"/>
                    </a:lnTo>
                    <a:lnTo>
                      <a:pt x="547" y="3526"/>
                    </a:lnTo>
                    <a:lnTo>
                      <a:pt x="481" y="3450"/>
                    </a:lnTo>
                    <a:lnTo>
                      <a:pt x="418" y="3370"/>
                    </a:lnTo>
                    <a:lnTo>
                      <a:pt x="360" y="3287"/>
                    </a:lnTo>
                    <a:lnTo>
                      <a:pt x="305" y="3201"/>
                    </a:lnTo>
                    <a:lnTo>
                      <a:pt x="254" y="3113"/>
                    </a:lnTo>
                    <a:lnTo>
                      <a:pt x="207" y="3022"/>
                    </a:lnTo>
                    <a:lnTo>
                      <a:pt x="166" y="2929"/>
                    </a:lnTo>
                    <a:lnTo>
                      <a:pt x="128" y="2833"/>
                    </a:lnTo>
                    <a:lnTo>
                      <a:pt x="95" y="2735"/>
                    </a:lnTo>
                    <a:lnTo>
                      <a:pt x="66" y="2635"/>
                    </a:lnTo>
                    <a:lnTo>
                      <a:pt x="42" y="2533"/>
                    </a:lnTo>
                    <a:lnTo>
                      <a:pt x="24" y="2429"/>
                    </a:lnTo>
                    <a:lnTo>
                      <a:pt x="10" y="2324"/>
                    </a:lnTo>
                    <a:lnTo>
                      <a:pt x="3" y="2216"/>
                    </a:lnTo>
                    <a:lnTo>
                      <a:pt x="0" y="2109"/>
                    </a:lnTo>
                    <a:lnTo>
                      <a:pt x="3" y="2000"/>
                    </a:lnTo>
                    <a:lnTo>
                      <a:pt x="10" y="1893"/>
                    </a:lnTo>
                    <a:lnTo>
                      <a:pt x="24" y="1787"/>
                    </a:lnTo>
                    <a:lnTo>
                      <a:pt x="42" y="1684"/>
                    </a:lnTo>
                    <a:lnTo>
                      <a:pt x="66" y="1582"/>
                    </a:lnTo>
                    <a:lnTo>
                      <a:pt x="95" y="1481"/>
                    </a:lnTo>
                    <a:lnTo>
                      <a:pt x="128" y="1383"/>
                    </a:lnTo>
                    <a:lnTo>
                      <a:pt x="166" y="1288"/>
                    </a:lnTo>
                    <a:lnTo>
                      <a:pt x="207" y="1194"/>
                    </a:lnTo>
                    <a:lnTo>
                      <a:pt x="254" y="1103"/>
                    </a:lnTo>
                    <a:lnTo>
                      <a:pt x="305" y="1015"/>
                    </a:lnTo>
                    <a:lnTo>
                      <a:pt x="360" y="930"/>
                    </a:lnTo>
                    <a:lnTo>
                      <a:pt x="418" y="847"/>
                    </a:lnTo>
                    <a:lnTo>
                      <a:pt x="481" y="767"/>
                    </a:lnTo>
                    <a:lnTo>
                      <a:pt x="547" y="691"/>
                    </a:lnTo>
                    <a:lnTo>
                      <a:pt x="617" y="618"/>
                    </a:lnTo>
                    <a:lnTo>
                      <a:pt x="691" y="547"/>
                    </a:lnTo>
                    <a:lnTo>
                      <a:pt x="766" y="481"/>
                    </a:lnTo>
                    <a:lnTo>
                      <a:pt x="846" y="419"/>
                    </a:lnTo>
                    <a:lnTo>
                      <a:pt x="929" y="360"/>
                    </a:lnTo>
                    <a:lnTo>
                      <a:pt x="1014" y="306"/>
                    </a:lnTo>
                    <a:lnTo>
                      <a:pt x="1102" y="255"/>
                    </a:lnTo>
                    <a:lnTo>
                      <a:pt x="1193" y="208"/>
                    </a:lnTo>
                    <a:lnTo>
                      <a:pt x="1287" y="166"/>
                    </a:lnTo>
                    <a:lnTo>
                      <a:pt x="1382" y="128"/>
                    </a:lnTo>
                    <a:lnTo>
                      <a:pt x="1480" y="95"/>
                    </a:lnTo>
                    <a:lnTo>
                      <a:pt x="1580" y="66"/>
                    </a:lnTo>
                    <a:lnTo>
                      <a:pt x="1683" y="43"/>
                    </a:lnTo>
                    <a:lnTo>
                      <a:pt x="1786" y="24"/>
                    </a:lnTo>
                    <a:lnTo>
                      <a:pt x="1891" y="11"/>
                    </a:lnTo>
                    <a:lnTo>
                      <a:pt x="1999" y="3"/>
                    </a:lnTo>
                    <a:lnTo>
                      <a:pt x="2107" y="0"/>
                    </a:lnTo>
                    <a:lnTo>
                      <a:pt x="2215" y="3"/>
                    </a:lnTo>
                    <a:lnTo>
                      <a:pt x="2322" y="11"/>
                    </a:lnTo>
                    <a:lnTo>
                      <a:pt x="2428" y="24"/>
                    </a:lnTo>
                    <a:lnTo>
                      <a:pt x="2532" y="43"/>
                    </a:lnTo>
                    <a:lnTo>
                      <a:pt x="2633" y="66"/>
                    </a:lnTo>
                    <a:lnTo>
                      <a:pt x="2733" y="95"/>
                    </a:lnTo>
                    <a:lnTo>
                      <a:pt x="2831" y="128"/>
                    </a:lnTo>
                    <a:lnTo>
                      <a:pt x="2927" y="166"/>
                    </a:lnTo>
                    <a:lnTo>
                      <a:pt x="3020" y="208"/>
                    </a:lnTo>
                    <a:lnTo>
                      <a:pt x="3111" y="255"/>
                    </a:lnTo>
                    <a:lnTo>
                      <a:pt x="3199" y="306"/>
                    </a:lnTo>
                    <a:lnTo>
                      <a:pt x="3284" y="360"/>
                    </a:lnTo>
                    <a:lnTo>
                      <a:pt x="3367" y="419"/>
                    </a:lnTo>
                    <a:lnTo>
                      <a:pt x="3447" y="481"/>
                    </a:lnTo>
                    <a:lnTo>
                      <a:pt x="3524" y="547"/>
                    </a:lnTo>
                    <a:lnTo>
                      <a:pt x="3596" y="618"/>
                    </a:lnTo>
                    <a:lnTo>
                      <a:pt x="3666" y="691"/>
                    </a:lnTo>
                    <a:lnTo>
                      <a:pt x="3732" y="767"/>
                    </a:lnTo>
                    <a:lnTo>
                      <a:pt x="3795" y="847"/>
                    </a:lnTo>
                    <a:lnTo>
                      <a:pt x="3854" y="930"/>
                    </a:lnTo>
                    <a:lnTo>
                      <a:pt x="3909" y="1015"/>
                    </a:lnTo>
                    <a:lnTo>
                      <a:pt x="3959" y="1103"/>
                    </a:lnTo>
                    <a:lnTo>
                      <a:pt x="4006" y="1194"/>
                    </a:lnTo>
                    <a:lnTo>
                      <a:pt x="4049" y="1288"/>
                    </a:lnTo>
                    <a:lnTo>
                      <a:pt x="4086" y="1383"/>
                    </a:lnTo>
                    <a:lnTo>
                      <a:pt x="4119" y="1481"/>
                    </a:lnTo>
                    <a:lnTo>
                      <a:pt x="4147" y="1582"/>
                    </a:lnTo>
                    <a:lnTo>
                      <a:pt x="4171" y="1684"/>
                    </a:lnTo>
                    <a:lnTo>
                      <a:pt x="4189" y="1787"/>
                    </a:lnTo>
                    <a:lnTo>
                      <a:pt x="4203" y="1893"/>
                    </a:lnTo>
                    <a:lnTo>
                      <a:pt x="4211" y="2000"/>
                    </a:lnTo>
                    <a:lnTo>
                      <a:pt x="4213" y="2109"/>
                    </a:lnTo>
                    <a:close/>
                  </a:path>
                </a:pathLst>
              </a:cu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4" name="Rectangle 78"/>
              <p:cNvSpPr>
                <a:spLocks noChangeArrowheads="1"/>
              </p:cNvSpPr>
              <p:nvPr/>
            </p:nvSpPr>
            <p:spPr bwMode="auto">
              <a:xfrm>
                <a:off x="3054353" y="2297114"/>
                <a:ext cx="104775" cy="4192591"/>
              </a:xfrm>
              <a:prstGeom prst="rect">
                <a:avLst/>
              </a:pr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5" name="Freeform 88"/>
              <p:cNvSpPr/>
              <p:nvPr/>
            </p:nvSpPr>
            <p:spPr bwMode="auto">
              <a:xfrm>
                <a:off x="3675727" y="2239962"/>
                <a:ext cx="262864" cy="361955"/>
              </a:xfrm>
              <a:custGeom>
                <a:avLst/>
                <a:gdLst>
                  <a:gd name="T0" fmla="*/ 398 w 952"/>
                  <a:gd name="T1" fmla="*/ 1307 h 1317"/>
                  <a:gd name="T2" fmla="*/ 323 w 952"/>
                  <a:gd name="T3" fmla="*/ 1277 h 1317"/>
                  <a:gd name="T4" fmla="*/ 284 w 952"/>
                  <a:gd name="T5" fmla="*/ 1258 h 1317"/>
                  <a:gd name="T6" fmla="*/ 241 w 952"/>
                  <a:gd name="T7" fmla="*/ 1235 h 1317"/>
                  <a:gd name="T8" fmla="*/ 197 w 952"/>
                  <a:gd name="T9" fmla="*/ 1207 h 1317"/>
                  <a:gd name="T10" fmla="*/ 155 w 952"/>
                  <a:gd name="T11" fmla="*/ 1174 h 1317"/>
                  <a:gd name="T12" fmla="*/ 113 w 952"/>
                  <a:gd name="T13" fmla="*/ 1137 h 1317"/>
                  <a:gd name="T14" fmla="*/ 76 w 952"/>
                  <a:gd name="T15" fmla="*/ 1095 h 1317"/>
                  <a:gd name="T16" fmla="*/ 45 w 952"/>
                  <a:gd name="T17" fmla="*/ 1047 h 1317"/>
                  <a:gd name="T18" fmla="*/ 21 w 952"/>
                  <a:gd name="T19" fmla="*/ 995 h 1317"/>
                  <a:gd name="T20" fmla="*/ 5 w 952"/>
                  <a:gd name="T21" fmla="*/ 937 h 1317"/>
                  <a:gd name="T22" fmla="*/ 0 w 952"/>
                  <a:gd name="T23" fmla="*/ 873 h 1317"/>
                  <a:gd name="T24" fmla="*/ 8 w 952"/>
                  <a:gd name="T25" fmla="*/ 803 h 1317"/>
                  <a:gd name="T26" fmla="*/ 29 w 952"/>
                  <a:gd name="T27" fmla="*/ 729 h 1317"/>
                  <a:gd name="T28" fmla="*/ 61 w 952"/>
                  <a:gd name="T29" fmla="*/ 654 h 1317"/>
                  <a:gd name="T30" fmla="*/ 102 w 952"/>
                  <a:gd name="T31" fmla="*/ 581 h 1317"/>
                  <a:gd name="T32" fmla="*/ 149 w 952"/>
                  <a:gd name="T33" fmla="*/ 511 h 1317"/>
                  <a:gd name="T34" fmla="*/ 202 w 952"/>
                  <a:gd name="T35" fmla="*/ 442 h 1317"/>
                  <a:gd name="T36" fmla="*/ 259 w 952"/>
                  <a:gd name="T37" fmla="*/ 377 h 1317"/>
                  <a:gd name="T38" fmla="*/ 319 w 952"/>
                  <a:gd name="T39" fmla="*/ 317 h 1317"/>
                  <a:gd name="T40" fmla="*/ 379 w 952"/>
                  <a:gd name="T41" fmla="*/ 259 h 1317"/>
                  <a:gd name="T42" fmla="*/ 439 w 952"/>
                  <a:gd name="T43" fmla="*/ 206 h 1317"/>
                  <a:gd name="T44" fmla="*/ 497 w 952"/>
                  <a:gd name="T45" fmla="*/ 158 h 1317"/>
                  <a:gd name="T46" fmla="*/ 576 w 952"/>
                  <a:gd name="T47" fmla="*/ 97 h 1317"/>
                  <a:gd name="T48" fmla="*/ 660 w 952"/>
                  <a:gd name="T49" fmla="*/ 37 h 1317"/>
                  <a:gd name="T50" fmla="*/ 708 w 952"/>
                  <a:gd name="T51" fmla="*/ 5 h 1317"/>
                  <a:gd name="T52" fmla="*/ 718 w 952"/>
                  <a:gd name="T53" fmla="*/ 8 h 1317"/>
                  <a:gd name="T54" fmla="*/ 739 w 952"/>
                  <a:gd name="T55" fmla="*/ 61 h 1317"/>
                  <a:gd name="T56" fmla="*/ 774 w 952"/>
                  <a:gd name="T57" fmla="*/ 156 h 1317"/>
                  <a:gd name="T58" fmla="*/ 819 w 952"/>
                  <a:gd name="T59" fmla="*/ 282 h 1317"/>
                  <a:gd name="T60" fmla="*/ 865 w 952"/>
                  <a:gd name="T61" fmla="*/ 423 h 1317"/>
                  <a:gd name="T62" fmla="*/ 898 w 952"/>
                  <a:gd name="T63" fmla="*/ 534 h 1317"/>
                  <a:gd name="T64" fmla="*/ 916 w 952"/>
                  <a:gd name="T65" fmla="*/ 607 h 1317"/>
                  <a:gd name="T66" fmla="*/ 932 w 952"/>
                  <a:gd name="T67" fmla="*/ 678 h 1317"/>
                  <a:gd name="T68" fmla="*/ 943 w 952"/>
                  <a:gd name="T69" fmla="*/ 745 h 1317"/>
                  <a:gd name="T70" fmla="*/ 951 w 952"/>
                  <a:gd name="T71" fmla="*/ 806 h 1317"/>
                  <a:gd name="T72" fmla="*/ 952 w 952"/>
                  <a:gd name="T73" fmla="*/ 860 h 1317"/>
                  <a:gd name="T74" fmla="*/ 946 w 952"/>
                  <a:gd name="T75" fmla="*/ 928 h 1317"/>
                  <a:gd name="T76" fmla="*/ 926 w 952"/>
                  <a:gd name="T77" fmla="*/ 1008 h 1317"/>
                  <a:gd name="T78" fmla="*/ 900 w 952"/>
                  <a:gd name="T79" fmla="*/ 1076 h 1317"/>
                  <a:gd name="T80" fmla="*/ 867 w 952"/>
                  <a:gd name="T81" fmla="*/ 1134 h 1317"/>
                  <a:gd name="T82" fmla="*/ 827 w 952"/>
                  <a:gd name="T83" fmla="*/ 1182 h 1317"/>
                  <a:gd name="T84" fmla="*/ 785 w 952"/>
                  <a:gd name="T85" fmla="*/ 1220 h 1317"/>
                  <a:gd name="T86" fmla="*/ 739 w 952"/>
                  <a:gd name="T87" fmla="*/ 1251 h 1317"/>
                  <a:gd name="T88" fmla="*/ 691 w 952"/>
                  <a:gd name="T89" fmla="*/ 1274 h 1317"/>
                  <a:gd name="T90" fmla="*/ 644 w 952"/>
                  <a:gd name="T91" fmla="*/ 1292 h 1317"/>
                  <a:gd name="T92" fmla="*/ 598 w 952"/>
                  <a:gd name="T93" fmla="*/ 1304 h 1317"/>
                  <a:gd name="T94" fmla="*/ 554 w 952"/>
                  <a:gd name="T95" fmla="*/ 1311 h 1317"/>
                  <a:gd name="T96" fmla="*/ 514 w 952"/>
                  <a:gd name="T97" fmla="*/ 1316 h 1317"/>
                  <a:gd name="T98" fmla="*/ 466 w 952"/>
                  <a:gd name="T99" fmla="*/ 1317 h 1317"/>
                  <a:gd name="T100" fmla="*/ 426 w 952"/>
                  <a:gd name="T101" fmla="*/ 1316 h 1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52" h="1317">
                    <a:moveTo>
                      <a:pt x="421" y="1315"/>
                    </a:moveTo>
                    <a:lnTo>
                      <a:pt x="398" y="1307"/>
                    </a:lnTo>
                    <a:lnTo>
                      <a:pt x="342" y="1286"/>
                    </a:lnTo>
                    <a:lnTo>
                      <a:pt x="323" y="1277"/>
                    </a:lnTo>
                    <a:lnTo>
                      <a:pt x="304" y="1269"/>
                    </a:lnTo>
                    <a:lnTo>
                      <a:pt x="284" y="1258"/>
                    </a:lnTo>
                    <a:lnTo>
                      <a:pt x="262" y="1248"/>
                    </a:lnTo>
                    <a:lnTo>
                      <a:pt x="241" y="1235"/>
                    </a:lnTo>
                    <a:lnTo>
                      <a:pt x="220" y="1222"/>
                    </a:lnTo>
                    <a:lnTo>
                      <a:pt x="197" y="1207"/>
                    </a:lnTo>
                    <a:lnTo>
                      <a:pt x="176" y="1191"/>
                    </a:lnTo>
                    <a:lnTo>
                      <a:pt x="155" y="1174"/>
                    </a:lnTo>
                    <a:lnTo>
                      <a:pt x="133" y="1156"/>
                    </a:lnTo>
                    <a:lnTo>
                      <a:pt x="113" y="1137"/>
                    </a:lnTo>
                    <a:lnTo>
                      <a:pt x="94" y="1117"/>
                    </a:lnTo>
                    <a:lnTo>
                      <a:pt x="76" y="1095"/>
                    </a:lnTo>
                    <a:lnTo>
                      <a:pt x="60" y="1072"/>
                    </a:lnTo>
                    <a:lnTo>
                      <a:pt x="45" y="1047"/>
                    </a:lnTo>
                    <a:lnTo>
                      <a:pt x="31" y="1022"/>
                    </a:lnTo>
                    <a:lnTo>
                      <a:pt x="21" y="995"/>
                    </a:lnTo>
                    <a:lnTo>
                      <a:pt x="11" y="966"/>
                    </a:lnTo>
                    <a:lnTo>
                      <a:pt x="5" y="937"/>
                    </a:lnTo>
                    <a:lnTo>
                      <a:pt x="1" y="906"/>
                    </a:lnTo>
                    <a:lnTo>
                      <a:pt x="0" y="873"/>
                    </a:lnTo>
                    <a:lnTo>
                      <a:pt x="3" y="839"/>
                    </a:lnTo>
                    <a:lnTo>
                      <a:pt x="8" y="803"/>
                    </a:lnTo>
                    <a:lnTo>
                      <a:pt x="17" y="766"/>
                    </a:lnTo>
                    <a:lnTo>
                      <a:pt x="29" y="729"/>
                    </a:lnTo>
                    <a:lnTo>
                      <a:pt x="44" y="691"/>
                    </a:lnTo>
                    <a:lnTo>
                      <a:pt x="61" y="654"/>
                    </a:lnTo>
                    <a:lnTo>
                      <a:pt x="80" y="617"/>
                    </a:lnTo>
                    <a:lnTo>
                      <a:pt x="102" y="581"/>
                    </a:lnTo>
                    <a:lnTo>
                      <a:pt x="125" y="546"/>
                    </a:lnTo>
                    <a:lnTo>
                      <a:pt x="149" y="511"/>
                    </a:lnTo>
                    <a:lnTo>
                      <a:pt x="175" y="476"/>
                    </a:lnTo>
                    <a:lnTo>
                      <a:pt x="202" y="442"/>
                    </a:lnTo>
                    <a:lnTo>
                      <a:pt x="230" y="410"/>
                    </a:lnTo>
                    <a:lnTo>
                      <a:pt x="259" y="377"/>
                    </a:lnTo>
                    <a:lnTo>
                      <a:pt x="289" y="347"/>
                    </a:lnTo>
                    <a:lnTo>
                      <a:pt x="319" y="317"/>
                    </a:lnTo>
                    <a:lnTo>
                      <a:pt x="348" y="287"/>
                    </a:lnTo>
                    <a:lnTo>
                      <a:pt x="379" y="259"/>
                    </a:lnTo>
                    <a:lnTo>
                      <a:pt x="409" y="233"/>
                    </a:lnTo>
                    <a:lnTo>
                      <a:pt x="439" y="206"/>
                    </a:lnTo>
                    <a:lnTo>
                      <a:pt x="469" y="181"/>
                    </a:lnTo>
                    <a:lnTo>
                      <a:pt x="497" y="158"/>
                    </a:lnTo>
                    <a:lnTo>
                      <a:pt x="525" y="137"/>
                    </a:lnTo>
                    <a:lnTo>
                      <a:pt x="576" y="97"/>
                    </a:lnTo>
                    <a:lnTo>
                      <a:pt x="622" y="63"/>
                    </a:lnTo>
                    <a:lnTo>
                      <a:pt x="660" y="37"/>
                    </a:lnTo>
                    <a:lnTo>
                      <a:pt x="690" y="16"/>
                    </a:lnTo>
                    <a:lnTo>
                      <a:pt x="708" y="5"/>
                    </a:lnTo>
                    <a:lnTo>
                      <a:pt x="715" y="0"/>
                    </a:lnTo>
                    <a:lnTo>
                      <a:pt x="718" y="8"/>
                    </a:lnTo>
                    <a:lnTo>
                      <a:pt x="726" y="28"/>
                    </a:lnTo>
                    <a:lnTo>
                      <a:pt x="739" y="61"/>
                    </a:lnTo>
                    <a:lnTo>
                      <a:pt x="755" y="104"/>
                    </a:lnTo>
                    <a:lnTo>
                      <a:pt x="774" y="156"/>
                    </a:lnTo>
                    <a:lnTo>
                      <a:pt x="795" y="216"/>
                    </a:lnTo>
                    <a:lnTo>
                      <a:pt x="819" y="282"/>
                    </a:lnTo>
                    <a:lnTo>
                      <a:pt x="842" y="351"/>
                    </a:lnTo>
                    <a:lnTo>
                      <a:pt x="865" y="423"/>
                    </a:lnTo>
                    <a:lnTo>
                      <a:pt x="887" y="498"/>
                    </a:lnTo>
                    <a:lnTo>
                      <a:pt x="898" y="534"/>
                    </a:lnTo>
                    <a:lnTo>
                      <a:pt x="907" y="571"/>
                    </a:lnTo>
                    <a:lnTo>
                      <a:pt x="916" y="607"/>
                    </a:lnTo>
                    <a:lnTo>
                      <a:pt x="924" y="643"/>
                    </a:lnTo>
                    <a:lnTo>
                      <a:pt x="932" y="678"/>
                    </a:lnTo>
                    <a:lnTo>
                      <a:pt x="938" y="712"/>
                    </a:lnTo>
                    <a:lnTo>
                      <a:pt x="943" y="745"/>
                    </a:lnTo>
                    <a:lnTo>
                      <a:pt x="948" y="776"/>
                    </a:lnTo>
                    <a:lnTo>
                      <a:pt x="951" y="806"/>
                    </a:lnTo>
                    <a:lnTo>
                      <a:pt x="952" y="833"/>
                    </a:lnTo>
                    <a:lnTo>
                      <a:pt x="952" y="860"/>
                    </a:lnTo>
                    <a:lnTo>
                      <a:pt x="951" y="883"/>
                    </a:lnTo>
                    <a:lnTo>
                      <a:pt x="946" y="928"/>
                    </a:lnTo>
                    <a:lnTo>
                      <a:pt x="937" y="970"/>
                    </a:lnTo>
                    <a:lnTo>
                      <a:pt x="926" y="1008"/>
                    </a:lnTo>
                    <a:lnTo>
                      <a:pt x="915" y="1043"/>
                    </a:lnTo>
                    <a:lnTo>
                      <a:pt x="900" y="1076"/>
                    </a:lnTo>
                    <a:lnTo>
                      <a:pt x="884" y="1106"/>
                    </a:lnTo>
                    <a:lnTo>
                      <a:pt x="867" y="1134"/>
                    </a:lnTo>
                    <a:lnTo>
                      <a:pt x="848" y="1159"/>
                    </a:lnTo>
                    <a:lnTo>
                      <a:pt x="827" y="1182"/>
                    </a:lnTo>
                    <a:lnTo>
                      <a:pt x="806" y="1202"/>
                    </a:lnTo>
                    <a:lnTo>
                      <a:pt x="785" y="1220"/>
                    </a:lnTo>
                    <a:lnTo>
                      <a:pt x="761" y="1237"/>
                    </a:lnTo>
                    <a:lnTo>
                      <a:pt x="739" y="1251"/>
                    </a:lnTo>
                    <a:lnTo>
                      <a:pt x="715" y="1264"/>
                    </a:lnTo>
                    <a:lnTo>
                      <a:pt x="691" y="1274"/>
                    </a:lnTo>
                    <a:lnTo>
                      <a:pt x="668" y="1284"/>
                    </a:lnTo>
                    <a:lnTo>
                      <a:pt x="644" y="1292"/>
                    </a:lnTo>
                    <a:lnTo>
                      <a:pt x="621" y="1299"/>
                    </a:lnTo>
                    <a:lnTo>
                      <a:pt x="598" y="1304"/>
                    </a:lnTo>
                    <a:lnTo>
                      <a:pt x="576" y="1308"/>
                    </a:lnTo>
                    <a:lnTo>
                      <a:pt x="554" y="1311"/>
                    </a:lnTo>
                    <a:lnTo>
                      <a:pt x="534" y="1314"/>
                    </a:lnTo>
                    <a:lnTo>
                      <a:pt x="514" y="1316"/>
                    </a:lnTo>
                    <a:lnTo>
                      <a:pt x="496" y="1317"/>
                    </a:lnTo>
                    <a:lnTo>
                      <a:pt x="466" y="1317"/>
                    </a:lnTo>
                    <a:lnTo>
                      <a:pt x="442" y="1317"/>
                    </a:lnTo>
                    <a:lnTo>
                      <a:pt x="426" y="1316"/>
                    </a:lnTo>
                    <a:lnTo>
                      <a:pt x="421" y="1315"/>
                    </a:lnTo>
                    <a:close/>
                  </a:path>
                </a:pathLst>
              </a:cu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6" name="Freeform 93"/>
              <p:cNvSpPr/>
              <p:nvPr/>
            </p:nvSpPr>
            <p:spPr bwMode="auto">
              <a:xfrm>
                <a:off x="3495677" y="2641601"/>
                <a:ext cx="214313" cy="242888"/>
              </a:xfrm>
              <a:custGeom>
                <a:avLst/>
                <a:gdLst>
                  <a:gd name="T0" fmla="*/ 526 w 676"/>
                  <a:gd name="T1" fmla="*/ 712 h 766"/>
                  <a:gd name="T2" fmla="*/ 573 w 676"/>
                  <a:gd name="T3" fmla="*/ 664 h 766"/>
                  <a:gd name="T4" fmla="*/ 603 w 676"/>
                  <a:gd name="T5" fmla="*/ 627 h 766"/>
                  <a:gd name="T6" fmla="*/ 622 w 676"/>
                  <a:gd name="T7" fmla="*/ 600 h 766"/>
                  <a:gd name="T8" fmla="*/ 641 w 676"/>
                  <a:gd name="T9" fmla="*/ 569 h 766"/>
                  <a:gd name="T10" fmla="*/ 655 w 676"/>
                  <a:gd name="T11" fmla="*/ 536 h 766"/>
                  <a:gd name="T12" fmla="*/ 667 w 676"/>
                  <a:gd name="T13" fmla="*/ 501 h 766"/>
                  <a:gd name="T14" fmla="*/ 675 w 676"/>
                  <a:gd name="T15" fmla="*/ 463 h 766"/>
                  <a:gd name="T16" fmla="*/ 676 w 676"/>
                  <a:gd name="T17" fmla="*/ 425 h 766"/>
                  <a:gd name="T18" fmla="*/ 669 w 676"/>
                  <a:gd name="T19" fmla="*/ 386 h 766"/>
                  <a:gd name="T20" fmla="*/ 656 w 676"/>
                  <a:gd name="T21" fmla="*/ 346 h 766"/>
                  <a:gd name="T22" fmla="*/ 634 w 676"/>
                  <a:gd name="T23" fmla="*/ 306 h 766"/>
                  <a:gd name="T24" fmla="*/ 602 w 676"/>
                  <a:gd name="T25" fmla="*/ 266 h 766"/>
                  <a:gd name="T26" fmla="*/ 564 w 676"/>
                  <a:gd name="T27" fmla="*/ 229 h 766"/>
                  <a:gd name="T28" fmla="*/ 520 w 676"/>
                  <a:gd name="T29" fmla="*/ 195 h 766"/>
                  <a:gd name="T30" fmla="*/ 473 w 676"/>
                  <a:gd name="T31" fmla="*/ 164 h 766"/>
                  <a:gd name="T32" fmla="*/ 424 w 676"/>
                  <a:gd name="T33" fmla="*/ 136 h 766"/>
                  <a:gd name="T34" fmla="*/ 373 w 676"/>
                  <a:gd name="T35" fmla="*/ 112 h 766"/>
                  <a:gd name="T36" fmla="*/ 296 w 676"/>
                  <a:gd name="T37" fmla="*/ 80 h 766"/>
                  <a:gd name="T38" fmla="*/ 196 w 676"/>
                  <a:gd name="T39" fmla="*/ 47 h 766"/>
                  <a:gd name="T40" fmla="*/ 108 w 676"/>
                  <a:gd name="T41" fmla="*/ 23 h 766"/>
                  <a:gd name="T42" fmla="*/ 20 w 676"/>
                  <a:gd name="T43" fmla="*/ 3 h 766"/>
                  <a:gd name="T44" fmla="*/ 1 w 676"/>
                  <a:gd name="T45" fmla="*/ 19 h 766"/>
                  <a:gd name="T46" fmla="*/ 6 w 676"/>
                  <a:gd name="T47" fmla="*/ 151 h 766"/>
                  <a:gd name="T48" fmla="*/ 17 w 676"/>
                  <a:gd name="T49" fmla="*/ 295 h 766"/>
                  <a:gd name="T50" fmla="*/ 30 w 676"/>
                  <a:gd name="T51" fmla="*/ 395 h 766"/>
                  <a:gd name="T52" fmla="*/ 41 w 676"/>
                  <a:gd name="T53" fmla="*/ 467 h 766"/>
                  <a:gd name="T54" fmla="*/ 52 w 676"/>
                  <a:gd name="T55" fmla="*/ 509 h 766"/>
                  <a:gd name="T56" fmla="*/ 63 w 676"/>
                  <a:gd name="T57" fmla="*/ 549 h 766"/>
                  <a:gd name="T58" fmla="*/ 75 w 676"/>
                  <a:gd name="T59" fmla="*/ 582 h 766"/>
                  <a:gd name="T60" fmla="*/ 98 w 676"/>
                  <a:gd name="T61" fmla="*/ 621 h 766"/>
                  <a:gd name="T62" fmla="*/ 130 w 676"/>
                  <a:gd name="T63" fmla="*/ 665 h 766"/>
                  <a:gd name="T64" fmla="*/ 163 w 676"/>
                  <a:gd name="T65" fmla="*/ 700 h 766"/>
                  <a:gd name="T66" fmla="*/ 198 w 676"/>
                  <a:gd name="T67" fmla="*/ 725 h 766"/>
                  <a:gd name="T68" fmla="*/ 234 w 676"/>
                  <a:gd name="T69" fmla="*/ 745 h 766"/>
                  <a:gd name="T70" fmla="*/ 269 w 676"/>
                  <a:gd name="T71" fmla="*/ 757 h 766"/>
                  <a:gd name="T72" fmla="*/ 305 w 676"/>
                  <a:gd name="T73" fmla="*/ 764 h 766"/>
                  <a:gd name="T74" fmla="*/ 340 w 676"/>
                  <a:gd name="T75" fmla="*/ 766 h 766"/>
                  <a:gd name="T76" fmla="*/ 373 w 676"/>
                  <a:gd name="T77" fmla="*/ 765 h 766"/>
                  <a:gd name="T78" fmla="*/ 404 w 676"/>
                  <a:gd name="T79" fmla="*/ 761 h 766"/>
                  <a:gd name="T80" fmla="*/ 446 w 676"/>
                  <a:gd name="T81" fmla="*/ 750 h 766"/>
                  <a:gd name="T82" fmla="*/ 502 w 676"/>
                  <a:gd name="T83" fmla="*/ 728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76" h="766">
                    <a:moveTo>
                      <a:pt x="514" y="721"/>
                    </a:moveTo>
                    <a:lnTo>
                      <a:pt x="526" y="712"/>
                    </a:lnTo>
                    <a:lnTo>
                      <a:pt x="555" y="684"/>
                    </a:lnTo>
                    <a:lnTo>
                      <a:pt x="573" y="664"/>
                    </a:lnTo>
                    <a:lnTo>
                      <a:pt x="593" y="640"/>
                    </a:lnTo>
                    <a:lnTo>
                      <a:pt x="603" y="627"/>
                    </a:lnTo>
                    <a:lnTo>
                      <a:pt x="613" y="614"/>
                    </a:lnTo>
                    <a:lnTo>
                      <a:pt x="622" y="600"/>
                    </a:lnTo>
                    <a:lnTo>
                      <a:pt x="631" y="584"/>
                    </a:lnTo>
                    <a:lnTo>
                      <a:pt x="641" y="569"/>
                    </a:lnTo>
                    <a:lnTo>
                      <a:pt x="648" y="552"/>
                    </a:lnTo>
                    <a:lnTo>
                      <a:pt x="655" y="536"/>
                    </a:lnTo>
                    <a:lnTo>
                      <a:pt x="662" y="518"/>
                    </a:lnTo>
                    <a:lnTo>
                      <a:pt x="667" y="501"/>
                    </a:lnTo>
                    <a:lnTo>
                      <a:pt x="671" y="482"/>
                    </a:lnTo>
                    <a:lnTo>
                      <a:pt x="675" y="463"/>
                    </a:lnTo>
                    <a:lnTo>
                      <a:pt x="676" y="444"/>
                    </a:lnTo>
                    <a:lnTo>
                      <a:pt x="676" y="425"/>
                    </a:lnTo>
                    <a:lnTo>
                      <a:pt x="674" y="406"/>
                    </a:lnTo>
                    <a:lnTo>
                      <a:pt x="669" y="386"/>
                    </a:lnTo>
                    <a:lnTo>
                      <a:pt x="664" y="367"/>
                    </a:lnTo>
                    <a:lnTo>
                      <a:pt x="656" y="346"/>
                    </a:lnTo>
                    <a:lnTo>
                      <a:pt x="646" y="326"/>
                    </a:lnTo>
                    <a:lnTo>
                      <a:pt x="634" y="306"/>
                    </a:lnTo>
                    <a:lnTo>
                      <a:pt x="619" y="286"/>
                    </a:lnTo>
                    <a:lnTo>
                      <a:pt x="602" y="266"/>
                    </a:lnTo>
                    <a:lnTo>
                      <a:pt x="583" y="247"/>
                    </a:lnTo>
                    <a:lnTo>
                      <a:pt x="564" y="229"/>
                    </a:lnTo>
                    <a:lnTo>
                      <a:pt x="543" y="212"/>
                    </a:lnTo>
                    <a:lnTo>
                      <a:pt x="520" y="195"/>
                    </a:lnTo>
                    <a:lnTo>
                      <a:pt x="498" y="179"/>
                    </a:lnTo>
                    <a:lnTo>
                      <a:pt x="473" y="164"/>
                    </a:lnTo>
                    <a:lnTo>
                      <a:pt x="449" y="150"/>
                    </a:lnTo>
                    <a:lnTo>
                      <a:pt x="424" y="136"/>
                    </a:lnTo>
                    <a:lnTo>
                      <a:pt x="399" y="124"/>
                    </a:lnTo>
                    <a:lnTo>
                      <a:pt x="373" y="112"/>
                    </a:lnTo>
                    <a:lnTo>
                      <a:pt x="347" y="101"/>
                    </a:lnTo>
                    <a:lnTo>
                      <a:pt x="296" y="80"/>
                    </a:lnTo>
                    <a:lnTo>
                      <a:pt x="245" y="62"/>
                    </a:lnTo>
                    <a:lnTo>
                      <a:pt x="196" y="47"/>
                    </a:lnTo>
                    <a:lnTo>
                      <a:pt x="150" y="33"/>
                    </a:lnTo>
                    <a:lnTo>
                      <a:pt x="108" y="23"/>
                    </a:lnTo>
                    <a:lnTo>
                      <a:pt x="72" y="14"/>
                    </a:lnTo>
                    <a:lnTo>
                      <a:pt x="20" y="3"/>
                    </a:lnTo>
                    <a:lnTo>
                      <a:pt x="0" y="0"/>
                    </a:lnTo>
                    <a:lnTo>
                      <a:pt x="1" y="19"/>
                    </a:lnTo>
                    <a:lnTo>
                      <a:pt x="2" y="73"/>
                    </a:lnTo>
                    <a:lnTo>
                      <a:pt x="6" y="151"/>
                    </a:lnTo>
                    <a:lnTo>
                      <a:pt x="13" y="245"/>
                    </a:lnTo>
                    <a:lnTo>
                      <a:pt x="17" y="295"/>
                    </a:lnTo>
                    <a:lnTo>
                      <a:pt x="23" y="345"/>
                    </a:lnTo>
                    <a:lnTo>
                      <a:pt x="30" y="395"/>
                    </a:lnTo>
                    <a:lnTo>
                      <a:pt x="37" y="443"/>
                    </a:lnTo>
                    <a:lnTo>
                      <a:pt x="41" y="467"/>
                    </a:lnTo>
                    <a:lnTo>
                      <a:pt x="47" y="488"/>
                    </a:lnTo>
                    <a:lnTo>
                      <a:pt x="52" y="509"/>
                    </a:lnTo>
                    <a:lnTo>
                      <a:pt x="57" y="529"/>
                    </a:lnTo>
                    <a:lnTo>
                      <a:pt x="63" y="549"/>
                    </a:lnTo>
                    <a:lnTo>
                      <a:pt x="69" y="566"/>
                    </a:lnTo>
                    <a:lnTo>
                      <a:pt x="75" y="582"/>
                    </a:lnTo>
                    <a:lnTo>
                      <a:pt x="83" y="596"/>
                    </a:lnTo>
                    <a:lnTo>
                      <a:pt x="98" y="621"/>
                    </a:lnTo>
                    <a:lnTo>
                      <a:pt x="113" y="644"/>
                    </a:lnTo>
                    <a:lnTo>
                      <a:pt x="130" y="665"/>
                    </a:lnTo>
                    <a:lnTo>
                      <a:pt x="146" y="683"/>
                    </a:lnTo>
                    <a:lnTo>
                      <a:pt x="163" y="700"/>
                    </a:lnTo>
                    <a:lnTo>
                      <a:pt x="180" y="714"/>
                    </a:lnTo>
                    <a:lnTo>
                      <a:pt x="198" y="725"/>
                    </a:lnTo>
                    <a:lnTo>
                      <a:pt x="216" y="736"/>
                    </a:lnTo>
                    <a:lnTo>
                      <a:pt x="234" y="745"/>
                    </a:lnTo>
                    <a:lnTo>
                      <a:pt x="252" y="752"/>
                    </a:lnTo>
                    <a:lnTo>
                      <a:pt x="269" y="757"/>
                    </a:lnTo>
                    <a:lnTo>
                      <a:pt x="287" y="762"/>
                    </a:lnTo>
                    <a:lnTo>
                      <a:pt x="305" y="764"/>
                    </a:lnTo>
                    <a:lnTo>
                      <a:pt x="322" y="766"/>
                    </a:lnTo>
                    <a:lnTo>
                      <a:pt x="340" y="766"/>
                    </a:lnTo>
                    <a:lnTo>
                      <a:pt x="356" y="766"/>
                    </a:lnTo>
                    <a:lnTo>
                      <a:pt x="373" y="765"/>
                    </a:lnTo>
                    <a:lnTo>
                      <a:pt x="389" y="763"/>
                    </a:lnTo>
                    <a:lnTo>
                      <a:pt x="404" y="761"/>
                    </a:lnTo>
                    <a:lnTo>
                      <a:pt x="418" y="757"/>
                    </a:lnTo>
                    <a:lnTo>
                      <a:pt x="446" y="750"/>
                    </a:lnTo>
                    <a:lnTo>
                      <a:pt x="468" y="742"/>
                    </a:lnTo>
                    <a:lnTo>
                      <a:pt x="502" y="728"/>
                    </a:lnTo>
                    <a:lnTo>
                      <a:pt x="514" y="721"/>
                    </a:lnTo>
                    <a:close/>
                  </a:path>
                </a:pathLst>
              </a:cu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7" name="Freeform 97"/>
              <p:cNvSpPr/>
              <p:nvPr/>
            </p:nvSpPr>
            <p:spPr bwMode="auto">
              <a:xfrm>
                <a:off x="3841750" y="2579688"/>
                <a:ext cx="252413" cy="287338"/>
              </a:xfrm>
              <a:custGeom>
                <a:avLst/>
                <a:gdLst>
                  <a:gd name="T0" fmla="*/ 176 w 796"/>
                  <a:gd name="T1" fmla="*/ 840 h 905"/>
                  <a:gd name="T2" fmla="*/ 120 w 796"/>
                  <a:gd name="T3" fmla="*/ 783 h 905"/>
                  <a:gd name="T4" fmla="*/ 85 w 796"/>
                  <a:gd name="T5" fmla="*/ 741 h 905"/>
                  <a:gd name="T6" fmla="*/ 62 w 796"/>
                  <a:gd name="T7" fmla="*/ 708 h 905"/>
                  <a:gd name="T8" fmla="*/ 41 w 796"/>
                  <a:gd name="T9" fmla="*/ 670 h 905"/>
                  <a:gd name="T10" fmla="*/ 23 w 796"/>
                  <a:gd name="T11" fmla="*/ 632 h 905"/>
                  <a:gd name="T12" fmla="*/ 9 w 796"/>
                  <a:gd name="T13" fmla="*/ 590 h 905"/>
                  <a:gd name="T14" fmla="*/ 1 w 796"/>
                  <a:gd name="T15" fmla="*/ 547 h 905"/>
                  <a:gd name="T16" fmla="*/ 0 w 796"/>
                  <a:gd name="T17" fmla="*/ 502 h 905"/>
                  <a:gd name="T18" fmla="*/ 6 w 796"/>
                  <a:gd name="T19" fmla="*/ 456 h 905"/>
                  <a:gd name="T20" fmla="*/ 22 w 796"/>
                  <a:gd name="T21" fmla="*/ 408 h 905"/>
                  <a:gd name="T22" fmla="*/ 48 w 796"/>
                  <a:gd name="T23" fmla="*/ 361 h 905"/>
                  <a:gd name="T24" fmla="*/ 86 w 796"/>
                  <a:gd name="T25" fmla="*/ 315 h 905"/>
                  <a:gd name="T26" fmla="*/ 132 w 796"/>
                  <a:gd name="T27" fmla="*/ 271 h 905"/>
                  <a:gd name="T28" fmla="*/ 182 w 796"/>
                  <a:gd name="T29" fmla="*/ 230 h 905"/>
                  <a:gd name="T30" fmla="*/ 237 w 796"/>
                  <a:gd name="T31" fmla="*/ 195 h 905"/>
                  <a:gd name="T32" fmla="*/ 295 w 796"/>
                  <a:gd name="T33" fmla="*/ 162 h 905"/>
                  <a:gd name="T34" fmla="*/ 356 w 796"/>
                  <a:gd name="T35" fmla="*/ 133 h 905"/>
                  <a:gd name="T36" fmla="*/ 417 w 796"/>
                  <a:gd name="T37" fmla="*/ 107 h 905"/>
                  <a:gd name="T38" fmla="*/ 477 w 796"/>
                  <a:gd name="T39" fmla="*/ 84 h 905"/>
                  <a:gd name="T40" fmla="*/ 565 w 796"/>
                  <a:gd name="T41" fmla="*/ 56 h 905"/>
                  <a:gd name="T42" fmla="*/ 667 w 796"/>
                  <a:gd name="T43" fmla="*/ 28 h 905"/>
                  <a:gd name="T44" fmla="*/ 772 w 796"/>
                  <a:gd name="T45" fmla="*/ 5 h 905"/>
                  <a:gd name="T46" fmla="*/ 795 w 796"/>
                  <a:gd name="T47" fmla="*/ 24 h 905"/>
                  <a:gd name="T48" fmla="*/ 791 w 796"/>
                  <a:gd name="T49" fmla="*/ 130 h 905"/>
                  <a:gd name="T50" fmla="*/ 785 w 796"/>
                  <a:gd name="T51" fmla="*/ 233 h 905"/>
                  <a:gd name="T52" fmla="*/ 775 w 796"/>
                  <a:gd name="T53" fmla="*/ 349 h 905"/>
                  <a:gd name="T54" fmla="*/ 761 w 796"/>
                  <a:gd name="T55" fmla="*/ 466 h 905"/>
                  <a:gd name="T56" fmla="*/ 747 w 796"/>
                  <a:gd name="T57" fmla="*/ 550 h 905"/>
                  <a:gd name="T58" fmla="*/ 735 w 796"/>
                  <a:gd name="T59" fmla="*/ 601 h 905"/>
                  <a:gd name="T60" fmla="*/ 721 w 796"/>
                  <a:gd name="T61" fmla="*/ 647 h 905"/>
                  <a:gd name="T62" fmla="*/ 706 w 796"/>
                  <a:gd name="T63" fmla="*/ 686 h 905"/>
                  <a:gd name="T64" fmla="*/ 681 w 796"/>
                  <a:gd name="T65" fmla="*/ 733 h 905"/>
                  <a:gd name="T66" fmla="*/ 643 w 796"/>
                  <a:gd name="T67" fmla="*/ 784 h 905"/>
                  <a:gd name="T68" fmla="*/ 604 w 796"/>
                  <a:gd name="T69" fmla="*/ 825 h 905"/>
                  <a:gd name="T70" fmla="*/ 563 w 796"/>
                  <a:gd name="T71" fmla="*/ 857 h 905"/>
                  <a:gd name="T72" fmla="*/ 520 w 796"/>
                  <a:gd name="T73" fmla="*/ 879 h 905"/>
                  <a:gd name="T74" fmla="*/ 477 w 796"/>
                  <a:gd name="T75" fmla="*/ 893 h 905"/>
                  <a:gd name="T76" fmla="*/ 436 w 796"/>
                  <a:gd name="T77" fmla="*/ 901 h 905"/>
                  <a:gd name="T78" fmla="*/ 394 w 796"/>
                  <a:gd name="T79" fmla="*/ 905 h 905"/>
                  <a:gd name="T80" fmla="*/ 356 w 796"/>
                  <a:gd name="T81" fmla="*/ 902 h 905"/>
                  <a:gd name="T82" fmla="*/ 319 w 796"/>
                  <a:gd name="T83" fmla="*/ 897 h 905"/>
                  <a:gd name="T84" fmla="*/ 271 w 796"/>
                  <a:gd name="T85" fmla="*/ 884 h 905"/>
                  <a:gd name="T86" fmla="*/ 204 w 796"/>
                  <a:gd name="T87" fmla="*/ 859 h 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96" h="905">
                    <a:moveTo>
                      <a:pt x="189" y="851"/>
                    </a:moveTo>
                    <a:lnTo>
                      <a:pt x="176" y="840"/>
                    </a:lnTo>
                    <a:lnTo>
                      <a:pt x="141" y="807"/>
                    </a:lnTo>
                    <a:lnTo>
                      <a:pt x="120" y="783"/>
                    </a:lnTo>
                    <a:lnTo>
                      <a:pt x="96" y="755"/>
                    </a:lnTo>
                    <a:lnTo>
                      <a:pt x="85" y="741"/>
                    </a:lnTo>
                    <a:lnTo>
                      <a:pt x="73" y="725"/>
                    </a:lnTo>
                    <a:lnTo>
                      <a:pt x="62" y="708"/>
                    </a:lnTo>
                    <a:lnTo>
                      <a:pt x="52" y="689"/>
                    </a:lnTo>
                    <a:lnTo>
                      <a:pt x="41" y="670"/>
                    </a:lnTo>
                    <a:lnTo>
                      <a:pt x="31" y="651"/>
                    </a:lnTo>
                    <a:lnTo>
                      <a:pt x="23" y="632"/>
                    </a:lnTo>
                    <a:lnTo>
                      <a:pt x="16" y="612"/>
                    </a:lnTo>
                    <a:lnTo>
                      <a:pt x="9" y="590"/>
                    </a:lnTo>
                    <a:lnTo>
                      <a:pt x="5" y="569"/>
                    </a:lnTo>
                    <a:lnTo>
                      <a:pt x="1" y="547"/>
                    </a:lnTo>
                    <a:lnTo>
                      <a:pt x="0" y="524"/>
                    </a:lnTo>
                    <a:lnTo>
                      <a:pt x="0" y="502"/>
                    </a:lnTo>
                    <a:lnTo>
                      <a:pt x="2" y="479"/>
                    </a:lnTo>
                    <a:lnTo>
                      <a:pt x="6" y="456"/>
                    </a:lnTo>
                    <a:lnTo>
                      <a:pt x="12" y="433"/>
                    </a:lnTo>
                    <a:lnTo>
                      <a:pt x="22" y="408"/>
                    </a:lnTo>
                    <a:lnTo>
                      <a:pt x="34" y="385"/>
                    </a:lnTo>
                    <a:lnTo>
                      <a:pt x="48" y="361"/>
                    </a:lnTo>
                    <a:lnTo>
                      <a:pt x="66" y="338"/>
                    </a:lnTo>
                    <a:lnTo>
                      <a:pt x="86" y="315"/>
                    </a:lnTo>
                    <a:lnTo>
                      <a:pt x="108" y="292"/>
                    </a:lnTo>
                    <a:lnTo>
                      <a:pt x="132" y="271"/>
                    </a:lnTo>
                    <a:lnTo>
                      <a:pt x="156" y="251"/>
                    </a:lnTo>
                    <a:lnTo>
                      <a:pt x="182" y="230"/>
                    </a:lnTo>
                    <a:lnTo>
                      <a:pt x="209" y="212"/>
                    </a:lnTo>
                    <a:lnTo>
                      <a:pt x="237" y="195"/>
                    </a:lnTo>
                    <a:lnTo>
                      <a:pt x="266" y="178"/>
                    </a:lnTo>
                    <a:lnTo>
                      <a:pt x="295" y="162"/>
                    </a:lnTo>
                    <a:lnTo>
                      <a:pt x="325" y="147"/>
                    </a:lnTo>
                    <a:lnTo>
                      <a:pt x="356" y="133"/>
                    </a:lnTo>
                    <a:lnTo>
                      <a:pt x="386" y="120"/>
                    </a:lnTo>
                    <a:lnTo>
                      <a:pt x="417" y="107"/>
                    </a:lnTo>
                    <a:lnTo>
                      <a:pt x="448" y="95"/>
                    </a:lnTo>
                    <a:lnTo>
                      <a:pt x="477" y="84"/>
                    </a:lnTo>
                    <a:lnTo>
                      <a:pt x="507" y="74"/>
                    </a:lnTo>
                    <a:lnTo>
                      <a:pt x="565" y="56"/>
                    </a:lnTo>
                    <a:lnTo>
                      <a:pt x="618" y="41"/>
                    </a:lnTo>
                    <a:lnTo>
                      <a:pt x="667" y="28"/>
                    </a:lnTo>
                    <a:lnTo>
                      <a:pt x="709" y="17"/>
                    </a:lnTo>
                    <a:lnTo>
                      <a:pt x="772" y="5"/>
                    </a:lnTo>
                    <a:lnTo>
                      <a:pt x="796" y="0"/>
                    </a:lnTo>
                    <a:lnTo>
                      <a:pt x="795" y="24"/>
                    </a:lnTo>
                    <a:lnTo>
                      <a:pt x="792" y="87"/>
                    </a:lnTo>
                    <a:lnTo>
                      <a:pt x="791" y="130"/>
                    </a:lnTo>
                    <a:lnTo>
                      <a:pt x="788" y="179"/>
                    </a:lnTo>
                    <a:lnTo>
                      <a:pt x="785" y="233"/>
                    </a:lnTo>
                    <a:lnTo>
                      <a:pt x="781" y="289"/>
                    </a:lnTo>
                    <a:lnTo>
                      <a:pt x="775" y="349"/>
                    </a:lnTo>
                    <a:lnTo>
                      <a:pt x="769" y="407"/>
                    </a:lnTo>
                    <a:lnTo>
                      <a:pt x="761" y="466"/>
                    </a:lnTo>
                    <a:lnTo>
                      <a:pt x="751" y="523"/>
                    </a:lnTo>
                    <a:lnTo>
                      <a:pt x="747" y="550"/>
                    </a:lnTo>
                    <a:lnTo>
                      <a:pt x="740" y="577"/>
                    </a:lnTo>
                    <a:lnTo>
                      <a:pt x="735" y="601"/>
                    </a:lnTo>
                    <a:lnTo>
                      <a:pt x="729" y="624"/>
                    </a:lnTo>
                    <a:lnTo>
                      <a:pt x="721" y="647"/>
                    </a:lnTo>
                    <a:lnTo>
                      <a:pt x="714" y="667"/>
                    </a:lnTo>
                    <a:lnTo>
                      <a:pt x="706" y="686"/>
                    </a:lnTo>
                    <a:lnTo>
                      <a:pt x="698" y="703"/>
                    </a:lnTo>
                    <a:lnTo>
                      <a:pt x="681" y="733"/>
                    </a:lnTo>
                    <a:lnTo>
                      <a:pt x="663" y="760"/>
                    </a:lnTo>
                    <a:lnTo>
                      <a:pt x="643" y="784"/>
                    </a:lnTo>
                    <a:lnTo>
                      <a:pt x="623" y="807"/>
                    </a:lnTo>
                    <a:lnTo>
                      <a:pt x="604" y="825"/>
                    </a:lnTo>
                    <a:lnTo>
                      <a:pt x="583" y="842"/>
                    </a:lnTo>
                    <a:lnTo>
                      <a:pt x="563" y="857"/>
                    </a:lnTo>
                    <a:lnTo>
                      <a:pt x="541" y="868"/>
                    </a:lnTo>
                    <a:lnTo>
                      <a:pt x="520" y="879"/>
                    </a:lnTo>
                    <a:lnTo>
                      <a:pt x="499" y="886"/>
                    </a:lnTo>
                    <a:lnTo>
                      <a:pt x="477" y="893"/>
                    </a:lnTo>
                    <a:lnTo>
                      <a:pt x="457" y="898"/>
                    </a:lnTo>
                    <a:lnTo>
                      <a:pt x="436" y="901"/>
                    </a:lnTo>
                    <a:lnTo>
                      <a:pt x="415" y="903"/>
                    </a:lnTo>
                    <a:lnTo>
                      <a:pt x="394" y="905"/>
                    </a:lnTo>
                    <a:lnTo>
                      <a:pt x="375" y="903"/>
                    </a:lnTo>
                    <a:lnTo>
                      <a:pt x="356" y="902"/>
                    </a:lnTo>
                    <a:lnTo>
                      <a:pt x="337" y="900"/>
                    </a:lnTo>
                    <a:lnTo>
                      <a:pt x="319" y="897"/>
                    </a:lnTo>
                    <a:lnTo>
                      <a:pt x="302" y="893"/>
                    </a:lnTo>
                    <a:lnTo>
                      <a:pt x="271" y="884"/>
                    </a:lnTo>
                    <a:lnTo>
                      <a:pt x="243" y="876"/>
                    </a:lnTo>
                    <a:lnTo>
                      <a:pt x="204" y="859"/>
                    </a:lnTo>
                    <a:lnTo>
                      <a:pt x="189" y="851"/>
                    </a:lnTo>
                    <a:close/>
                  </a:path>
                </a:pathLst>
              </a:custGeom>
              <a:solidFill>
                <a:srgbClr val="155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89" name="Group 8"/>
            <p:cNvGrpSpPr/>
            <p:nvPr/>
          </p:nvGrpSpPr>
          <p:grpSpPr>
            <a:xfrm>
              <a:off x="4602059" y="7584803"/>
              <a:ext cx="2250979" cy="2770735"/>
              <a:chOff x="3232150" y="4238625"/>
              <a:chExt cx="1828801" cy="2251076"/>
            </a:xfr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</p:grpSpPr>
          <p:sp>
            <p:nvSpPr>
              <p:cNvPr id="134" name="Freeform 13"/>
              <p:cNvSpPr/>
              <p:nvPr/>
            </p:nvSpPr>
            <p:spPr bwMode="auto">
              <a:xfrm>
                <a:off x="4322763" y="4238625"/>
                <a:ext cx="738188" cy="738188"/>
              </a:xfrm>
              <a:custGeom>
                <a:avLst/>
                <a:gdLst>
                  <a:gd name="T0" fmla="*/ 2320 w 2326"/>
                  <a:gd name="T1" fmla="*/ 1284 h 2328"/>
                  <a:gd name="T2" fmla="*/ 2290 w 2326"/>
                  <a:gd name="T3" fmla="*/ 1455 h 2328"/>
                  <a:gd name="T4" fmla="*/ 2234 w 2326"/>
                  <a:gd name="T5" fmla="*/ 1617 h 2328"/>
                  <a:gd name="T6" fmla="*/ 2158 w 2326"/>
                  <a:gd name="T7" fmla="*/ 1768 h 2328"/>
                  <a:gd name="T8" fmla="*/ 2061 w 2326"/>
                  <a:gd name="T9" fmla="*/ 1904 h 2328"/>
                  <a:gd name="T10" fmla="*/ 1945 w 2326"/>
                  <a:gd name="T11" fmla="*/ 2026 h 2328"/>
                  <a:gd name="T12" fmla="*/ 1813 w 2326"/>
                  <a:gd name="T13" fmla="*/ 2129 h 2328"/>
                  <a:gd name="T14" fmla="*/ 1667 w 2326"/>
                  <a:gd name="T15" fmla="*/ 2213 h 2328"/>
                  <a:gd name="T16" fmla="*/ 1508 w 2326"/>
                  <a:gd name="T17" fmla="*/ 2276 h 2328"/>
                  <a:gd name="T18" fmla="*/ 1340 w 2326"/>
                  <a:gd name="T19" fmla="*/ 2314 h 2328"/>
                  <a:gd name="T20" fmla="*/ 1164 w 2326"/>
                  <a:gd name="T21" fmla="*/ 2328 h 2328"/>
                  <a:gd name="T22" fmla="*/ 986 w 2326"/>
                  <a:gd name="T23" fmla="*/ 2314 h 2328"/>
                  <a:gd name="T24" fmla="*/ 818 w 2326"/>
                  <a:gd name="T25" fmla="*/ 2276 h 2328"/>
                  <a:gd name="T26" fmla="*/ 659 w 2326"/>
                  <a:gd name="T27" fmla="*/ 2213 h 2328"/>
                  <a:gd name="T28" fmla="*/ 513 w 2326"/>
                  <a:gd name="T29" fmla="*/ 2129 h 2328"/>
                  <a:gd name="T30" fmla="*/ 381 w 2326"/>
                  <a:gd name="T31" fmla="*/ 2026 h 2328"/>
                  <a:gd name="T32" fmla="*/ 265 w 2326"/>
                  <a:gd name="T33" fmla="*/ 1904 h 2328"/>
                  <a:gd name="T34" fmla="*/ 168 w 2326"/>
                  <a:gd name="T35" fmla="*/ 1768 h 2328"/>
                  <a:gd name="T36" fmla="*/ 92 w 2326"/>
                  <a:gd name="T37" fmla="*/ 1617 h 2328"/>
                  <a:gd name="T38" fmla="*/ 36 w 2326"/>
                  <a:gd name="T39" fmla="*/ 1455 h 2328"/>
                  <a:gd name="T40" fmla="*/ 7 w 2326"/>
                  <a:gd name="T41" fmla="*/ 1284 h 2328"/>
                  <a:gd name="T42" fmla="*/ 1 w 2326"/>
                  <a:gd name="T43" fmla="*/ 1105 h 2328"/>
                  <a:gd name="T44" fmla="*/ 24 w 2326"/>
                  <a:gd name="T45" fmla="*/ 930 h 2328"/>
                  <a:gd name="T46" fmla="*/ 70 w 2326"/>
                  <a:gd name="T47" fmla="*/ 764 h 2328"/>
                  <a:gd name="T48" fmla="*/ 141 w 2326"/>
                  <a:gd name="T49" fmla="*/ 609 h 2328"/>
                  <a:gd name="T50" fmla="*/ 231 w 2326"/>
                  <a:gd name="T51" fmla="*/ 468 h 2328"/>
                  <a:gd name="T52" fmla="*/ 341 w 2326"/>
                  <a:gd name="T53" fmla="*/ 342 h 2328"/>
                  <a:gd name="T54" fmla="*/ 467 w 2326"/>
                  <a:gd name="T55" fmla="*/ 232 h 2328"/>
                  <a:gd name="T56" fmla="*/ 609 w 2326"/>
                  <a:gd name="T57" fmla="*/ 141 h 2328"/>
                  <a:gd name="T58" fmla="*/ 763 w 2326"/>
                  <a:gd name="T59" fmla="*/ 72 h 2328"/>
                  <a:gd name="T60" fmla="*/ 928 w 2326"/>
                  <a:gd name="T61" fmla="*/ 25 h 2328"/>
                  <a:gd name="T62" fmla="*/ 1103 w 2326"/>
                  <a:gd name="T63" fmla="*/ 2 h 2328"/>
                  <a:gd name="T64" fmla="*/ 1282 w 2326"/>
                  <a:gd name="T65" fmla="*/ 7 h 2328"/>
                  <a:gd name="T66" fmla="*/ 1454 w 2326"/>
                  <a:gd name="T67" fmla="*/ 38 h 2328"/>
                  <a:gd name="T68" fmla="*/ 1616 w 2326"/>
                  <a:gd name="T69" fmla="*/ 92 h 2328"/>
                  <a:gd name="T70" fmla="*/ 1766 w 2326"/>
                  <a:gd name="T71" fmla="*/ 170 h 2328"/>
                  <a:gd name="T72" fmla="*/ 1903 w 2326"/>
                  <a:gd name="T73" fmla="*/ 266 h 2328"/>
                  <a:gd name="T74" fmla="*/ 2024 w 2326"/>
                  <a:gd name="T75" fmla="*/ 382 h 2328"/>
                  <a:gd name="T76" fmla="*/ 2128 w 2326"/>
                  <a:gd name="T77" fmla="*/ 514 h 2328"/>
                  <a:gd name="T78" fmla="*/ 2211 w 2326"/>
                  <a:gd name="T79" fmla="*/ 659 h 2328"/>
                  <a:gd name="T80" fmla="*/ 2274 w 2326"/>
                  <a:gd name="T81" fmla="*/ 818 h 2328"/>
                  <a:gd name="T82" fmla="*/ 2313 w 2326"/>
                  <a:gd name="T83" fmla="*/ 987 h 2328"/>
                  <a:gd name="T84" fmla="*/ 2326 w 2326"/>
                  <a:gd name="T85" fmla="*/ 1164 h 2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26" h="2328">
                    <a:moveTo>
                      <a:pt x="2326" y="1164"/>
                    </a:moveTo>
                    <a:lnTo>
                      <a:pt x="2325" y="1224"/>
                    </a:lnTo>
                    <a:lnTo>
                      <a:pt x="2320" y="1284"/>
                    </a:lnTo>
                    <a:lnTo>
                      <a:pt x="2313" y="1341"/>
                    </a:lnTo>
                    <a:lnTo>
                      <a:pt x="2302" y="1399"/>
                    </a:lnTo>
                    <a:lnTo>
                      <a:pt x="2290" y="1455"/>
                    </a:lnTo>
                    <a:lnTo>
                      <a:pt x="2274" y="1510"/>
                    </a:lnTo>
                    <a:lnTo>
                      <a:pt x="2256" y="1565"/>
                    </a:lnTo>
                    <a:lnTo>
                      <a:pt x="2234" y="1617"/>
                    </a:lnTo>
                    <a:lnTo>
                      <a:pt x="2211" y="1669"/>
                    </a:lnTo>
                    <a:lnTo>
                      <a:pt x="2185" y="1719"/>
                    </a:lnTo>
                    <a:lnTo>
                      <a:pt x="2158" y="1768"/>
                    </a:lnTo>
                    <a:lnTo>
                      <a:pt x="2128" y="1815"/>
                    </a:lnTo>
                    <a:lnTo>
                      <a:pt x="2095" y="1861"/>
                    </a:lnTo>
                    <a:lnTo>
                      <a:pt x="2061" y="1904"/>
                    </a:lnTo>
                    <a:lnTo>
                      <a:pt x="2024" y="1947"/>
                    </a:lnTo>
                    <a:lnTo>
                      <a:pt x="1985" y="1988"/>
                    </a:lnTo>
                    <a:lnTo>
                      <a:pt x="1945" y="2026"/>
                    </a:lnTo>
                    <a:lnTo>
                      <a:pt x="1903" y="2062"/>
                    </a:lnTo>
                    <a:lnTo>
                      <a:pt x="1859" y="2097"/>
                    </a:lnTo>
                    <a:lnTo>
                      <a:pt x="1813" y="2129"/>
                    </a:lnTo>
                    <a:lnTo>
                      <a:pt x="1766" y="2160"/>
                    </a:lnTo>
                    <a:lnTo>
                      <a:pt x="1717" y="2188"/>
                    </a:lnTo>
                    <a:lnTo>
                      <a:pt x="1667" y="2213"/>
                    </a:lnTo>
                    <a:lnTo>
                      <a:pt x="1616" y="2237"/>
                    </a:lnTo>
                    <a:lnTo>
                      <a:pt x="1563" y="2257"/>
                    </a:lnTo>
                    <a:lnTo>
                      <a:pt x="1508" y="2276"/>
                    </a:lnTo>
                    <a:lnTo>
                      <a:pt x="1454" y="2291"/>
                    </a:lnTo>
                    <a:lnTo>
                      <a:pt x="1398" y="2305"/>
                    </a:lnTo>
                    <a:lnTo>
                      <a:pt x="1340" y="2314"/>
                    </a:lnTo>
                    <a:lnTo>
                      <a:pt x="1282" y="2322"/>
                    </a:lnTo>
                    <a:lnTo>
                      <a:pt x="1223" y="2326"/>
                    </a:lnTo>
                    <a:lnTo>
                      <a:pt x="1164" y="2328"/>
                    </a:lnTo>
                    <a:lnTo>
                      <a:pt x="1103" y="2326"/>
                    </a:lnTo>
                    <a:lnTo>
                      <a:pt x="1044" y="2322"/>
                    </a:lnTo>
                    <a:lnTo>
                      <a:pt x="986" y="2314"/>
                    </a:lnTo>
                    <a:lnTo>
                      <a:pt x="928" y="2305"/>
                    </a:lnTo>
                    <a:lnTo>
                      <a:pt x="873" y="2291"/>
                    </a:lnTo>
                    <a:lnTo>
                      <a:pt x="818" y="2276"/>
                    </a:lnTo>
                    <a:lnTo>
                      <a:pt x="763" y="2257"/>
                    </a:lnTo>
                    <a:lnTo>
                      <a:pt x="710" y="2237"/>
                    </a:lnTo>
                    <a:lnTo>
                      <a:pt x="659" y="2213"/>
                    </a:lnTo>
                    <a:lnTo>
                      <a:pt x="609" y="2188"/>
                    </a:lnTo>
                    <a:lnTo>
                      <a:pt x="560" y="2160"/>
                    </a:lnTo>
                    <a:lnTo>
                      <a:pt x="513" y="2129"/>
                    </a:lnTo>
                    <a:lnTo>
                      <a:pt x="467" y="2097"/>
                    </a:lnTo>
                    <a:lnTo>
                      <a:pt x="424" y="2062"/>
                    </a:lnTo>
                    <a:lnTo>
                      <a:pt x="381" y="2026"/>
                    </a:lnTo>
                    <a:lnTo>
                      <a:pt x="341" y="1988"/>
                    </a:lnTo>
                    <a:lnTo>
                      <a:pt x="302" y="1947"/>
                    </a:lnTo>
                    <a:lnTo>
                      <a:pt x="265" y="1904"/>
                    </a:lnTo>
                    <a:lnTo>
                      <a:pt x="231" y="1861"/>
                    </a:lnTo>
                    <a:lnTo>
                      <a:pt x="199" y="1815"/>
                    </a:lnTo>
                    <a:lnTo>
                      <a:pt x="168" y="1768"/>
                    </a:lnTo>
                    <a:lnTo>
                      <a:pt x="141" y="1719"/>
                    </a:lnTo>
                    <a:lnTo>
                      <a:pt x="115" y="1669"/>
                    </a:lnTo>
                    <a:lnTo>
                      <a:pt x="92" y="1617"/>
                    </a:lnTo>
                    <a:lnTo>
                      <a:pt x="70" y="1565"/>
                    </a:lnTo>
                    <a:lnTo>
                      <a:pt x="52" y="1510"/>
                    </a:lnTo>
                    <a:lnTo>
                      <a:pt x="36" y="1455"/>
                    </a:lnTo>
                    <a:lnTo>
                      <a:pt x="24" y="1399"/>
                    </a:lnTo>
                    <a:lnTo>
                      <a:pt x="14" y="1341"/>
                    </a:lnTo>
                    <a:lnTo>
                      <a:pt x="7" y="1284"/>
                    </a:lnTo>
                    <a:lnTo>
                      <a:pt x="1" y="1224"/>
                    </a:lnTo>
                    <a:lnTo>
                      <a:pt x="0" y="1164"/>
                    </a:lnTo>
                    <a:lnTo>
                      <a:pt x="1" y="1105"/>
                    </a:lnTo>
                    <a:lnTo>
                      <a:pt x="7" y="1045"/>
                    </a:lnTo>
                    <a:lnTo>
                      <a:pt x="14" y="987"/>
                    </a:lnTo>
                    <a:lnTo>
                      <a:pt x="24" y="930"/>
                    </a:lnTo>
                    <a:lnTo>
                      <a:pt x="36" y="874"/>
                    </a:lnTo>
                    <a:lnTo>
                      <a:pt x="52" y="818"/>
                    </a:lnTo>
                    <a:lnTo>
                      <a:pt x="70" y="764"/>
                    </a:lnTo>
                    <a:lnTo>
                      <a:pt x="92" y="712"/>
                    </a:lnTo>
                    <a:lnTo>
                      <a:pt x="115" y="659"/>
                    </a:lnTo>
                    <a:lnTo>
                      <a:pt x="141" y="609"/>
                    </a:lnTo>
                    <a:lnTo>
                      <a:pt x="168" y="561"/>
                    </a:lnTo>
                    <a:lnTo>
                      <a:pt x="199" y="514"/>
                    </a:lnTo>
                    <a:lnTo>
                      <a:pt x="231" y="468"/>
                    </a:lnTo>
                    <a:lnTo>
                      <a:pt x="265" y="424"/>
                    </a:lnTo>
                    <a:lnTo>
                      <a:pt x="302" y="382"/>
                    </a:lnTo>
                    <a:lnTo>
                      <a:pt x="341" y="342"/>
                    </a:lnTo>
                    <a:lnTo>
                      <a:pt x="381" y="303"/>
                    </a:lnTo>
                    <a:lnTo>
                      <a:pt x="424" y="266"/>
                    </a:lnTo>
                    <a:lnTo>
                      <a:pt x="467" y="232"/>
                    </a:lnTo>
                    <a:lnTo>
                      <a:pt x="513" y="199"/>
                    </a:lnTo>
                    <a:lnTo>
                      <a:pt x="560" y="170"/>
                    </a:lnTo>
                    <a:lnTo>
                      <a:pt x="609" y="141"/>
                    </a:lnTo>
                    <a:lnTo>
                      <a:pt x="659" y="115"/>
                    </a:lnTo>
                    <a:lnTo>
                      <a:pt x="710" y="92"/>
                    </a:lnTo>
                    <a:lnTo>
                      <a:pt x="763" y="72"/>
                    </a:lnTo>
                    <a:lnTo>
                      <a:pt x="818" y="53"/>
                    </a:lnTo>
                    <a:lnTo>
                      <a:pt x="873" y="38"/>
                    </a:lnTo>
                    <a:lnTo>
                      <a:pt x="928" y="25"/>
                    </a:lnTo>
                    <a:lnTo>
                      <a:pt x="986" y="14"/>
                    </a:lnTo>
                    <a:lnTo>
                      <a:pt x="1044" y="7"/>
                    </a:lnTo>
                    <a:lnTo>
                      <a:pt x="1103" y="2"/>
                    </a:lnTo>
                    <a:lnTo>
                      <a:pt x="1164" y="0"/>
                    </a:lnTo>
                    <a:lnTo>
                      <a:pt x="1223" y="2"/>
                    </a:lnTo>
                    <a:lnTo>
                      <a:pt x="1282" y="7"/>
                    </a:lnTo>
                    <a:lnTo>
                      <a:pt x="1340" y="14"/>
                    </a:lnTo>
                    <a:lnTo>
                      <a:pt x="1398" y="25"/>
                    </a:lnTo>
                    <a:lnTo>
                      <a:pt x="1454" y="38"/>
                    </a:lnTo>
                    <a:lnTo>
                      <a:pt x="1508" y="53"/>
                    </a:lnTo>
                    <a:lnTo>
                      <a:pt x="1563" y="72"/>
                    </a:lnTo>
                    <a:lnTo>
                      <a:pt x="1616" y="92"/>
                    </a:lnTo>
                    <a:lnTo>
                      <a:pt x="1667" y="115"/>
                    </a:lnTo>
                    <a:lnTo>
                      <a:pt x="1717" y="141"/>
                    </a:lnTo>
                    <a:lnTo>
                      <a:pt x="1766" y="170"/>
                    </a:lnTo>
                    <a:lnTo>
                      <a:pt x="1813" y="199"/>
                    </a:lnTo>
                    <a:lnTo>
                      <a:pt x="1859" y="232"/>
                    </a:lnTo>
                    <a:lnTo>
                      <a:pt x="1903" y="266"/>
                    </a:lnTo>
                    <a:lnTo>
                      <a:pt x="1945" y="303"/>
                    </a:lnTo>
                    <a:lnTo>
                      <a:pt x="1985" y="342"/>
                    </a:lnTo>
                    <a:lnTo>
                      <a:pt x="2024" y="382"/>
                    </a:lnTo>
                    <a:lnTo>
                      <a:pt x="2061" y="424"/>
                    </a:lnTo>
                    <a:lnTo>
                      <a:pt x="2095" y="468"/>
                    </a:lnTo>
                    <a:lnTo>
                      <a:pt x="2128" y="514"/>
                    </a:lnTo>
                    <a:lnTo>
                      <a:pt x="2158" y="561"/>
                    </a:lnTo>
                    <a:lnTo>
                      <a:pt x="2185" y="609"/>
                    </a:lnTo>
                    <a:lnTo>
                      <a:pt x="2211" y="659"/>
                    </a:lnTo>
                    <a:lnTo>
                      <a:pt x="2234" y="712"/>
                    </a:lnTo>
                    <a:lnTo>
                      <a:pt x="2256" y="764"/>
                    </a:lnTo>
                    <a:lnTo>
                      <a:pt x="2274" y="818"/>
                    </a:lnTo>
                    <a:lnTo>
                      <a:pt x="2290" y="874"/>
                    </a:lnTo>
                    <a:lnTo>
                      <a:pt x="2302" y="930"/>
                    </a:lnTo>
                    <a:lnTo>
                      <a:pt x="2313" y="987"/>
                    </a:lnTo>
                    <a:lnTo>
                      <a:pt x="2320" y="1045"/>
                    </a:lnTo>
                    <a:lnTo>
                      <a:pt x="2325" y="1105"/>
                    </a:lnTo>
                    <a:lnTo>
                      <a:pt x="2326" y="11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5" name="Rectangle 63"/>
              <p:cNvSpPr>
                <a:spLocks noChangeArrowheads="1"/>
              </p:cNvSpPr>
              <p:nvPr/>
            </p:nvSpPr>
            <p:spPr bwMode="auto">
              <a:xfrm>
                <a:off x="4648200" y="4935538"/>
                <a:ext cx="87313" cy="3905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6" name="Freeform 64"/>
              <p:cNvSpPr>
                <a:spLocks noEditPoints="1"/>
              </p:cNvSpPr>
              <p:nvPr/>
            </p:nvSpPr>
            <p:spPr bwMode="auto">
              <a:xfrm>
                <a:off x="4387850" y="5326063"/>
                <a:ext cx="347663" cy="347663"/>
              </a:xfrm>
              <a:custGeom>
                <a:avLst/>
                <a:gdLst>
                  <a:gd name="T0" fmla="*/ 1097 w 1097"/>
                  <a:gd name="T1" fmla="*/ 29 h 1097"/>
                  <a:gd name="T2" fmla="*/ 1094 w 1097"/>
                  <a:gd name="T3" fmla="*/ 86 h 1097"/>
                  <a:gd name="T4" fmla="*/ 1088 w 1097"/>
                  <a:gd name="T5" fmla="*/ 141 h 1097"/>
                  <a:gd name="T6" fmla="*/ 1080 w 1097"/>
                  <a:gd name="T7" fmla="*/ 195 h 1097"/>
                  <a:gd name="T8" fmla="*/ 1069 w 1097"/>
                  <a:gd name="T9" fmla="*/ 248 h 1097"/>
                  <a:gd name="T10" fmla="*/ 1055 w 1097"/>
                  <a:gd name="T11" fmla="*/ 301 h 1097"/>
                  <a:gd name="T12" fmla="*/ 1039 w 1097"/>
                  <a:gd name="T13" fmla="*/ 353 h 1097"/>
                  <a:gd name="T14" fmla="*/ 1021 w 1097"/>
                  <a:gd name="T15" fmla="*/ 403 h 1097"/>
                  <a:gd name="T16" fmla="*/ 1000 w 1097"/>
                  <a:gd name="T17" fmla="*/ 452 h 1097"/>
                  <a:gd name="T18" fmla="*/ 976 w 1097"/>
                  <a:gd name="T19" fmla="*/ 500 h 1097"/>
                  <a:gd name="T20" fmla="*/ 952 w 1097"/>
                  <a:gd name="T21" fmla="*/ 547 h 1097"/>
                  <a:gd name="T22" fmla="*/ 924 w 1097"/>
                  <a:gd name="T23" fmla="*/ 591 h 1097"/>
                  <a:gd name="T24" fmla="*/ 895 w 1097"/>
                  <a:gd name="T25" fmla="*/ 635 h 1097"/>
                  <a:gd name="T26" fmla="*/ 864 w 1097"/>
                  <a:gd name="T27" fmla="*/ 678 h 1097"/>
                  <a:gd name="T28" fmla="*/ 830 w 1097"/>
                  <a:gd name="T29" fmla="*/ 718 h 1097"/>
                  <a:gd name="T30" fmla="*/ 794 w 1097"/>
                  <a:gd name="T31" fmla="*/ 758 h 1097"/>
                  <a:gd name="T32" fmla="*/ 583 w 1097"/>
                  <a:gd name="T33" fmla="*/ 583 h 1097"/>
                  <a:gd name="T34" fmla="*/ 636 w 1097"/>
                  <a:gd name="T35" fmla="*/ 524 h 1097"/>
                  <a:gd name="T36" fmla="*/ 683 w 1097"/>
                  <a:gd name="T37" fmla="*/ 460 h 1097"/>
                  <a:gd name="T38" fmla="*/ 724 w 1097"/>
                  <a:gd name="T39" fmla="*/ 393 h 1097"/>
                  <a:gd name="T40" fmla="*/ 758 w 1097"/>
                  <a:gd name="T41" fmla="*/ 321 h 1097"/>
                  <a:gd name="T42" fmla="*/ 786 w 1097"/>
                  <a:gd name="T43" fmla="*/ 245 h 1097"/>
                  <a:gd name="T44" fmla="*/ 806 w 1097"/>
                  <a:gd name="T45" fmla="*/ 166 h 1097"/>
                  <a:gd name="T46" fmla="*/ 819 w 1097"/>
                  <a:gd name="T47" fmla="*/ 84 h 1097"/>
                  <a:gd name="T48" fmla="*/ 822 w 1097"/>
                  <a:gd name="T49" fmla="*/ 43 h 1097"/>
                  <a:gd name="T50" fmla="*/ 823 w 1097"/>
                  <a:gd name="T51" fmla="*/ 0 h 1097"/>
                  <a:gd name="T52" fmla="*/ 776 w 1097"/>
                  <a:gd name="T53" fmla="*/ 777 h 1097"/>
                  <a:gd name="T54" fmla="*/ 738 w 1097"/>
                  <a:gd name="T55" fmla="*/ 813 h 1097"/>
                  <a:gd name="T56" fmla="*/ 698 w 1097"/>
                  <a:gd name="T57" fmla="*/ 847 h 1097"/>
                  <a:gd name="T58" fmla="*/ 657 w 1097"/>
                  <a:gd name="T59" fmla="*/ 880 h 1097"/>
                  <a:gd name="T60" fmla="*/ 614 w 1097"/>
                  <a:gd name="T61" fmla="*/ 910 h 1097"/>
                  <a:gd name="T62" fmla="*/ 569 w 1097"/>
                  <a:gd name="T63" fmla="*/ 939 h 1097"/>
                  <a:gd name="T64" fmla="*/ 523 w 1097"/>
                  <a:gd name="T65" fmla="*/ 965 h 1097"/>
                  <a:gd name="T66" fmla="*/ 476 w 1097"/>
                  <a:gd name="T67" fmla="*/ 990 h 1097"/>
                  <a:gd name="T68" fmla="*/ 427 w 1097"/>
                  <a:gd name="T69" fmla="*/ 1011 h 1097"/>
                  <a:gd name="T70" fmla="*/ 378 w 1097"/>
                  <a:gd name="T71" fmla="*/ 1031 h 1097"/>
                  <a:gd name="T72" fmla="*/ 327 w 1097"/>
                  <a:gd name="T73" fmla="*/ 1048 h 1097"/>
                  <a:gd name="T74" fmla="*/ 275 w 1097"/>
                  <a:gd name="T75" fmla="*/ 1063 h 1097"/>
                  <a:gd name="T76" fmla="*/ 222 w 1097"/>
                  <a:gd name="T77" fmla="*/ 1075 h 1097"/>
                  <a:gd name="T78" fmla="*/ 168 w 1097"/>
                  <a:gd name="T79" fmla="*/ 1085 h 1097"/>
                  <a:gd name="T80" fmla="*/ 113 w 1097"/>
                  <a:gd name="T81" fmla="*/ 1092 h 1097"/>
                  <a:gd name="T82" fmla="*/ 57 w 1097"/>
                  <a:gd name="T83" fmla="*/ 1096 h 1097"/>
                  <a:gd name="T84" fmla="*/ 0 w 1097"/>
                  <a:gd name="T85" fmla="*/ 1097 h 1097"/>
                  <a:gd name="T86" fmla="*/ 22 w 1097"/>
                  <a:gd name="T87" fmla="*/ 824 h 1097"/>
                  <a:gd name="T88" fmla="*/ 64 w 1097"/>
                  <a:gd name="T89" fmla="*/ 821 h 1097"/>
                  <a:gd name="T90" fmla="*/ 126 w 1097"/>
                  <a:gd name="T91" fmla="*/ 814 h 1097"/>
                  <a:gd name="T92" fmla="*/ 207 w 1097"/>
                  <a:gd name="T93" fmla="*/ 798 h 1097"/>
                  <a:gd name="T94" fmla="*/ 284 w 1097"/>
                  <a:gd name="T95" fmla="*/ 774 h 1097"/>
                  <a:gd name="T96" fmla="*/ 357 w 1097"/>
                  <a:gd name="T97" fmla="*/ 743 h 1097"/>
                  <a:gd name="T98" fmla="*/ 427 w 1097"/>
                  <a:gd name="T99" fmla="*/ 704 h 1097"/>
                  <a:gd name="T100" fmla="*/ 493 w 1097"/>
                  <a:gd name="T101" fmla="*/ 661 h 1097"/>
                  <a:gd name="T102" fmla="*/ 554 w 1097"/>
                  <a:gd name="T103" fmla="*/ 610 h 1097"/>
                  <a:gd name="T104" fmla="*/ 776 w 1097"/>
                  <a:gd name="T105" fmla="*/ 777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97" h="1097">
                    <a:moveTo>
                      <a:pt x="1097" y="0"/>
                    </a:moveTo>
                    <a:lnTo>
                      <a:pt x="1097" y="29"/>
                    </a:lnTo>
                    <a:lnTo>
                      <a:pt x="1096" y="57"/>
                    </a:lnTo>
                    <a:lnTo>
                      <a:pt x="1094" y="86"/>
                    </a:lnTo>
                    <a:lnTo>
                      <a:pt x="1091" y="113"/>
                    </a:lnTo>
                    <a:lnTo>
                      <a:pt x="1088" y="141"/>
                    </a:lnTo>
                    <a:lnTo>
                      <a:pt x="1084" y="168"/>
                    </a:lnTo>
                    <a:lnTo>
                      <a:pt x="1080" y="195"/>
                    </a:lnTo>
                    <a:lnTo>
                      <a:pt x="1074" y="222"/>
                    </a:lnTo>
                    <a:lnTo>
                      <a:pt x="1069" y="248"/>
                    </a:lnTo>
                    <a:lnTo>
                      <a:pt x="1063" y="275"/>
                    </a:lnTo>
                    <a:lnTo>
                      <a:pt x="1055" y="301"/>
                    </a:lnTo>
                    <a:lnTo>
                      <a:pt x="1048" y="327"/>
                    </a:lnTo>
                    <a:lnTo>
                      <a:pt x="1039" y="353"/>
                    </a:lnTo>
                    <a:lnTo>
                      <a:pt x="1031" y="377"/>
                    </a:lnTo>
                    <a:lnTo>
                      <a:pt x="1021" y="403"/>
                    </a:lnTo>
                    <a:lnTo>
                      <a:pt x="1011" y="427"/>
                    </a:lnTo>
                    <a:lnTo>
                      <a:pt x="1000" y="452"/>
                    </a:lnTo>
                    <a:lnTo>
                      <a:pt x="989" y="476"/>
                    </a:lnTo>
                    <a:lnTo>
                      <a:pt x="976" y="500"/>
                    </a:lnTo>
                    <a:lnTo>
                      <a:pt x="965" y="523"/>
                    </a:lnTo>
                    <a:lnTo>
                      <a:pt x="952" y="547"/>
                    </a:lnTo>
                    <a:lnTo>
                      <a:pt x="938" y="569"/>
                    </a:lnTo>
                    <a:lnTo>
                      <a:pt x="924" y="591"/>
                    </a:lnTo>
                    <a:lnTo>
                      <a:pt x="909" y="614"/>
                    </a:lnTo>
                    <a:lnTo>
                      <a:pt x="895" y="635"/>
                    </a:lnTo>
                    <a:lnTo>
                      <a:pt x="880" y="657"/>
                    </a:lnTo>
                    <a:lnTo>
                      <a:pt x="864" y="678"/>
                    </a:lnTo>
                    <a:lnTo>
                      <a:pt x="847" y="698"/>
                    </a:lnTo>
                    <a:lnTo>
                      <a:pt x="830" y="718"/>
                    </a:lnTo>
                    <a:lnTo>
                      <a:pt x="813" y="738"/>
                    </a:lnTo>
                    <a:lnTo>
                      <a:pt x="794" y="758"/>
                    </a:lnTo>
                    <a:lnTo>
                      <a:pt x="776" y="777"/>
                    </a:lnTo>
                    <a:lnTo>
                      <a:pt x="583" y="583"/>
                    </a:lnTo>
                    <a:lnTo>
                      <a:pt x="609" y="554"/>
                    </a:lnTo>
                    <a:lnTo>
                      <a:pt x="636" y="524"/>
                    </a:lnTo>
                    <a:lnTo>
                      <a:pt x="660" y="493"/>
                    </a:lnTo>
                    <a:lnTo>
                      <a:pt x="683" y="460"/>
                    </a:lnTo>
                    <a:lnTo>
                      <a:pt x="704" y="427"/>
                    </a:lnTo>
                    <a:lnTo>
                      <a:pt x="724" y="393"/>
                    </a:lnTo>
                    <a:lnTo>
                      <a:pt x="742" y="357"/>
                    </a:lnTo>
                    <a:lnTo>
                      <a:pt x="758" y="321"/>
                    </a:lnTo>
                    <a:lnTo>
                      <a:pt x="773" y="284"/>
                    </a:lnTo>
                    <a:lnTo>
                      <a:pt x="786" y="245"/>
                    </a:lnTo>
                    <a:lnTo>
                      <a:pt x="798" y="207"/>
                    </a:lnTo>
                    <a:lnTo>
                      <a:pt x="806" y="166"/>
                    </a:lnTo>
                    <a:lnTo>
                      <a:pt x="814" y="126"/>
                    </a:lnTo>
                    <a:lnTo>
                      <a:pt x="819" y="84"/>
                    </a:lnTo>
                    <a:lnTo>
                      <a:pt x="821" y="64"/>
                    </a:lnTo>
                    <a:lnTo>
                      <a:pt x="822" y="43"/>
                    </a:lnTo>
                    <a:lnTo>
                      <a:pt x="823" y="22"/>
                    </a:lnTo>
                    <a:lnTo>
                      <a:pt x="823" y="0"/>
                    </a:lnTo>
                    <a:lnTo>
                      <a:pt x="1097" y="0"/>
                    </a:lnTo>
                    <a:close/>
                    <a:moveTo>
                      <a:pt x="776" y="777"/>
                    </a:moveTo>
                    <a:lnTo>
                      <a:pt x="757" y="795"/>
                    </a:lnTo>
                    <a:lnTo>
                      <a:pt x="738" y="813"/>
                    </a:lnTo>
                    <a:lnTo>
                      <a:pt x="718" y="830"/>
                    </a:lnTo>
                    <a:lnTo>
                      <a:pt x="698" y="847"/>
                    </a:lnTo>
                    <a:lnTo>
                      <a:pt x="677" y="863"/>
                    </a:lnTo>
                    <a:lnTo>
                      <a:pt x="657" y="880"/>
                    </a:lnTo>
                    <a:lnTo>
                      <a:pt x="636" y="895"/>
                    </a:lnTo>
                    <a:lnTo>
                      <a:pt x="614" y="910"/>
                    </a:lnTo>
                    <a:lnTo>
                      <a:pt x="591" y="925"/>
                    </a:lnTo>
                    <a:lnTo>
                      <a:pt x="569" y="939"/>
                    </a:lnTo>
                    <a:lnTo>
                      <a:pt x="547" y="952"/>
                    </a:lnTo>
                    <a:lnTo>
                      <a:pt x="523" y="965"/>
                    </a:lnTo>
                    <a:lnTo>
                      <a:pt x="500" y="977"/>
                    </a:lnTo>
                    <a:lnTo>
                      <a:pt x="476" y="990"/>
                    </a:lnTo>
                    <a:lnTo>
                      <a:pt x="452" y="1000"/>
                    </a:lnTo>
                    <a:lnTo>
                      <a:pt x="427" y="1011"/>
                    </a:lnTo>
                    <a:lnTo>
                      <a:pt x="403" y="1022"/>
                    </a:lnTo>
                    <a:lnTo>
                      <a:pt x="378" y="1031"/>
                    </a:lnTo>
                    <a:lnTo>
                      <a:pt x="353" y="1040"/>
                    </a:lnTo>
                    <a:lnTo>
                      <a:pt x="327" y="1048"/>
                    </a:lnTo>
                    <a:lnTo>
                      <a:pt x="301" y="1056"/>
                    </a:lnTo>
                    <a:lnTo>
                      <a:pt x="275" y="1063"/>
                    </a:lnTo>
                    <a:lnTo>
                      <a:pt x="248" y="1070"/>
                    </a:lnTo>
                    <a:lnTo>
                      <a:pt x="222" y="1075"/>
                    </a:lnTo>
                    <a:lnTo>
                      <a:pt x="195" y="1080"/>
                    </a:lnTo>
                    <a:lnTo>
                      <a:pt x="168" y="1085"/>
                    </a:lnTo>
                    <a:lnTo>
                      <a:pt x="141" y="1089"/>
                    </a:lnTo>
                    <a:lnTo>
                      <a:pt x="113" y="1092"/>
                    </a:lnTo>
                    <a:lnTo>
                      <a:pt x="86" y="1094"/>
                    </a:lnTo>
                    <a:lnTo>
                      <a:pt x="57" y="1096"/>
                    </a:lnTo>
                    <a:lnTo>
                      <a:pt x="29" y="1097"/>
                    </a:lnTo>
                    <a:lnTo>
                      <a:pt x="0" y="1097"/>
                    </a:lnTo>
                    <a:lnTo>
                      <a:pt x="0" y="824"/>
                    </a:lnTo>
                    <a:lnTo>
                      <a:pt x="22" y="824"/>
                    </a:lnTo>
                    <a:lnTo>
                      <a:pt x="43" y="823"/>
                    </a:lnTo>
                    <a:lnTo>
                      <a:pt x="64" y="821"/>
                    </a:lnTo>
                    <a:lnTo>
                      <a:pt x="85" y="819"/>
                    </a:lnTo>
                    <a:lnTo>
                      <a:pt x="126" y="814"/>
                    </a:lnTo>
                    <a:lnTo>
                      <a:pt x="167" y="807"/>
                    </a:lnTo>
                    <a:lnTo>
                      <a:pt x="207" y="798"/>
                    </a:lnTo>
                    <a:lnTo>
                      <a:pt x="245" y="786"/>
                    </a:lnTo>
                    <a:lnTo>
                      <a:pt x="284" y="774"/>
                    </a:lnTo>
                    <a:lnTo>
                      <a:pt x="321" y="759"/>
                    </a:lnTo>
                    <a:lnTo>
                      <a:pt x="357" y="743"/>
                    </a:lnTo>
                    <a:lnTo>
                      <a:pt x="393" y="725"/>
                    </a:lnTo>
                    <a:lnTo>
                      <a:pt x="427" y="704"/>
                    </a:lnTo>
                    <a:lnTo>
                      <a:pt x="460" y="683"/>
                    </a:lnTo>
                    <a:lnTo>
                      <a:pt x="493" y="661"/>
                    </a:lnTo>
                    <a:lnTo>
                      <a:pt x="524" y="636"/>
                    </a:lnTo>
                    <a:lnTo>
                      <a:pt x="554" y="610"/>
                    </a:lnTo>
                    <a:lnTo>
                      <a:pt x="583" y="583"/>
                    </a:lnTo>
                    <a:lnTo>
                      <a:pt x="776" y="7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7" name="Rectangle 65"/>
              <p:cNvSpPr>
                <a:spLocks noChangeArrowheads="1"/>
              </p:cNvSpPr>
              <p:nvPr/>
            </p:nvSpPr>
            <p:spPr bwMode="auto">
              <a:xfrm>
                <a:off x="3579813" y="5588000"/>
                <a:ext cx="808038" cy="85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8" name="Freeform 66"/>
              <p:cNvSpPr>
                <a:spLocks noEditPoints="1"/>
              </p:cNvSpPr>
              <p:nvPr/>
            </p:nvSpPr>
            <p:spPr bwMode="auto">
              <a:xfrm>
                <a:off x="3232150" y="5588000"/>
                <a:ext cx="347663" cy="347663"/>
              </a:xfrm>
              <a:custGeom>
                <a:avLst/>
                <a:gdLst>
                  <a:gd name="T0" fmla="*/ 1075 w 1096"/>
                  <a:gd name="T1" fmla="*/ 273 h 1097"/>
                  <a:gd name="T2" fmla="*/ 1033 w 1096"/>
                  <a:gd name="T3" fmla="*/ 275 h 1097"/>
                  <a:gd name="T4" fmla="*/ 970 w 1096"/>
                  <a:gd name="T5" fmla="*/ 283 h 1097"/>
                  <a:gd name="T6" fmla="*/ 890 w 1096"/>
                  <a:gd name="T7" fmla="*/ 299 h 1097"/>
                  <a:gd name="T8" fmla="*/ 813 w 1096"/>
                  <a:gd name="T9" fmla="*/ 323 h 1097"/>
                  <a:gd name="T10" fmla="*/ 739 w 1096"/>
                  <a:gd name="T11" fmla="*/ 354 h 1097"/>
                  <a:gd name="T12" fmla="*/ 669 w 1096"/>
                  <a:gd name="T13" fmla="*/ 393 h 1097"/>
                  <a:gd name="T14" fmla="*/ 604 w 1096"/>
                  <a:gd name="T15" fmla="*/ 437 h 1097"/>
                  <a:gd name="T16" fmla="*/ 543 w 1096"/>
                  <a:gd name="T17" fmla="*/ 487 h 1097"/>
                  <a:gd name="T18" fmla="*/ 321 w 1096"/>
                  <a:gd name="T19" fmla="*/ 321 h 1097"/>
                  <a:gd name="T20" fmla="*/ 359 w 1096"/>
                  <a:gd name="T21" fmla="*/ 285 h 1097"/>
                  <a:gd name="T22" fmla="*/ 399 w 1096"/>
                  <a:gd name="T23" fmla="*/ 250 h 1097"/>
                  <a:gd name="T24" fmla="*/ 440 w 1096"/>
                  <a:gd name="T25" fmla="*/ 218 h 1097"/>
                  <a:gd name="T26" fmla="*/ 483 w 1096"/>
                  <a:gd name="T27" fmla="*/ 187 h 1097"/>
                  <a:gd name="T28" fmla="*/ 528 w 1096"/>
                  <a:gd name="T29" fmla="*/ 158 h 1097"/>
                  <a:gd name="T30" fmla="*/ 573 w 1096"/>
                  <a:gd name="T31" fmla="*/ 132 h 1097"/>
                  <a:gd name="T32" fmla="*/ 621 w 1096"/>
                  <a:gd name="T33" fmla="*/ 108 h 1097"/>
                  <a:gd name="T34" fmla="*/ 669 w 1096"/>
                  <a:gd name="T35" fmla="*/ 86 h 1097"/>
                  <a:gd name="T36" fmla="*/ 719 w 1096"/>
                  <a:gd name="T37" fmla="*/ 67 h 1097"/>
                  <a:gd name="T38" fmla="*/ 770 w 1096"/>
                  <a:gd name="T39" fmla="*/ 49 h 1097"/>
                  <a:gd name="T40" fmla="*/ 822 w 1096"/>
                  <a:gd name="T41" fmla="*/ 34 h 1097"/>
                  <a:gd name="T42" fmla="*/ 876 w 1096"/>
                  <a:gd name="T43" fmla="*/ 22 h 1097"/>
                  <a:gd name="T44" fmla="*/ 929 w 1096"/>
                  <a:gd name="T45" fmla="*/ 12 h 1097"/>
                  <a:gd name="T46" fmla="*/ 984 w 1096"/>
                  <a:gd name="T47" fmla="*/ 5 h 1097"/>
                  <a:gd name="T48" fmla="*/ 1039 w 1096"/>
                  <a:gd name="T49" fmla="*/ 1 h 1097"/>
                  <a:gd name="T50" fmla="*/ 1096 w 1096"/>
                  <a:gd name="T51" fmla="*/ 0 h 1097"/>
                  <a:gd name="T52" fmla="*/ 515 w 1096"/>
                  <a:gd name="T53" fmla="*/ 514 h 1097"/>
                  <a:gd name="T54" fmla="*/ 462 w 1096"/>
                  <a:gd name="T55" fmla="*/ 573 h 1097"/>
                  <a:gd name="T56" fmla="*/ 414 w 1096"/>
                  <a:gd name="T57" fmla="*/ 636 h 1097"/>
                  <a:gd name="T58" fmla="*/ 373 w 1096"/>
                  <a:gd name="T59" fmla="*/ 704 h 1097"/>
                  <a:gd name="T60" fmla="*/ 338 w 1096"/>
                  <a:gd name="T61" fmla="*/ 776 h 1097"/>
                  <a:gd name="T62" fmla="*/ 310 w 1096"/>
                  <a:gd name="T63" fmla="*/ 852 h 1097"/>
                  <a:gd name="T64" fmla="*/ 290 w 1096"/>
                  <a:gd name="T65" fmla="*/ 930 h 1097"/>
                  <a:gd name="T66" fmla="*/ 277 w 1096"/>
                  <a:gd name="T67" fmla="*/ 1012 h 1097"/>
                  <a:gd name="T68" fmla="*/ 274 w 1096"/>
                  <a:gd name="T69" fmla="*/ 1054 h 1097"/>
                  <a:gd name="T70" fmla="*/ 273 w 1096"/>
                  <a:gd name="T71" fmla="*/ 1097 h 1097"/>
                  <a:gd name="T72" fmla="*/ 1 w 1096"/>
                  <a:gd name="T73" fmla="*/ 1068 h 1097"/>
                  <a:gd name="T74" fmla="*/ 3 w 1096"/>
                  <a:gd name="T75" fmla="*/ 1011 h 1097"/>
                  <a:gd name="T76" fmla="*/ 9 w 1096"/>
                  <a:gd name="T77" fmla="*/ 957 h 1097"/>
                  <a:gd name="T78" fmla="*/ 17 w 1096"/>
                  <a:gd name="T79" fmla="*/ 902 h 1097"/>
                  <a:gd name="T80" fmla="*/ 28 w 1096"/>
                  <a:gd name="T81" fmla="*/ 848 h 1097"/>
                  <a:gd name="T82" fmla="*/ 41 w 1096"/>
                  <a:gd name="T83" fmla="*/ 796 h 1097"/>
                  <a:gd name="T84" fmla="*/ 57 w 1096"/>
                  <a:gd name="T85" fmla="*/ 744 h 1097"/>
                  <a:gd name="T86" fmla="*/ 76 w 1096"/>
                  <a:gd name="T87" fmla="*/ 694 h 1097"/>
                  <a:gd name="T88" fmla="*/ 96 w 1096"/>
                  <a:gd name="T89" fmla="*/ 645 h 1097"/>
                  <a:gd name="T90" fmla="*/ 120 w 1096"/>
                  <a:gd name="T91" fmla="*/ 597 h 1097"/>
                  <a:gd name="T92" fmla="*/ 145 w 1096"/>
                  <a:gd name="T93" fmla="*/ 550 h 1097"/>
                  <a:gd name="T94" fmla="*/ 173 w 1096"/>
                  <a:gd name="T95" fmla="*/ 505 h 1097"/>
                  <a:gd name="T96" fmla="*/ 202 w 1096"/>
                  <a:gd name="T97" fmla="*/ 462 h 1097"/>
                  <a:gd name="T98" fmla="*/ 234 w 1096"/>
                  <a:gd name="T99" fmla="*/ 419 h 1097"/>
                  <a:gd name="T100" fmla="*/ 267 w 1096"/>
                  <a:gd name="T101" fmla="*/ 379 h 1097"/>
                  <a:gd name="T102" fmla="*/ 303 w 1096"/>
                  <a:gd name="T103" fmla="*/ 339 h 1097"/>
                  <a:gd name="T104" fmla="*/ 515 w 1096"/>
                  <a:gd name="T105" fmla="*/ 514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96" h="1097">
                    <a:moveTo>
                      <a:pt x="1096" y="273"/>
                    </a:moveTo>
                    <a:lnTo>
                      <a:pt x="1075" y="273"/>
                    </a:lnTo>
                    <a:lnTo>
                      <a:pt x="1053" y="274"/>
                    </a:lnTo>
                    <a:lnTo>
                      <a:pt x="1033" y="275"/>
                    </a:lnTo>
                    <a:lnTo>
                      <a:pt x="1012" y="278"/>
                    </a:lnTo>
                    <a:lnTo>
                      <a:pt x="970" y="283"/>
                    </a:lnTo>
                    <a:lnTo>
                      <a:pt x="930" y="290"/>
                    </a:lnTo>
                    <a:lnTo>
                      <a:pt x="890" y="299"/>
                    </a:lnTo>
                    <a:lnTo>
                      <a:pt x="851" y="311"/>
                    </a:lnTo>
                    <a:lnTo>
                      <a:pt x="813" y="323"/>
                    </a:lnTo>
                    <a:lnTo>
                      <a:pt x="776" y="338"/>
                    </a:lnTo>
                    <a:lnTo>
                      <a:pt x="739" y="354"/>
                    </a:lnTo>
                    <a:lnTo>
                      <a:pt x="704" y="372"/>
                    </a:lnTo>
                    <a:lnTo>
                      <a:pt x="669" y="393"/>
                    </a:lnTo>
                    <a:lnTo>
                      <a:pt x="636" y="414"/>
                    </a:lnTo>
                    <a:lnTo>
                      <a:pt x="604" y="437"/>
                    </a:lnTo>
                    <a:lnTo>
                      <a:pt x="573" y="462"/>
                    </a:lnTo>
                    <a:lnTo>
                      <a:pt x="543" y="487"/>
                    </a:lnTo>
                    <a:lnTo>
                      <a:pt x="515" y="514"/>
                    </a:lnTo>
                    <a:lnTo>
                      <a:pt x="321" y="321"/>
                    </a:lnTo>
                    <a:lnTo>
                      <a:pt x="340" y="302"/>
                    </a:lnTo>
                    <a:lnTo>
                      <a:pt x="359" y="285"/>
                    </a:lnTo>
                    <a:lnTo>
                      <a:pt x="379" y="267"/>
                    </a:lnTo>
                    <a:lnTo>
                      <a:pt x="399" y="250"/>
                    </a:lnTo>
                    <a:lnTo>
                      <a:pt x="419" y="234"/>
                    </a:lnTo>
                    <a:lnTo>
                      <a:pt x="440" y="218"/>
                    </a:lnTo>
                    <a:lnTo>
                      <a:pt x="462" y="202"/>
                    </a:lnTo>
                    <a:lnTo>
                      <a:pt x="483" y="187"/>
                    </a:lnTo>
                    <a:lnTo>
                      <a:pt x="505" y="172"/>
                    </a:lnTo>
                    <a:lnTo>
                      <a:pt x="528" y="158"/>
                    </a:lnTo>
                    <a:lnTo>
                      <a:pt x="551" y="144"/>
                    </a:lnTo>
                    <a:lnTo>
                      <a:pt x="573" y="132"/>
                    </a:lnTo>
                    <a:lnTo>
                      <a:pt x="597" y="120"/>
                    </a:lnTo>
                    <a:lnTo>
                      <a:pt x="621" y="108"/>
                    </a:lnTo>
                    <a:lnTo>
                      <a:pt x="645" y="96"/>
                    </a:lnTo>
                    <a:lnTo>
                      <a:pt x="669" y="86"/>
                    </a:lnTo>
                    <a:lnTo>
                      <a:pt x="694" y="75"/>
                    </a:lnTo>
                    <a:lnTo>
                      <a:pt x="719" y="67"/>
                    </a:lnTo>
                    <a:lnTo>
                      <a:pt x="745" y="57"/>
                    </a:lnTo>
                    <a:lnTo>
                      <a:pt x="770" y="49"/>
                    </a:lnTo>
                    <a:lnTo>
                      <a:pt x="796" y="41"/>
                    </a:lnTo>
                    <a:lnTo>
                      <a:pt x="822" y="34"/>
                    </a:lnTo>
                    <a:lnTo>
                      <a:pt x="848" y="27"/>
                    </a:lnTo>
                    <a:lnTo>
                      <a:pt x="876" y="22"/>
                    </a:lnTo>
                    <a:lnTo>
                      <a:pt x="902" y="17"/>
                    </a:lnTo>
                    <a:lnTo>
                      <a:pt x="929" y="12"/>
                    </a:lnTo>
                    <a:lnTo>
                      <a:pt x="956" y="8"/>
                    </a:lnTo>
                    <a:lnTo>
                      <a:pt x="984" y="5"/>
                    </a:lnTo>
                    <a:lnTo>
                      <a:pt x="1012" y="3"/>
                    </a:lnTo>
                    <a:lnTo>
                      <a:pt x="1039" y="1"/>
                    </a:lnTo>
                    <a:lnTo>
                      <a:pt x="1067" y="0"/>
                    </a:lnTo>
                    <a:lnTo>
                      <a:pt x="1096" y="0"/>
                    </a:lnTo>
                    <a:lnTo>
                      <a:pt x="1096" y="273"/>
                    </a:lnTo>
                    <a:close/>
                    <a:moveTo>
                      <a:pt x="515" y="514"/>
                    </a:moveTo>
                    <a:lnTo>
                      <a:pt x="487" y="543"/>
                    </a:lnTo>
                    <a:lnTo>
                      <a:pt x="462" y="573"/>
                    </a:lnTo>
                    <a:lnTo>
                      <a:pt x="437" y="603"/>
                    </a:lnTo>
                    <a:lnTo>
                      <a:pt x="414" y="636"/>
                    </a:lnTo>
                    <a:lnTo>
                      <a:pt x="392" y="669"/>
                    </a:lnTo>
                    <a:lnTo>
                      <a:pt x="373" y="704"/>
                    </a:lnTo>
                    <a:lnTo>
                      <a:pt x="355" y="740"/>
                    </a:lnTo>
                    <a:lnTo>
                      <a:pt x="338" y="776"/>
                    </a:lnTo>
                    <a:lnTo>
                      <a:pt x="323" y="813"/>
                    </a:lnTo>
                    <a:lnTo>
                      <a:pt x="310" y="852"/>
                    </a:lnTo>
                    <a:lnTo>
                      <a:pt x="300" y="891"/>
                    </a:lnTo>
                    <a:lnTo>
                      <a:pt x="290" y="930"/>
                    </a:lnTo>
                    <a:lnTo>
                      <a:pt x="283" y="971"/>
                    </a:lnTo>
                    <a:lnTo>
                      <a:pt x="277" y="1012"/>
                    </a:lnTo>
                    <a:lnTo>
                      <a:pt x="276" y="1033"/>
                    </a:lnTo>
                    <a:lnTo>
                      <a:pt x="274" y="1054"/>
                    </a:lnTo>
                    <a:lnTo>
                      <a:pt x="274" y="1075"/>
                    </a:lnTo>
                    <a:lnTo>
                      <a:pt x="273" y="1097"/>
                    </a:lnTo>
                    <a:lnTo>
                      <a:pt x="0" y="1097"/>
                    </a:lnTo>
                    <a:lnTo>
                      <a:pt x="1" y="1068"/>
                    </a:lnTo>
                    <a:lnTo>
                      <a:pt x="2" y="1040"/>
                    </a:lnTo>
                    <a:lnTo>
                      <a:pt x="3" y="1011"/>
                    </a:lnTo>
                    <a:lnTo>
                      <a:pt x="6" y="984"/>
                    </a:lnTo>
                    <a:lnTo>
                      <a:pt x="9" y="957"/>
                    </a:lnTo>
                    <a:lnTo>
                      <a:pt x="12" y="929"/>
                    </a:lnTo>
                    <a:lnTo>
                      <a:pt x="17" y="902"/>
                    </a:lnTo>
                    <a:lnTo>
                      <a:pt x="22" y="875"/>
                    </a:lnTo>
                    <a:lnTo>
                      <a:pt x="28" y="848"/>
                    </a:lnTo>
                    <a:lnTo>
                      <a:pt x="35" y="822"/>
                    </a:lnTo>
                    <a:lnTo>
                      <a:pt x="41" y="796"/>
                    </a:lnTo>
                    <a:lnTo>
                      <a:pt x="50" y="770"/>
                    </a:lnTo>
                    <a:lnTo>
                      <a:pt x="57" y="744"/>
                    </a:lnTo>
                    <a:lnTo>
                      <a:pt x="67" y="720"/>
                    </a:lnTo>
                    <a:lnTo>
                      <a:pt x="76" y="694"/>
                    </a:lnTo>
                    <a:lnTo>
                      <a:pt x="86" y="669"/>
                    </a:lnTo>
                    <a:lnTo>
                      <a:pt x="96" y="645"/>
                    </a:lnTo>
                    <a:lnTo>
                      <a:pt x="108" y="620"/>
                    </a:lnTo>
                    <a:lnTo>
                      <a:pt x="120" y="597"/>
                    </a:lnTo>
                    <a:lnTo>
                      <a:pt x="133" y="574"/>
                    </a:lnTo>
                    <a:lnTo>
                      <a:pt x="145" y="550"/>
                    </a:lnTo>
                    <a:lnTo>
                      <a:pt x="158" y="528"/>
                    </a:lnTo>
                    <a:lnTo>
                      <a:pt x="173" y="505"/>
                    </a:lnTo>
                    <a:lnTo>
                      <a:pt x="187" y="483"/>
                    </a:lnTo>
                    <a:lnTo>
                      <a:pt x="202" y="462"/>
                    </a:lnTo>
                    <a:lnTo>
                      <a:pt x="218" y="440"/>
                    </a:lnTo>
                    <a:lnTo>
                      <a:pt x="234" y="419"/>
                    </a:lnTo>
                    <a:lnTo>
                      <a:pt x="251" y="399"/>
                    </a:lnTo>
                    <a:lnTo>
                      <a:pt x="267" y="379"/>
                    </a:lnTo>
                    <a:lnTo>
                      <a:pt x="285" y="358"/>
                    </a:lnTo>
                    <a:lnTo>
                      <a:pt x="303" y="339"/>
                    </a:lnTo>
                    <a:lnTo>
                      <a:pt x="321" y="321"/>
                    </a:lnTo>
                    <a:lnTo>
                      <a:pt x="515" y="5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9" name="Rectangle 67"/>
              <p:cNvSpPr>
                <a:spLocks noChangeArrowheads="1"/>
              </p:cNvSpPr>
              <p:nvPr/>
            </p:nvSpPr>
            <p:spPr bwMode="auto">
              <a:xfrm>
                <a:off x="3232150" y="5935663"/>
                <a:ext cx="87313" cy="5540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90" name="Group 9"/>
            <p:cNvGrpSpPr/>
            <p:nvPr/>
          </p:nvGrpSpPr>
          <p:grpSpPr>
            <a:xfrm>
              <a:off x="4990900" y="6610259"/>
              <a:ext cx="988465" cy="4362540"/>
              <a:chOff x="3548063" y="3446860"/>
              <a:chExt cx="803076" cy="3544333"/>
            </a:xfr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</p:grpSpPr>
          <p:sp>
            <p:nvSpPr>
              <p:cNvPr id="128" name="Freeform 17"/>
              <p:cNvSpPr/>
              <p:nvPr/>
            </p:nvSpPr>
            <p:spPr bwMode="auto">
              <a:xfrm>
                <a:off x="3629223" y="3446860"/>
                <a:ext cx="721916" cy="721916"/>
              </a:xfrm>
              <a:custGeom>
                <a:avLst/>
                <a:gdLst>
                  <a:gd name="T0" fmla="*/ 1911 w 1915"/>
                  <a:gd name="T1" fmla="*/ 1056 h 1916"/>
                  <a:gd name="T2" fmla="*/ 1885 w 1915"/>
                  <a:gd name="T3" fmla="*/ 1197 h 1916"/>
                  <a:gd name="T4" fmla="*/ 1840 w 1915"/>
                  <a:gd name="T5" fmla="*/ 1331 h 1916"/>
                  <a:gd name="T6" fmla="*/ 1776 w 1915"/>
                  <a:gd name="T7" fmla="*/ 1455 h 1916"/>
                  <a:gd name="T8" fmla="*/ 1697 w 1915"/>
                  <a:gd name="T9" fmla="*/ 1568 h 1916"/>
                  <a:gd name="T10" fmla="*/ 1602 w 1915"/>
                  <a:gd name="T11" fmla="*/ 1668 h 1916"/>
                  <a:gd name="T12" fmla="*/ 1493 w 1915"/>
                  <a:gd name="T13" fmla="*/ 1753 h 1916"/>
                  <a:gd name="T14" fmla="*/ 1373 w 1915"/>
                  <a:gd name="T15" fmla="*/ 1822 h 1916"/>
                  <a:gd name="T16" fmla="*/ 1242 w 1915"/>
                  <a:gd name="T17" fmla="*/ 1873 h 1916"/>
                  <a:gd name="T18" fmla="*/ 1104 w 1915"/>
                  <a:gd name="T19" fmla="*/ 1905 h 1916"/>
                  <a:gd name="T20" fmla="*/ 958 w 1915"/>
                  <a:gd name="T21" fmla="*/ 1916 h 1916"/>
                  <a:gd name="T22" fmla="*/ 812 w 1915"/>
                  <a:gd name="T23" fmla="*/ 1905 h 1916"/>
                  <a:gd name="T24" fmla="*/ 673 w 1915"/>
                  <a:gd name="T25" fmla="*/ 1873 h 1916"/>
                  <a:gd name="T26" fmla="*/ 543 w 1915"/>
                  <a:gd name="T27" fmla="*/ 1822 h 1916"/>
                  <a:gd name="T28" fmla="*/ 423 w 1915"/>
                  <a:gd name="T29" fmla="*/ 1753 h 1916"/>
                  <a:gd name="T30" fmla="*/ 314 w 1915"/>
                  <a:gd name="T31" fmla="*/ 1668 h 1916"/>
                  <a:gd name="T32" fmla="*/ 218 w 1915"/>
                  <a:gd name="T33" fmla="*/ 1568 h 1916"/>
                  <a:gd name="T34" fmla="*/ 138 w 1915"/>
                  <a:gd name="T35" fmla="*/ 1455 h 1916"/>
                  <a:gd name="T36" fmla="*/ 76 w 1915"/>
                  <a:gd name="T37" fmla="*/ 1331 h 1916"/>
                  <a:gd name="T38" fmla="*/ 30 w 1915"/>
                  <a:gd name="T39" fmla="*/ 1197 h 1916"/>
                  <a:gd name="T40" fmla="*/ 4 w 1915"/>
                  <a:gd name="T41" fmla="*/ 1056 h 1916"/>
                  <a:gd name="T42" fmla="*/ 1 w 1915"/>
                  <a:gd name="T43" fmla="*/ 908 h 1916"/>
                  <a:gd name="T44" fmla="*/ 19 w 1915"/>
                  <a:gd name="T45" fmla="*/ 765 h 1916"/>
                  <a:gd name="T46" fmla="*/ 58 w 1915"/>
                  <a:gd name="T47" fmla="*/ 628 h 1916"/>
                  <a:gd name="T48" fmla="*/ 115 w 1915"/>
                  <a:gd name="T49" fmla="*/ 501 h 1916"/>
                  <a:gd name="T50" fmla="*/ 191 w 1915"/>
                  <a:gd name="T51" fmla="*/ 384 h 1916"/>
                  <a:gd name="T52" fmla="*/ 280 w 1915"/>
                  <a:gd name="T53" fmla="*/ 280 h 1916"/>
                  <a:gd name="T54" fmla="*/ 384 w 1915"/>
                  <a:gd name="T55" fmla="*/ 189 h 1916"/>
                  <a:gd name="T56" fmla="*/ 501 w 1915"/>
                  <a:gd name="T57" fmla="*/ 115 h 1916"/>
                  <a:gd name="T58" fmla="*/ 628 w 1915"/>
                  <a:gd name="T59" fmla="*/ 57 h 1916"/>
                  <a:gd name="T60" fmla="*/ 764 w 1915"/>
                  <a:gd name="T61" fmla="*/ 19 h 1916"/>
                  <a:gd name="T62" fmla="*/ 908 w 1915"/>
                  <a:gd name="T63" fmla="*/ 1 h 1916"/>
                  <a:gd name="T64" fmla="*/ 1056 w 1915"/>
                  <a:gd name="T65" fmla="*/ 4 h 1916"/>
                  <a:gd name="T66" fmla="*/ 1196 w 1915"/>
                  <a:gd name="T67" fmla="*/ 30 h 1916"/>
                  <a:gd name="T68" fmla="*/ 1330 w 1915"/>
                  <a:gd name="T69" fmla="*/ 74 h 1916"/>
                  <a:gd name="T70" fmla="*/ 1454 w 1915"/>
                  <a:gd name="T71" fmla="*/ 138 h 1916"/>
                  <a:gd name="T72" fmla="*/ 1567 w 1915"/>
                  <a:gd name="T73" fmla="*/ 218 h 1916"/>
                  <a:gd name="T74" fmla="*/ 1667 w 1915"/>
                  <a:gd name="T75" fmla="*/ 314 h 1916"/>
                  <a:gd name="T76" fmla="*/ 1752 w 1915"/>
                  <a:gd name="T77" fmla="*/ 422 h 1916"/>
                  <a:gd name="T78" fmla="*/ 1821 w 1915"/>
                  <a:gd name="T79" fmla="*/ 542 h 1916"/>
                  <a:gd name="T80" fmla="*/ 1872 w 1915"/>
                  <a:gd name="T81" fmla="*/ 673 h 1916"/>
                  <a:gd name="T82" fmla="*/ 1904 w 1915"/>
                  <a:gd name="T83" fmla="*/ 811 h 1916"/>
                  <a:gd name="T84" fmla="*/ 1915 w 1915"/>
                  <a:gd name="T85" fmla="*/ 958 h 1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15" h="1916">
                    <a:moveTo>
                      <a:pt x="1915" y="958"/>
                    </a:moveTo>
                    <a:lnTo>
                      <a:pt x="1914" y="1007"/>
                    </a:lnTo>
                    <a:lnTo>
                      <a:pt x="1911" y="1056"/>
                    </a:lnTo>
                    <a:lnTo>
                      <a:pt x="1904" y="1104"/>
                    </a:lnTo>
                    <a:lnTo>
                      <a:pt x="1896" y="1151"/>
                    </a:lnTo>
                    <a:lnTo>
                      <a:pt x="1885" y="1197"/>
                    </a:lnTo>
                    <a:lnTo>
                      <a:pt x="1872" y="1243"/>
                    </a:lnTo>
                    <a:lnTo>
                      <a:pt x="1857" y="1287"/>
                    </a:lnTo>
                    <a:lnTo>
                      <a:pt x="1840" y="1331"/>
                    </a:lnTo>
                    <a:lnTo>
                      <a:pt x="1821" y="1374"/>
                    </a:lnTo>
                    <a:lnTo>
                      <a:pt x="1800" y="1414"/>
                    </a:lnTo>
                    <a:lnTo>
                      <a:pt x="1776" y="1455"/>
                    </a:lnTo>
                    <a:lnTo>
                      <a:pt x="1752" y="1494"/>
                    </a:lnTo>
                    <a:lnTo>
                      <a:pt x="1725" y="1531"/>
                    </a:lnTo>
                    <a:lnTo>
                      <a:pt x="1697" y="1568"/>
                    </a:lnTo>
                    <a:lnTo>
                      <a:pt x="1667" y="1603"/>
                    </a:lnTo>
                    <a:lnTo>
                      <a:pt x="1635" y="1636"/>
                    </a:lnTo>
                    <a:lnTo>
                      <a:pt x="1602" y="1668"/>
                    </a:lnTo>
                    <a:lnTo>
                      <a:pt x="1567" y="1697"/>
                    </a:lnTo>
                    <a:lnTo>
                      <a:pt x="1531" y="1726"/>
                    </a:lnTo>
                    <a:lnTo>
                      <a:pt x="1493" y="1753"/>
                    </a:lnTo>
                    <a:lnTo>
                      <a:pt x="1454" y="1777"/>
                    </a:lnTo>
                    <a:lnTo>
                      <a:pt x="1414" y="1801"/>
                    </a:lnTo>
                    <a:lnTo>
                      <a:pt x="1373" y="1822"/>
                    </a:lnTo>
                    <a:lnTo>
                      <a:pt x="1330" y="1841"/>
                    </a:lnTo>
                    <a:lnTo>
                      <a:pt x="1287" y="1858"/>
                    </a:lnTo>
                    <a:lnTo>
                      <a:pt x="1242" y="1873"/>
                    </a:lnTo>
                    <a:lnTo>
                      <a:pt x="1196" y="1886"/>
                    </a:lnTo>
                    <a:lnTo>
                      <a:pt x="1151" y="1897"/>
                    </a:lnTo>
                    <a:lnTo>
                      <a:pt x="1104" y="1905"/>
                    </a:lnTo>
                    <a:lnTo>
                      <a:pt x="1056" y="1912"/>
                    </a:lnTo>
                    <a:lnTo>
                      <a:pt x="1007" y="1915"/>
                    </a:lnTo>
                    <a:lnTo>
                      <a:pt x="958" y="1916"/>
                    </a:lnTo>
                    <a:lnTo>
                      <a:pt x="908" y="1915"/>
                    </a:lnTo>
                    <a:lnTo>
                      <a:pt x="860" y="1912"/>
                    </a:lnTo>
                    <a:lnTo>
                      <a:pt x="812" y="1905"/>
                    </a:lnTo>
                    <a:lnTo>
                      <a:pt x="764" y="1897"/>
                    </a:lnTo>
                    <a:lnTo>
                      <a:pt x="718" y="1886"/>
                    </a:lnTo>
                    <a:lnTo>
                      <a:pt x="673" y="1873"/>
                    </a:lnTo>
                    <a:lnTo>
                      <a:pt x="628" y="1858"/>
                    </a:lnTo>
                    <a:lnTo>
                      <a:pt x="584" y="1841"/>
                    </a:lnTo>
                    <a:lnTo>
                      <a:pt x="543" y="1822"/>
                    </a:lnTo>
                    <a:lnTo>
                      <a:pt x="501" y="1801"/>
                    </a:lnTo>
                    <a:lnTo>
                      <a:pt x="461" y="1777"/>
                    </a:lnTo>
                    <a:lnTo>
                      <a:pt x="423" y="1753"/>
                    </a:lnTo>
                    <a:lnTo>
                      <a:pt x="384" y="1726"/>
                    </a:lnTo>
                    <a:lnTo>
                      <a:pt x="348" y="1697"/>
                    </a:lnTo>
                    <a:lnTo>
                      <a:pt x="314" y="1668"/>
                    </a:lnTo>
                    <a:lnTo>
                      <a:pt x="280" y="1636"/>
                    </a:lnTo>
                    <a:lnTo>
                      <a:pt x="249" y="1603"/>
                    </a:lnTo>
                    <a:lnTo>
                      <a:pt x="218" y="1568"/>
                    </a:lnTo>
                    <a:lnTo>
                      <a:pt x="191" y="1531"/>
                    </a:lnTo>
                    <a:lnTo>
                      <a:pt x="163" y="1494"/>
                    </a:lnTo>
                    <a:lnTo>
                      <a:pt x="138" y="1455"/>
                    </a:lnTo>
                    <a:lnTo>
                      <a:pt x="115" y="1414"/>
                    </a:lnTo>
                    <a:lnTo>
                      <a:pt x="95" y="1374"/>
                    </a:lnTo>
                    <a:lnTo>
                      <a:pt x="76" y="1331"/>
                    </a:lnTo>
                    <a:lnTo>
                      <a:pt x="58" y="1287"/>
                    </a:lnTo>
                    <a:lnTo>
                      <a:pt x="43" y="1243"/>
                    </a:lnTo>
                    <a:lnTo>
                      <a:pt x="30" y="1197"/>
                    </a:lnTo>
                    <a:lnTo>
                      <a:pt x="19" y="1151"/>
                    </a:lnTo>
                    <a:lnTo>
                      <a:pt x="11" y="1104"/>
                    </a:lnTo>
                    <a:lnTo>
                      <a:pt x="4" y="1056"/>
                    </a:lnTo>
                    <a:lnTo>
                      <a:pt x="1" y="1007"/>
                    </a:lnTo>
                    <a:lnTo>
                      <a:pt x="0" y="958"/>
                    </a:lnTo>
                    <a:lnTo>
                      <a:pt x="1" y="908"/>
                    </a:lnTo>
                    <a:lnTo>
                      <a:pt x="4" y="860"/>
                    </a:lnTo>
                    <a:lnTo>
                      <a:pt x="11" y="811"/>
                    </a:lnTo>
                    <a:lnTo>
                      <a:pt x="19" y="765"/>
                    </a:lnTo>
                    <a:lnTo>
                      <a:pt x="30" y="719"/>
                    </a:lnTo>
                    <a:lnTo>
                      <a:pt x="43" y="673"/>
                    </a:lnTo>
                    <a:lnTo>
                      <a:pt x="58" y="628"/>
                    </a:lnTo>
                    <a:lnTo>
                      <a:pt x="76" y="585"/>
                    </a:lnTo>
                    <a:lnTo>
                      <a:pt x="95" y="542"/>
                    </a:lnTo>
                    <a:lnTo>
                      <a:pt x="115" y="501"/>
                    </a:lnTo>
                    <a:lnTo>
                      <a:pt x="138" y="461"/>
                    </a:lnTo>
                    <a:lnTo>
                      <a:pt x="163" y="422"/>
                    </a:lnTo>
                    <a:lnTo>
                      <a:pt x="191" y="384"/>
                    </a:lnTo>
                    <a:lnTo>
                      <a:pt x="218" y="348"/>
                    </a:lnTo>
                    <a:lnTo>
                      <a:pt x="249" y="314"/>
                    </a:lnTo>
                    <a:lnTo>
                      <a:pt x="280" y="280"/>
                    </a:lnTo>
                    <a:lnTo>
                      <a:pt x="314" y="248"/>
                    </a:lnTo>
                    <a:lnTo>
                      <a:pt x="348" y="218"/>
                    </a:lnTo>
                    <a:lnTo>
                      <a:pt x="384" y="189"/>
                    </a:lnTo>
                    <a:lnTo>
                      <a:pt x="423" y="163"/>
                    </a:lnTo>
                    <a:lnTo>
                      <a:pt x="461" y="138"/>
                    </a:lnTo>
                    <a:lnTo>
                      <a:pt x="501" y="115"/>
                    </a:lnTo>
                    <a:lnTo>
                      <a:pt x="543" y="94"/>
                    </a:lnTo>
                    <a:lnTo>
                      <a:pt x="584" y="74"/>
                    </a:lnTo>
                    <a:lnTo>
                      <a:pt x="628" y="57"/>
                    </a:lnTo>
                    <a:lnTo>
                      <a:pt x="673" y="42"/>
                    </a:lnTo>
                    <a:lnTo>
                      <a:pt x="718" y="30"/>
                    </a:lnTo>
                    <a:lnTo>
                      <a:pt x="764" y="19"/>
                    </a:lnTo>
                    <a:lnTo>
                      <a:pt x="812" y="10"/>
                    </a:lnTo>
                    <a:lnTo>
                      <a:pt x="860" y="4"/>
                    </a:lnTo>
                    <a:lnTo>
                      <a:pt x="908" y="1"/>
                    </a:lnTo>
                    <a:lnTo>
                      <a:pt x="958" y="0"/>
                    </a:lnTo>
                    <a:lnTo>
                      <a:pt x="1007" y="1"/>
                    </a:lnTo>
                    <a:lnTo>
                      <a:pt x="1056" y="4"/>
                    </a:lnTo>
                    <a:lnTo>
                      <a:pt x="1104" y="10"/>
                    </a:lnTo>
                    <a:lnTo>
                      <a:pt x="1151" y="19"/>
                    </a:lnTo>
                    <a:lnTo>
                      <a:pt x="1196" y="30"/>
                    </a:lnTo>
                    <a:lnTo>
                      <a:pt x="1242" y="42"/>
                    </a:lnTo>
                    <a:lnTo>
                      <a:pt x="1287" y="57"/>
                    </a:lnTo>
                    <a:lnTo>
                      <a:pt x="1330" y="74"/>
                    </a:lnTo>
                    <a:lnTo>
                      <a:pt x="1373" y="94"/>
                    </a:lnTo>
                    <a:lnTo>
                      <a:pt x="1414" y="115"/>
                    </a:lnTo>
                    <a:lnTo>
                      <a:pt x="1454" y="138"/>
                    </a:lnTo>
                    <a:lnTo>
                      <a:pt x="1493" y="163"/>
                    </a:lnTo>
                    <a:lnTo>
                      <a:pt x="1531" y="189"/>
                    </a:lnTo>
                    <a:lnTo>
                      <a:pt x="1567" y="218"/>
                    </a:lnTo>
                    <a:lnTo>
                      <a:pt x="1602" y="248"/>
                    </a:lnTo>
                    <a:lnTo>
                      <a:pt x="1635" y="280"/>
                    </a:lnTo>
                    <a:lnTo>
                      <a:pt x="1667" y="314"/>
                    </a:lnTo>
                    <a:lnTo>
                      <a:pt x="1697" y="348"/>
                    </a:lnTo>
                    <a:lnTo>
                      <a:pt x="1725" y="384"/>
                    </a:lnTo>
                    <a:lnTo>
                      <a:pt x="1752" y="422"/>
                    </a:lnTo>
                    <a:lnTo>
                      <a:pt x="1776" y="461"/>
                    </a:lnTo>
                    <a:lnTo>
                      <a:pt x="1800" y="501"/>
                    </a:lnTo>
                    <a:lnTo>
                      <a:pt x="1821" y="542"/>
                    </a:lnTo>
                    <a:lnTo>
                      <a:pt x="1840" y="585"/>
                    </a:lnTo>
                    <a:lnTo>
                      <a:pt x="1857" y="628"/>
                    </a:lnTo>
                    <a:lnTo>
                      <a:pt x="1872" y="673"/>
                    </a:lnTo>
                    <a:lnTo>
                      <a:pt x="1885" y="719"/>
                    </a:lnTo>
                    <a:lnTo>
                      <a:pt x="1896" y="765"/>
                    </a:lnTo>
                    <a:lnTo>
                      <a:pt x="1904" y="811"/>
                    </a:lnTo>
                    <a:lnTo>
                      <a:pt x="1911" y="860"/>
                    </a:lnTo>
                    <a:lnTo>
                      <a:pt x="1914" y="908"/>
                    </a:lnTo>
                    <a:lnTo>
                      <a:pt x="1915" y="9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29" name="Rectangle 68"/>
              <p:cNvSpPr>
                <a:spLocks noChangeArrowheads="1"/>
              </p:cNvSpPr>
              <p:nvPr/>
            </p:nvSpPr>
            <p:spPr bwMode="auto">
              <a:xfrm>
                <a:off x="3971925" y="4156075"/>
                <a:ext cx="36513" cy="4587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0" name="Freeform 69"/>
              <p:cNvSpPr>
                <a:spLocks noEditPoints="1"/>
              </p:cNvSpPr>
              <p:nvPr/>
            </p:nvSpPr>
            <p:spPr bwMode="auto">
              <a:xfrm>
                <a:off x="3867150" y="4614863"/>
                <a:ext cx="141288" cy="141288"/>
              </a:xfrm>
              <a:custGeom>
                <a:avLst/>
                <a:gdLst>
                  <a:gd name="T0" fmla="*/ 442 w 443"/>
                  <a:gd name="T1" fmla="*/ 22 h 444"/>
                  <a:gd name="T2" fmla="*/ 438 w 443"/>
                  <a:gd name="T3" fmla="*/ 67 h 444"/>
                  <a:gd name="T4" fmla="*/ 430 w 443"/>
                  <a:gd name="T5" fmla="*/ 110 h 444"/>
                  <a:gd name="T6" fmla="*/ 417 w 443"/>
                  <a:gd name="T7" fmla="*/ 152 h 444"/>
                  <a:gd name="T8" fmla="*/ 400 w 443"/>
                  <a:gd name="T9" fmla="*/ 192 h 444"/>
                  <a:gd name="T10" fmla="*/ 380 w 443"/>
                  <a:gd name="T11" fmla="*/ 230 h 444"/>
                  <a:gd name="T12" fmla="*/ 355 w 443"/>
                  <a:gd name="T13" fmla="*/ 265 h 444"/>
                  <a:gd name="T14" fmla="*/ 328 w 443"/>
                  <a:gd name="T15" fmla="*/ 298 h 444"/>
                  <a:gd name="T16" fmla="*/ 233 w 443"/>
                  <a:gd name="T17" fmla="*/ 233 h 444"/>
                  <a:gd name="T18" fmla="*/ 254 w 443"/>
                  <a:gd name="T19" fmla="*/ 209 h 444"/>
                  <a:gd name="T20" fmla="*/ 273 w 443"/>
                  <a:gd name="T21" fmla="*/ 184 h 444"/>
                  <a:gd name="T22" fmla="*/ 290 w 443"/>
                  <a:gd name="T23" fmla="*/ 157 h 444"/>
                  <a:gd name="T24" fmla="*/ 304 w 443"/>
                  <a:gd name="T25" fmla="*/ 129 h 444"/>
                  <a:gd name="T26" fmla="*/ 315 w 443"/>
                  <a:gd name="T27" fmla="*/ 98 h 444"/>
                  <a:gd name="T28" fmla="*/ 323 w 443"/>
                  <a:gd name="T29" fmla="*/ 66 h 444"/>
                  <a:gd name="T30" fmla="*/ 328 w 443"/>
                  <a:gd name="T31" fmla="*/ 34 h 444"/>
                  <a:gd name="T32" fmla="*/ 330 w 443"/>
                  <a:gd name="T33" fmla="*/ 0 h 444"/>
                  <a:gd name="T34" fmla="*/ 314 w 443"/>
                  <a:gd name="T35" fmla="*/ 314 h 444"/>
                  <a:gd name="T36" fmla="*/ 282 w 443"/>
                  <a:gd name="T37" fmla="*/ 343 h 444"/>
                  <a:gd name="T38" fmla="*/ 248 w 443"/>
                  <a:gd name="T39" fmla="*/ 368 h 444"/>
                  <a:gd name="T40" fmla="*/ 211 w 443"/>
                  <a:gd name="T41" fmla="*/ 389 h 444"/>
                  <a:gd name="T42" fmla="*/ 172 w 443"/>
                  <a:gd name="T43" fmla="*/ 409 h 444"/>
                  <a:gd name="T44" fmla="*/ 132 w 443"/>
                  <a:gd name="T45" fmla="*/ 424 h 444"/>
                  <a:gd name="T46" fmla="*/ 89 w 443"/>
                  <a:gd name="T47" fmla="*/ 434 h 444"/>
                  <a:gd name="T48" fmla="*/ 45 w 443"/>
                  <a:gd name="T49" fmla="*/ 442 h 444"/>
                  <a:gd name="T50" fmla="*/ 0 w 443"/>
                  <a:gd name="T51" fmla="*/ 444 h 444"/>
                  <a:gd name="T52" fmla="*/ 17 w 443"/>
                  <a:gd name="T53" fmla="*/ 330 h 444"/>
                  <a:gd name="T54" fmla="*/ 50 w 443"/>
                  <a:gd name="T55" fmla="*/ 326 h 444"/>
                  <a:gd name="T56" fmla="*/ 83 w 443"/>
                  <a:gd name="T57" fmla="*/ 319 h 444"/>
                  <a:gd name="T58" fmla="*/ 113 w 443"/>
                  <a:gd name="T59" fmla="*/ 310 h 444"/>
                  <a:gd name="T60" fmla="*/ 143 w 443"/>
                  <a:gd name="T61" fmla="*/ 297 h 444"/>
                  <a:gd name="T62" fmla="*/ 171 w 443"/>
                  <a:gd name="T63" fmla="*/ 282 h 444"/>
                  <a:gd name="T64" fmla="*/ 198 w 443"/>
                  <a:gd name="T65" fmla="*/ 264 h 444"/>
                  <a:gd name="T66" fmla="*/ 222 w 443"/>
                  <a:gd name="T67" fmla="*/ 244 h 444"/>
                  <a:gd name="T68" fmla="*/ 314 w 443"/>
                  <a:gd name="T69" fmla="*/ 31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43" h="444">
                    <a:moveTo>
                      <a:pt x="443" y="0"/>
                    </a:moveTo>
                    <a:lnTo>
                      <a:pt x="442" y="22"/>
                    </a:lnTo>
                    <a:lnTo>
                      <a:pt x="441" y="44"/>
                    </a:lnTo>
                    <a:lnTo>
                      <a:pt x="438" y="67"/>
                    </a:lnTo>
                    <a:lnTo>
                      <a:pt x="435" y="89"/>
                    </a:lnTo>
                    <a:lnTo>
                      <a:pt x="430" y="110"/>
                    </a:lnTo>
                    <a:lnTo>
                      <a:pt x="423" y="132"/>
                    </a:lnTo>
                    <a:lnTo>
                      <a:pt x="417" y="152"/>
                    </a:lnTo>
                    <a:lnTo>
                      <a:pt x="408" y="172"/>
                    </a:lnTo>
                    <a:lnTo>
                      <a:pt x="400" y="192"/>
                    </a:lnTo>
                    <a:lnTo>
                      <a:pt x="390" y="212"/>
                    </a:lnTo>
                    <a:lnTo>
                      <a:pt x="380" y="230"/>
                    </a:lnTo>
                    <a:lnTo>
                      <a:pt x="368" y="248"/>
                    </a:lnTo>
                    <a:lnTo>
                      <a:pt x="355" y="265"/>
                    </a:lnTo>
                    <a:lnTo>
                      <a:pt x="342" y="282"/>
                    </a:lnTo>
                    <a:lnTo>
                      <a:pt x="328" y="298"/>
                    </a:lnTo>
                    <a:lnTo>
                      <a:pt x="314" y="314"/>
                    </a:lnTo>
                    <a:lnTo>
                      <a:pt x="233" y="233"/>
                    </a:lnTo>
                    <a:lnTo>
                      <a:pt x="244" y="221"/>
                    </a:lnTo>
                    <a:lnTo>
                      <a:pt x="254" y="209"/>
                    </a:lnTo>
                    <a:lnTo>
                      <a:pt x="265" y="197"/>
                    </a:lnTo>
                    <a:lnTo>
                      <a:pt x="273" y="184"/>
                    </a:lnTo>
                    <a:lnTo>
                      <a:pt x="282" y="171"/>
                    </a:lnTo>
                    <a:lnTo>
                      <a:pt x="290" y="157"/>
                    </a:lnTo>
                    <a:lnTo>
                      <a:pt x="298" y="142"/>
                    </a:lnTo>
                    <a:lnTo>
                      <a:pt x="304" y="129"/>
                    </a:lnTo>
                    <a:lnTo>
                      <a:pt x="309" y="113"/>
                    </a:lnTo>
                    <a:lnTo>
                      <a:pt x="315" y="98"/>
                    </a:lnTo>
                    <a:lnTo>
                      <a:pt x="319" y="82"/>
                    </a:lnTo>
                    <a:lnTo>
                      <a:pt x="323" y="66"/>
                    </a:lnTo>
                    <a:lnTo>
                      <a:pt x="326" y="50"/>
                    </a:lnTo>
                    <a:lnTo>
                      <a:pt x="328" y="34"/>
                    </a:lnTo>
                    <a:lnTo>
                      <a:pt x="330" y="17"/>
                    </a:lnTo>
                    <a:lnTo>
                      <a:pt x="330" y="0"/>
                    </a:lnTo>
                    <a:lnTo>
                      <a:pt x="443" y="0"/>
                    </a:lnTo>
                    <a:close/>
                    <a:moveTo>
                      <a:pt x="314" y="314"/>
                    </a:moveTo>
                    <a:lnTo>
                      <a:pt x="298" y="328"/>
                    </a:lnTo>
                    <a:lnTo>
                      <a:pt x="282" y="343"/>
                    </a:lnTo>
                    <a:lnTo>
                      <a:pt x="266" y="355"/>
                    </a:lnTo>
                    <a:lnTo>
                      <a:pt x="248" y="368"/>
                    </a:lnTo>
                    <a:lnTo>
                      <a:pt x="229" y="379"/>
                    </a:lnTo>
                    <a:lnTo>
                      <a:pt x="211" y="389"/>
                    </a:lnTo>
                    <a:lnTo>
                      <a:pt x="192" y="400"/>
                    </a:lnTo>
                    <a:lnTo>
                      <a:pt x="172" y="409"/>
                    </a:lnTo>
                    <a:lnTo>
                      <a:pt x="152" y="416"/>
                    </a:lnTo>
                    <a:lnTo>
                      <a:pt x="132" y="424"/>
                    </a:lnTo>
                    <a:lnTo>
                      <a:pt x="110" y="430"/>
                    </a:lnTo>
                    <a:lnTo>
                      <a:pt x="89" y="434"/>
                    </a:lnTo>
                    <a:lnTo>
                      <a:pt x="68" y="438"/>
                    </a:lnTo>
                    <a:lnTo>
                      <a:pt x="45" y="442"/>
                    </a:lnTo>
                    <a:lnTo>
                      <a:pt x="23" y="443"/>
                    </a:lnTo>
                    <a:lnTo>
                      <a:pt x="0" y="444"/>
                    </a:lnTo>
                    <a:lnTo>
                      <a:pt x="0" y="330"/>
                    </a:lnTo>
                    <a:lnTo>
                      <a:pt x="17" y="330"/>
                    </a:lnTo>
                    <a:lnTo>
                      <a:pt x="34" y="328"/>
                    </a:lnTo>
                    <a:lnTo>
                      <a:pt x="50" y="326"/>
                    </a:lnTo>
                    <a:lnTo>
                      <a:pt x="67" y="323"/>
                    </a:lnTo>
                    <a:lnTo>
                      <a:pt x="83" y="319"/>
                    </a:lnTo>
                    <a:lnTo>
                      <a:pt x="97" y="315"/>
                    </a:lnTo>
                    <a:lnTo>
                      <a:pt x="113" y="310"/>
                    </a:lnTo>
                    <a:lnTo>
                      <a:pt x="128" y="304"/>
                    </a:lnTo>
                    <a:lnTo>
                      <a:pt x="143" y="297"/>
                    </a:lnTo>
                    <a:lnTo>
                      <a:pt x="157" y="290"/>
                    </a:lnTo>
                    <a:lnTo>
                      <a:pt x="171" y="282"/>
                    </a:lnTo>
                    <a:lnTo>
                      <a:pt x="184" y="273"/>
                    </a:lnTo>
                    <a:lnTo>
                      <a:pt x="198" y="264"/>
                    </a:lnTo>
                    <a:lnTo>
                      <a:pt x="209" y="254"/>
                    </a:lnTo>
                    <a:lnTo>
                      <a:pt x="222" y="244"/>
                    </a:lnTo>
                    <a:lnTo>
                      <a:pt x="233" y="233"/>
                    </a:lnTo>
                    <a:lnTo>
                      <a:pt x="314" y="3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1" name="Rectangle 70"/>
              <p:cNvSpPr>
                <a:spLocks noChangeArrowheads="1"/>
              </p:cNvSpPr>
              <p:nvPr/>
            </p:nvSpPr>
            <p:spPr bwMode="auto">
              <a:xfrm>
                <a:off x="3689350" y="4719007"/>
                <a:ext cx="177800" cy="3714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2" name="Freeform 71"/>
              <p:cNvSpPr>
                <a:spLocks noEditPoints="1"/>
              </p:cNvSpPr>
              <p:nvPr/>
            </p:nvSpPr>
            <p:spPr bwMode="auto">
              <a:xfrm>
                <a:off x="3548063" y="4719638"/>
                <a:ext cx="141288" cy="141288"/>
              </a:xfrm>
              <a:custGeom>
                <a:avLst/>
                <a:gdLst>
                  <a:gd name="T0" fmla="*/ 426 w 444"/>
                  <a:gd name="T1" fmla="*/ 114 h 444"/>
                  <a:gd name="T2" fmla="*/ 394 w 444"/>
                  <a:gd name="T3" fmla="*/ 117 h 444"/>
                  <a:gd name="T4" fmla="*/ 362 w 444"/>
                  <a:gd name="T5" fmla="*/ 124 h 444"/>
                  <a:gd name="T6" fmla="*/ 330 w 444"/>
                  <a:gd name="T7" fmla="*/ 134 h 444"/>
                  <a:gd name="T8" fmla="*/ 301 w 444"/>
                  <a:gd name="T9" fmla="*/ 146 h 444"/>
                  <a:gd name="T10" fmla="*/ 272 w 444"/>
                  <a:gd name="T11" fmla="*/ 162 h 444"/>
                  <a:gd name="T12" fmla="*/ 247 w 444"/>
                  <a:gd name="T13" fmla="*/ 179 h 444"/>
                  <a:gd name="T14" fmla="*/ 222 w 444"/>
                  <a:gd name="T15" fmla="*/ 199 h 444"/>
                  <a:gd name="T16" fmla="*/ 130 w 444"/>
                  <a:gd name="T17" fmla="*/ 130 h 444"/>
                  <a:gd name="T18" fmla="*/ 161 w 444"/>
                  <a:gd name="T19" fmla="*/ 101 h 444"/>
                  <a:gd name="T20" fmla="*/ 196 w 444"/>
                  <a:gd name="T21" fmla="*/ 75 h 444"/>
                  <a:gd name="T22" fmla="*/ 232 w 444"/>
                  <a:gd name="T23" fmla="*/ 53 h 444"/>
                  <a:gd name="T24" fmla="*/ 271 w 444"/>
                  <a:gd name="T25" fmla="*/ 35 h 444"/>
                  <a:gd name="T26" fmla="*/ 312 w 444"/>
                  <a:gd name="T27" fmla="*/ 20 h 444"/>
                  <a:gd name="T28" fmla="*/ 354 w 444"/>
                  <a:gd name="T29" fmla="*/ 8 h 444"/>
                  <a:gd name="T30" fmla="*/ 398 w 444"/>
                  <a:gd name="T31" fmla="*/ 2 h 444"/>
                  <a:gd name="T32" fmla="*/ 444 w 444"/>
                  <a:gd name="T33" fmla="*/ 0 h 444"/>
                  <a:gd name="T34" fmla="*/ 210 w 444"/>
                  <a:gd name="T35" fmla="*/ 211 h 444"/>
                  <a:gd name="T36" fmla="*/ 189 w 444"/>
                  <a:gd name="T37" fmla="*/ 234 h 444"/>
                  <a:gd name="T38" fmla="*/ 170 w 444"/>
                  <a:gd name="T39" fmla="*/ 260 h 444"/>
                  <a:gd name="T40" fmla="*/ 153 w 444"/>
                  <a:gd name="T41" fmla="*/ 286 h 444"/>
                  <a:gd name="T42" fmla="*/ 139 w 444"/>
                  <a:gd name="T43" fmla="*/ 315 h 444"/>
                  <a:gd name="T44" fmla="*/ 128 w 444"/>
                  <a:gd name="T45" fmla="*/ 346 h 444"/>
                  <a:gd name="T46" fmla="*/ 120 w 444"/>
                  <a:gd name="T47" fmla="*/ 377 h 444"/>
                  <a:gd name="T48" fmla="*/ 116 w 444"/>
                  <a:gd name="T49" fmla="*/ 410 h 444"/>
                  <a:gd name="T50" fmla="*/ 114 w 444"/>
                  <a:gd name="T51" fmla="*/ 444 h 444"/>
                  <a:gd name="T52" fmla="*/ 1 w 444"/>
                  <a:gd name="T53" fmla="*/ 420 h 444"/>
                  <a:gd name="T54" fmla="*/ 5 w 444"/>
                  <a:gd name="T55" fmla="*/ 376 h 444"/>
                  <a:gd name="T56" fmla="*/ 14 w 444"/>
                  <a:gd name="T57" fmla="*/ 333 h 444"/>
                  <a:gd name="T58" fmla="*/ 26 w 444"/>
                  <a:gd name="T59" fmla="*/ 292 h 444"/>
                  <a:gd name="T60" fmla="*/ 43 w 444"/>
                  <a:gd name="T61" fmla="*/ 251 h 444"/>
                  <a:gd name="T62" fmla="*/ 65 w 444"/>
                  <a:gd name="T63" fmla="*/ 214 h 444"/>
                  <a:gd name="T64" fmla="*/ 88 w 444"/>
                  <a:gd name="T65" fmla="*/ 178 h 444"/>
                  <a:gd name="T66" fmla="*/ 116 w 444"/>
                  <a:gd name="T67" fmla="*/ 146 h 444"/>
                  <a:gd name="T68" fmla="*/ 210 w 444"/>
                  <a:gd name="T69" fmla="*/ 211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44" h="444">
                    <a:moveTo>
                      <a:pt x="444" y="114"/>
                    </a:moveTo>
                    <a:lnTo>
                      <a:pt x="426" y="114"/>
                    </a:lnTo>
                    <a:lnTo>
                      <a:pt x="409" y="115"/>
                    </a:lnTo>
                    <a:lnTo>
                      <a:pt x="394" y="117"/>
                    </a:lnTo>
                    <a:lnTo>
                      <a:pt x="378" y="120"/>
                    </a:lnTo>
                    <a:lnTo>
                      <a:pt x="362" y="124"/>
                    </a:lnTo>
                    <a:lnTo>
                      <a:pt x="346" y="129"/>
                    </a:lnTo>
                    <a:lnTo>
                      <a:pt x="330" y="134"/>
                    </a:lnTo>
                    <a:lnTo>
                      <a:pt x="315" y="139"/>
                    </a:lnTo>
                    <a:lnTo>
                      <a:pt x="301" y="146"/>
                    </a:lnTo>
                    <a:lnTo>
                      <a:pt x="286" y="153"/>
                    </a:lnTo>
                    <a:lnTo>
                      <a:pt x="272" y="162"/>
                    </a:lnTo>
                    <a:lnTo>
                      <a:pt x="259" y="170"/>
                    </a:lnTo>
                    <a:lnTo>
                      <a:pt x="247" y="179"/>
                    </a:lnTo>
                    <a:lnTo>
                      <a:pt x="234" y="189"/>
                    </a:lnTo>
                    <a:lnTo>
                      <a:pt x="222" y="199"/>
                    </a:lnTo>
                    <a:lnTo>
                      <a:pt x="210" y="211"/>
                    </a:lnTo>
                    <a:lnTo>
                      <a:pt x="130" y="130"/>
                    </a:lnTo>
                    <a:lnTo>
                      <a:pt x="146" y="115"/>
                    </a:lnTo>
                    <a:lnTo>
                      <a:pt x="161" y="101"/>
                    </a:lnTo>
                    <a:lnTo>
                      <a:pt x="179" y="88"/>
                    </a:lnTo>
                    <a:lnTo>
                      <a:pt x="196" y="75"/>
                    </a:lnTo>
                    <a:lnTo>
                      <a:pt x="214" y="64"/>
                    </a:lnTo>
                    <a:lnTo>
                      <a:pt x="232" y="53"/>
                    </a:lnTo>
                    <a:lnTo>
                      <a:pt x="251" y="43"/>
                    </a:lnTo>
                    <a:lnTo>
                      <a:pt x="271" y="35"/>
                    </a:lnTo>
                    <a:lnTo>
                      <a:pt x="291" y="26"/>
                    </a:lnTo>
                    <a:lnTo>
                      <a:pt x="312" y="20"/>
                    </a:lnTo>
                    <a:lnTo>
                      <a:pt x="333" y="14"/>
                    </a:lnTo>
                    <a:lnTo>
                      <a:pt x="354" y="8"/>
                    </a:lnTo>
                    <a:lnTo>
                      <a:pt x="376" y="5"/>
                    </a:lnTo>
                    <a:lnTo>
                      <a:pt x="398" y="2"/>
                    </a:lnTo>
                    <a:lnTo>
                      <a:pt x="421" y="0"/>
                    </a:lnTo>
                    <a:lnTo>
                      <a:pt x="444" y="0"/>
                    </a:lnTo>
                    <a:lnTo>
                      <a:pt x="444" y="114"/>
                    </a:lnTo>
                    <a:close/>
                    <a:moveTo>
                      <a:pt x="210" y="211"/>
                    </a:moveTo>
                    <a:lnTo>
                      <a:pt x="200" y="221"/>
                    </a:lnTo>
                    <a:lnTo>
                      <a:pt x="189" y="234"/>
                    </a:lnTo>
                    <a:lnTo>
                      <a:pt x="180" y="246"/>
                    </a:lnTo>
                    <a:lnTo>
                      <a:pt x="170" y="260"/>
                    </a:lnTo>
                    <a:lnTo>
                      <a:pt x="161" y="272"/>
                    </a:lnTo>
                    <a:lnTo>
                      <a:pt x="153" y="286"/>
                    </a:lnTo>
                    <a:lnTo>
                      <a:pt x="147" y="300"/>
                    </a:lnTo>
                    <a:lnTo>
                      <a:pt x="139" y="315"/>
                    </a:lnTo>
                    <a:lnTo>
                      <a:pt x="134" y="330"/>
                    </a:lnTo>
                    <a:lnTo>
                      <a:pt x="128" y="346"/>
                    </a:lnTo>
                    <a:lnTo>
                      <a:pt x="124" y="361"/>
                    </a:lnTo>
                    <a:lnTo>
                      <a:pt x="120" y="377"/>
                    </a:lnTo>
                    <a:lnTo>
                      <a:pt x="118" y="394"/>
                    </a:lnTo>
                    <a:lnTo>
                      <a:pt x="116" y="410"/>
                    </a:lnTo>
                    <a:lnTo>
                      <a:pt x="114" y="427"/>
                    </a:lnTo>
                    <a:lnTo>
                      <a:pt x="114" y="444"/>
                    </a:lnTo>
                    <a:lnTo>
                      <a:pt x="0" y="444"/>
                    </a:lnTo>
                    <a:lnTo>
                      <a:pt x="1" y="420"/>
                    </a:lnTo>
                    <a:lnTo>
                      <a:pt x="2" y="398"/>
                    </a:lnTo>
                    <a:lnTo>
                      <a:pt x="5" y="376"/>
                    </a:lnTo>
                    <a:lnTo>
                      <a:pt x="9" y="354"/>
                    </a:lnTo>
                    <a:lnTo>
                      <a:pt x="14" y="333"/>
                    </a:lnTo>
                    <a:lnTo>
                      <a:pt x="20" y="312"/>
                    </a:lnTo>
                    <a:lnTo>
                      <a:pt x="26" y="292"/>
                    </a:lnTo>
                    <a:lnTo>
                      <a:pt x="35" y="271"/>
                    </a:lnTo>
                    <a:lnTo>
                      <a:pt x="43" y="251"/>
                    </a:lnTo>
                    <a:lnTo>
                      <a:pt x="54" y="232"/>
                    </a:lnTo>
                    <a:lnTo>
                      <a:pt x="65" y="214"/>
                    </a:lnTo>
                    <a:lnTo>
                      <a:pt x="75" y="196"/>
                    </a:lnTo>
                    <a:lnTo>
                      <a:pt x="88" y="178"/>
                    </a:lnTo>
                    <a:lnTo>
                      <a:pt x="101" y="162"/>
                    </a:lnTo>
                    <a:lnTo>
                      <a:pt x="116" y="146"/>
                    </a:lnTo>
                    <a:lnTo>
                      <a:pt x="130" y="130"/>
                    </a:lnTo>
                    <a:lnTo>
                      <a:pt x="210" y="2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3" name="Rectangle 72"/>
              <p:cNvSpPr>
                <a:spLocks noChangeArrowheads="1"/>
              </p:cNvSpPr>
              <p:nvPr/>
            </p:nvSpPr>
            <p:spPr bwMode="auto">
              <a:xfrm>
                <a:off x="3548063" y="4860925"/>
                <a:ext cx="37144" cy="213026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/>
              </a:p>
            </p:txBody>
          </p:sp>
        </p:grpSp>
        <p:sp>
          <p:nvSpPr>
            <p:cNvPr id="117" name="Freeform 16"/>
            <p:cNvSpPr/>
            <p:nvPr/>
          </p:nvSpPr>
          <p:spPr bwMode="auto">
            <a:xfrm>
              <a:off x="2914430" y="6149931"/>
              <a:ext cx="1151330" cy="1151327"/>
            </a:xfrm>
            <a:custGeom>
              <a:avLst/>
              <a:gdLst>
                <a:gd name="T0" fmla="*/ 1910 w 1916"/>
                <a:gd name="T1" fmla="*/ 1056 h 1916"/>
                <a:gd name="T2" fmla="*/ 1885 w 1916"/>
                <a:gd name="T3" fmla="*/ 1197 h 1916"/>
                <a:gd name="T4" fmla="*/ 1840 w 1916"/>
                <a:gd name="T5" fmla="*/ 1331 h 1916"/>
                <a:gd name="T6" fmla="*/ 1776 w 1916"/>
                <a:gd name="T7" fmla="*/ 1455 h 1916"/>
                <a:gd name="T8" fmla="*/ 1696 w 1916"/>
                <a:gd name="T9" fmla="*/ 1568 h 1916"/>
                <a:gd name="T10" fmla="*/ 1602 w 1916"/>
                <a:gd name="T11" fmla="*/ 1668 h 1916"/>
                <a:gd name="T12" fmla="*/ 1493 w 1916"/>
                <a:gd name="T13" fmla="*/ 1753 h 1916"/>
                <a:gd name="T14" fmla="*/ 1373 w 1916"/>
                <a:gd name="T15" fmla="*/ 1822 h 1916"/>
                <a:gd name="T16" fmla="*/ 1242 w 1916"/>
                <a:gd name="T17" fmla="*/ 1873 h 1916"/>
                <a:gd name="T18" fmla="*/ 1103 w 1916"/>
                <a:gd name="T19" fmla="*/ 1905 h 1916"/>
                <a:gd name="T20" fmla="*/ 958 w 1916"/>
                <a:gd name="T21" fmla="*/ 1916 h 1916"/>
                <a:gd name="T22" fmla="*/ 812 w 1916"/>
                <a:gd name="T23" fmla="*/ 1905 h 1916"/>
                <a:gd name="T24" fmla="*/ 672 w 1916"/>
                <a:gd name="T25" fmla="*/ 1873 h 1916"/>
                <a:gd name="T26" fmla="*/ 543 w 1916"/>
                <a:gd name="T27" fmla="*/ 1822 h 1916"/>
                <a:gd name="T28" fmla="*/ 422 w 1916"/>
                <a:gd name="T29" fmla="*/ 1753 h 1916"/>
                <a:gd name="T30" fmla="*/ 314 w 1916"/>
                <a:gd name="T31" fmla="*/ 1668 h 1916"/>
                <a:gd name="T32" fmla="*/ 218 w 1916"/>
                <a:gd name="T33" fmla="*/ 1568 h 1916"/>
                <a:gd name="T34" fmla="*/ 138 w 1916"/>
                <a:gd name="T35" fmla="*/ 1455 h 1916"/>
                <a:gd name="T36" fmla="*/ 75 w 1916"/>
                <a:gd name="T37" fmla="*/ 1331 h 1916"/>
                <a:gd name="T38" fmla="*/ 30 w 1916"/>
                <a:gd name="T39" fmla="*/ 1197 h 1916"/>
                <a:gd name="T40" fmla="*/ 5 w 1916"/>
                <a:gd name="T41" fmla="*/ 1056 h 1916"/>
                <a:gd name="T42" fmla="*/ 1 w 1916"/>
                <a:gd name="T43" fmla="*/ 909 h 1916"/>
                <a:gd name="T44" fmla="*/ 19 w 1916"/>
                <a:gd name="T45" fmla="*/ 765 h 1916"/>
                <a:gd name="T46" fmla="*/ 58 w 1916"/>
                <a:gd name="T47" fmla="*/ 628 h 1916"/>
                <a:gd name="T48" fmla="*/ 116 w 1916"/>
                <a:gd name="T49" fmla="*/ 502 h 1916"/>
                <a:gd name="T50" fmla="*/ 190 w 1916"/>
                <a:gd name="T51" fmla="*/ 385 h 1916"/>
                <a:gd name="T52" fmla="*/ 281 w 1916"/>
                <a:gd name="T53" fmla="*/ 280 h 1916"/>
                <a:gd name="T54" fmla="*/ 384 w 1916"/>
                <a:gd name="T55" fmla="*/ 190 h 1916"/>
                <a:gd name="T56" fmla="*/ 501 w 1916"/>
                <a:gd name="T57" fmla="*/ 115 h 1916"/>
                <a:gd name="T58" fmla="*/ 628 w 1916"/>
                <a:gd name="T59" fmla="*/ 58 h 1916"/>
                <a:gd name="T60" fmla="*/ 764 w 1916"/>
                <a:gd name="T61" fmla="*/ 19 h 1916"/>
                <a:gd name="T62" fmla="*/ 908 w 1916"/>
                <a:gd name="T63" fmla="*/ 1 h 1916"/>
                <a:gd name="T64" fmla="*/ 1056 w 1916"/>
                <a:gd name="T65" fmla="*/ 4 h 1916"/>
                <a:gd name="T66" fmla="*/ 1197 w 1916"/>
                <a:gd name="T67" fmla="*/ 30 h 1916"/>
                <a:gd name="T68" fmla="*/ 1330 w 1916"/>
                <a:gd name="T69" fmla="*/ 75 h 1916"/>
                <a:gd name="T70" fmla="*/ 1454 w 1916"/>
                <a:gd name="T71" fmla="*/ 139 h 1916"/>
                <a:gd name="T72" fmla="*/ 1566 w 1916"/>
                <a:gd name="T73" fmla="*/ 218 h 1916"/>
                <a:gd name="T74" fmla="*/ 1666 w 1916"/>
                <a:gd name="T75" fmla="*/ 313 h 1916"/>
                <a:gd name="T76" fmla="*/ 1752 w 1916"/>
                <a:gd name="T77" fmla="*/ 422 h 1916"/>
                <a:gd name="T78" fmla="*/ 1821 w 1916"/>
                <a:gd name="T79" fmla="*/ 542 h 1916"/>
                <a:gd name="T80" fmla="*/ 1872 w 1916"/>
                <a:gd name="T81" fmla="*/ 673 h 1916"/>
                <a:gd name="T82" fmla="*/ 1904 w 1916"/>
                <a:gd name="T83" fmla="*/ 812 h 1916"/>
                <a:gd name="T84" fmla="*/ 1916 w 1916"/>
                <a:gd name="T85" fmla="*/ 958 h 1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16" h="1916">
                  <a:moveTo>
                    <a:pt x="1916" y="958"/>
                  </a:moveTo>
                  <a:lnTo>
                    <a:pt x="1913" y="1008"/>
                  </a:lnTo>
                  <a:lnTo>
                    <a:pt x="1910" y="1056"/>
                  </a:lnTo>
                  <a:lnTo>
                    <a:pt x="1904" y="1105"/>
                  </a:lnTo>
                  <a:lnTo>
                    <a:pt x="1895" y="1151"/>
                  </a:lnTo>
                  <a:lnTo>
                    <a:pt x="1885" y="1197"/>
                  </a:lnTo>
                  <a:lnTo>
                    <a:pt x="1872" y="1243"/>
                  </a:lnTo>
                  <a:lnTo>
                    <a:pt x="1857" y="1288"/>
                  </a:lnTo>
                  <a:lnTo>
                    <a:pt x="1840" y="1331"/>
                  </a:lnTo>
                  <a:lnTo>
                    <a:pt x="1821" y="1374"/>
                  </a:lnTo>
                  <a:lnTo>
                    <a:pt x="1800" y="1414"/>
                  </a:lnTo>
                  <a:lnTo>
                    <a:pt x="1776" y="1455"/>
                  </a:lnTo>
                  <a:lnTo>
                    <a:pt x="1752" y="1494"/>
                  </a:lnTo>
                  <a:lnTo>
                    <a:pt x="1725" y="1532"/>
                  </a:lnTo>
                  <a:lnTo>
                    <a:pt x="1696" y="1568"/>
                  </a:lnTo>
                  <a:lnTo>
                    <a:pt x="1666" y="1602"/>
                  </a:lnTo>
                  <a:lnTo>
                    <a:pt x="1635" y="1636"/>
                  </a:lnTo>
                  <a:lnTo>
                    <a:pt x="1602" y="1668"/>
                  </a:lnTo>
                  <a:lnTo>
                    <a:pt x="1566" y="1698"/>
                  </a:lnTo>
                  <a:lnTo>
                    <a:pt x="1530" y="1726"/>
                  </a:lnTo>
                  <a:lnTo>
                    <a:pt x="1493" y="1753"/>
                  </a:lnTo>
                  <a:lnTo>
                    <a:pt x="1454" y="1778"/>
                  </a:lnTo>
                  <a:lnTo>
                    <a:pt x="1414" y="1801"/>
                  </a:lnTo>
                  <a:lnTo>
                    <a:pt x="1373" y="1822"/>
                  </a:lnTo>
                  <a:lnTo>
                    <a:pt x="1330" y="1841"/>
                  </a:lnTo>
                  <a:lnTo>
                    <a:pt x="1287" y="1859"/>
                  </a:lnTo>
                  <a:lnTo>
                    <a:pt x="1242" y="1873"/>
                  </a:lnTo>
                  <a:lnTo>
                    <a:pt x="1197" y="1886"/>
                  </a:lnTo>
                  <a:lnTo>
                    <a:pt x="1150" y="1897"/>
                  </a:lnTo>
                  <a:lnTo>
                    <a:pt x="1103" y="1905"/>
                  </a:lnTo>
                  <a:lnTo>
                    <a:pt x="1056" y="1912"/>
                  </a:lnTo>
                  <a:lnTo>
                    <a:pt x="1007" y="1915"/>
                  </a:lnTo>
                  <a:lnTo>
                    <a:pt x="958" y="1916"/>
                  </a:lnTo>
                  <a:lnTo>
                    <a:pt x="908" y="1915"/>
                  </a:lnTo>
                  <a:lnTo>
                    <a:pt x="860" y="1912"/>
                  </a:lnTo>
                  <a:lnTo>
                    <a:pt x="812" y="1905"/>
                  </a:lnTo>
                  <a:lnTo>
                    <a:pt x="764" y="1897"/>
                  </a:lnTo>
                  <a:lnTo>
                    <a:pt x="718" y="1886"/>
                  </a:lnTo>
                  <a:lnTo>
                    <a:pt x="672" y="1873"/>
                  </a:lnTo>
                  <a:lnTo>
                    <a:pt x="628" y="1859"/>
                  </a:lnTo>
                  <a:lnTo>
                    <a:pt x="585" y="1841"/>
                  </a:lnTo>
                  <a:lnTo>
                    <a:pt x="543" y="1822"/>
                  </a:lnTo>
                  <a:lnTo>
                    <a:pt x="501" y="1801"/>
                  </a:lnTo>
                  <a:lnTo>
                    <a:pt x="461" y="1778"/>
                  </a:lnTo>
                  <a:lnTo>
                    <a:pt x="422" y="1753"/>
                  </a:lnTo>
                  <a:lnTo>
                    <a:pt x="384" y="1726"/>
                  </a:lnTo>
                  <a:lnTo>
                    <a:pt x="348" y="1698"/>
                  </a:lnTo>
                  <a:lnTo>
                    <a:pt x="314" y="1668"/>
                  </a:lnTo>
                  <a:lnTo>
                    <a:pt x="281" y="1636"/>
                  </a:lnTo>
                  <a:lnTo>
                    <a:pt x="249" y="1602"/>
                  </a:lnTo>
                  <a:lnTo>
                    <a:pt x="218" y="1568"/>
                  </a:lnTo>
                  <a:lnTo>
                    <a:pt x="190" y="1532"/>
                  </a:lnTo>
                  <a:lnTo>
                    <a:pt x="164" y="1494"/>
                  </a:lnTo>
                  <a:lnTo>
                    <a:pt x="138" y="1455"/>
                  </a:lnTo>
                  <a:lnTo>
                    <a:pt x="116" y="1414"/>
                  </a:lnTo>
                  <a:lnTo>
                    <a:pt x="94" y="1374"/>
                  </a:lnTo>
                  <a:lnTo>
                    <a:pt x="75" y="1331"/>
                  </a:lnTo>
                  <a:lnTo>
                    <a:pt x="58" y="1288"/>
                  </a:lnTo>
                  <a:lnTo>
                    <a:pt x="42" y="1243"/>
                  </a:lnTo>
                  <a:lnTo>
                    <a:pt x="30" y="1197"/>
                  </a:lnTo>
                  <a:lnTo>
                    <a:pt x="19" y="1151"/>
                  </a:lnTo>
                  <a:lnTo>
                    <a:pt x="10" y="1105"/>
                  </a:lnTo>
                  <a:lnTo>
                    <a:pt x="5" y="1056"/>
                  </a:lnTo>
                  <a:lnTo>
                    <a:pt x="1" y="1008"/>
                  </a:lnTo>
                  <a:lnTo>
                    <a:pt x="0" y="958"/>
                  </a:lnTo>
                  <a:lnTo>
                    <a:pt x="1" y="909"/>
                  </a:lnTo>
                  <a:lnTo>
                    <a:pt x="5" y="860"/>
                  </a:lnTo>
                  <a:lnTo>
                    <a:pt x="10" y="812"/>
                  </a:lnTo>
                  <a:lnTo>
                    <a:pt x="19" y="765"/>
                  </a:lnTo>
                  <a:lnTo>
                    <a:pt x="30" y="719"/>
                  </a:lnTo>
                  <a:lnTo>
                    <a:pt x="42" y="673"/>
                  </a:lnTo>
                  <a:lnTo>
                    <a:pt x="58" y="628"/>
                  </a:lnTo>
                  <a:lnTo>
                    <a:pt x="75" y="585"/>
                  </a:lnTo>
                  <a:lnTo>
                    <a:pt x="94" y="542"/>
                  </a:lnTo>
                  <a:lnTo>
                    <a:pt x="116" y="502"/>
                  </a:lnTo>
                  <a:lnTo>
                    <a:pt x="138" y="461"/>
                  </a:lnTo>
                  <a:lnTo>
                    <a:pt x="164" y="422"/>
                  </a:lnTo>
                  <a:lnTo>
                    <a:pt x="190" y="385"/>
                  </a:lnTo>
                  <a:lnTo>
                    <a:pt x="218" y="348"/>
                  </a:lnTo>
                  <a:lnTo>
                    <a:pt x="249" y="313"/>
                  </a:lnTo>
                  <a:lnTo>
                    <a:pt x="281" y="280"/>
                  </a:lnTo>
                  <a:lnTo>
                    <a:pt x="314" y="248"/>
                  </a:lnTo>
                  <a:lnTo>
                    <a:pt x="348" y="218"/>
                  </a:lnTo>
                  <a:lnTo>
                    <a:pt x="384" y="190"/>
                  </a:lnTo>
                  <a:lnTo>
                    <a:pt x="422" y="163"/>
                  </a:lnTo>
                  <a:lnTo>
                    <a:pt x="461" y="139"/>
                  </a:lnTo>
                  <a:lnTo>
                    <a:pt x="501" y="115"/>
                  </a:lnTo>
                  <a:lnTo>
                    <a:pt x="543" y="94"/>
                  </a:lnTo>
                  <a:lnTo>
                    <a:pt x="585" y="75"/>
                  </a:lnTo>
                  <a:lnTo>
                    <a:pt x="628" y="58"/>
                  </a:lnTo>
                  <a:lnTo>
                    <a:pt x="672" y="43"/>
                  </a:lnTo>
                  <a:lnTo>
                    <a:pt x="718" y="30"/>
                  </a:lnTo>
                  <a:lnTo>
                    <a:pt x="764" y="19"/>
                  </a:lnTo>
                  <a:lnTo>
                    <a:pt x="812" y="11"/>
                  </a:lnTo>
                  <a:lnTo>
                    <a:pt x="860" y="4"/>
                  </a:lnTo>
                  <a:lnTo>
                    <a:pt x="908" y="1"/>
                  </a:lnTo>
                  <a:lnTo>
                    <a:pt x="958" y="0"/>
                  </a:lnTo>
                  <a:lnTo>
                    <a:pt x="1007" y="1"/>
                  </a:lnTo>
                  <a:lnTo>
                    <a:pt x="1056" y="4"/>
                  </a:lnTo>
                  <a:lnTo>
                    <a:pt x="1103" y="11"/>
                  </a:lnTo>
                  <a:lnTo>
                    <a:pt x="1150" y="19"/>
                  </a:lnTo>
                  <a:lnTo>
                    <a:pt x="1197" y="30"/>
                  </a:lnTo>
                  <a:lnTo>
                    <a:pt x="1242" y="43"/>
                  </a:lnTo>
                  <a:lnTo>
                    <a:pt x="1287" y="58"/>
                  </a:lnTo>
                  <a:lnTo>
                    <a:pt x="1330" y="75"/>
                  </a:lnTo>
                  <a:lnTo>
                    <a:pt x="1373" y="94"/>
                  </a:lnTo>
                  <a:lnTo>
                    <a:pt x="1414" y="115"/>
                  </a:lnTo>
                  <a:lnTo>
                    <a:pt x="1454" y="139"/>
                  </a:lnTo>
                  <a:lnTo>
                    <a:pt x="1493" y="163"/>
                  </a:lnTo>
                  <a:lnTo>
                    <a:pt x="1530" y="190"/>
                  </a:lnTo>
                  <a:lnTo>
                    <a:pt x="1566" y="218"/>
                  </a:lnTo>
                  <a:lnTo>
                    <a:pt x="1602" y="248"/>
                  </a:lnTo>
                  <a:lnTo>
                    <a:pt x="1635" y="280"/>
                  </a:lnTo>
                  <a:lnTo>
                    <a:pt x="1666" y="313"/>
                  </a:lnTo>
                  <a:lnTo>
                    <a:pt x="1696" y="348"/>
                  </a:lnTo>
                  <a:lnTo>
                    <a:pt x="1725" y="385"/>
                  </a:lnTo>
                  <a:lnTo>
                    <a:pt x="1752" y="422"/>
                  </a:lnTo>
                  <a:lnTo>
                    <a:pt x="1776" y="461"/>
                  </a:lnTo>
                  <a:lnTo>
                    <a:pt x="1800" y="502"/>
                  </a:lnTo>
                  <a:lnTo>
                    <a:pt x="1821" y="542"/>
                  </a:lnTo>
                  <a:lnTo>
                    <a:pt x="1840" y="585"/>
                  </a:lnTo>
                  <a:lnTo>
                    <a:pt x="1857" y="628"/>
                  </a:lnTo>
                  <a:lnTo>
                    <a:pt x="1872" y="673"/>
                  </a:lnTo>
                  <a:lnTo>
                    <a:pt x="1885" y="719"/>
                  </a:lnTo>
                  <a:lnTo>
                    <a:pt x="1895" y="765"/>
                  </a:lnTo>
                  <a:lnTo>
                    <a:pt x="1904" y="812"/>
                  </a:lnTo>
                  <a:lnTo>
                    <a:pt x="1910" y="860"/>
                  </a:lnTo>
                  <a:lnTo>
                    <a:pt x="1913" y="909"/>
                  </a:lnTo>
                  <a:lnTo>
                    <a:pt x="1916" y="958"/>
                  </a:lnTo>
                  <a:close/>
                </a:path>
              </a:pathLst>
            </a:custGeom>
            <a:solidFill>
              <a:srgbClr val="55D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54"/>
            <p:cNvSpPr>
              <a:spLocks noChangeArrowheads="1"/>
            </p:cNvSpPr>
            <p:nvPr/>
          </p:nvSpPr>
          <p:spPr bwMode="auto">
            <a:xfrm>
              <a:off x="3445309" y="6842292"/>
              <a:ext cx="127009" cy="1199739"/>
            </a:xfrm>
            <a:prstGeom prst="rect">
              <a:avLst/>
            </a:prstGeom>
            <a:solidFill>
              <a:srgbClr val="55D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Freeform 55"/>
            <p:cNvSpPr>
              <a:spLocks noEditPoints="1"/>
            </p:cNvSpPr>
            <p:nvPr/>
          </p:nvSpPr>
          <p:spPr bwMode="auto">
            <a:xfrm>
              <a:off x="3445309" y="8042031"/>
              <a:ext cx="201260" cy="203213"/>
            </a:xfrm>
            <a:custGeom>
              <a:avLst/>
              <a:gdLst>
                <a:gd name="T0" fmla="*/ 327 w 519"/>
                <a:gd name="T1" fmla="*/ 0 h 519"/>
                <a:gd name="T2" fmla="*/ 328 w 519"/>
                <a:gd name="T3" fmla="*/ 20 h 519"/>
                <a:gd name="T4" fmla="*/ 332 w 519"/>
                <a:gd name="T5" fmla="*/ 38 h 519"/>
                <a:gd name="T6" fmla="*/ 336 w 519"/>
                <a:gd name="T7" fmla="*/ 57 h 519"/>
                <a:gd name="T8" fmla="*/ 342 w 519"/>
                <a:gd name="T9" fmla="*/ 74 h 519"/>
                <a:gd name="T10" fmla="*/ 351 w 519"/>
                <a:gd name="T11" fmla="*/ 91 h 519"/>
                <a:gd name="T12" fmla="*/ 360 w 519"/>
                <a:gd name="T13" fmla="*/ 107 h 519"/>
                <a:gd name="T14" fmla="*/ 371 w 519"/>
                <a:gd name="T15" fmla="*/ 122 h 519"/>
                <a:gd name="T16" fmla="*/ 384 w 519"/>
                <a:gd name="T17" fmla="*/ 135 h 519"/>
                <a:gd name="T18" fmla="*/ 152 w 519"/>
                <a:gd name="T19" fmla="*/ 367 h 519"/>
                <a:gd name="T20" fmla="*/ 135 w 519"/>
                <a:gd name="T21" fmla="*/ 349 h 519"/>
                <a:gd name="T22" fmla="*/ 118 w 519"/>
                <a:gd name="T23" fmla="*/ 331 h 519"/>
                <a:gd name="T24" fmla="*/ 103 w 519"/>
                <a:gd name="T25" fmla="*/ 311 h 519"/>
                <a:gd name="T26" fmla="*/ 88 w 519"/>
                <a:gd name="T27" fmla="*/ 290 h 519"/>
                <a:gd name="T28" fmla="*/ 74 w 519"/>
                <a:gd name="T29" fmla="*/ 269 h 519"/>
                <a:gd name="T30" fmla="*/ 62 w 519"/>
                <a:gd name="T31" fmla="*/ 248 h 519"/>
                <a:gd name="T32" fmla="*/ 51 w 519"/>
                <a:gd name="T33" fmla="*/ 226 h 519"/>
                <a:gd name="T34" fmla="*/ 40 w 519"/>
                <a:gd name="T35" fmla="*/ 202 h 519"/>
                <a:gd name="T36" fmla="*/ 30 w 519"/>
                <a:gd name="T37" fmla="*/ 179 h 519"/>
                <a:gd name="T38" fmla="*/ 23 w 519"/>
                <a:gd name="T39" fmla="*/ 154 h 519"/>
                <a:gd name="T40" fmla="*/ 15 w 519"/>
                <a:gd name="T41" fmla="*/ 130 h 519"/>
                <a:gd name="T42" fmla="*/ 10 w 519"/>
                <a:gd name="T43" fmla="*/ 105 h 519"/>
                <a:gd name="T44" fmla="*/ 5 w 519"/>
                <a:gd name="T45" fmla="*/ 80 h 519"/>
                <a:gd name="T46" fmla="*/ 2 w 519"/>
                <a:gd name="T47" fmla="*/ 53 h 519"/>
                <a:gd name="T48" fmla="*/ 0 w 519"/>
                <a:gd name="T49" fmla="*/ 26 h 519"/>
                <a:gd name="T50" fmla="*/ 0 w 519"/>
                <a:gd name="T51" fmla="*/ 0 h 519"/>
                <a:gd name="T52" fmla="*/ 327 w 519"/>
                <a:gd name="T53" fmla="*/ 0 h 519"/>
                <a:gd name="T54" fmla="*/ 384 w 519"/>
                <a:gd name="T55" fmla="*/ 135 h 519"/>
                <a:gd name="T56" fmla="*/ 398 w 519"/>
                <a:gd name="T57" fmla="*/ 148 h 519"/>
                <a:gd name="T58" fmla="*/ 411 w 519"/>
                <a:gd name="T59" fmla="*/ 158 h 519"/>
                <a:gd name="T60" fmla="*/ 427 w 519"/>
                <a:gd name="T61" fmla="*/ 168 h 519"/>
                <a:gd name="T62" fmla="*/ 444 w 519"/>
                <a:gd name="T63" fmla="*/ 177 h 519"/>
                <a:gd name="T64" fmla="*/ 461 w 519"/>
                <a:gd name="T65" fmla="*/ 183 h 519"/>
                <a:gd name="T66" fmla="*/ 481 w 519"/>
                <a:gd name="T67" fmla="*/ 187 h 519"/>
                <a:gd name="T68" fmla="*/ 500 w 519"/>
                <a:gd name="T69" fmla="*/ 190 h 519"/>
                <a:gd name="T70" fmla="*/ 519 w 519"/>
                <a:gd name="T71" fmla="*/ 191 h 519"/>
                <a:gd name="T72" fmla="*/ 519 w 519"/>
                <a:gd name="T73" fmla="*/ 519 h 519"/>
                <a:gd name="T74" fmla="*/ 492 w 519"/>
                <a:gd name="T75" fmla="*/ 519 h 519"/>
                <a:gd name="T76" fmla="*/ 466 w 519"/>
                <a:gd name="T77" fmla="*/ 517 h 519"/>
                <a:gd name="T78" fmla="*/ 440 w 519"/>
                <a:gd name="T79" fmla="*/ 514 h 519"/>
                <a:gd name="T80" fmla="*/ 415 w 519"/>
                <a:gd name="T81" fmla="*/ 509 h 519"/>
                <a:gd name="T82" fmla="*/ 389 w 519"/>
                <a:gd name="T83" fmla="*/ 503 h 519"/>
                <a:gd name="T84" fmla="*/ 365 w 519"/>
                <a:gd name="T85" fmla="*/ 496 h 519"/>
                <a:gd name="T86" fmla="*/ 340 w 519"/>
                <a:gd name="T87" fmla="*/ 489 h 519"/>
                <a:gd name="T88" fmla="*/ 317 w 519"/>
                <a:gd name="T89" fmla="*/ 479 h 519"/>
                <a:gd name="T90" fmla="*/ 293 w 519"/>
                <a:gd name="T91" fmla="*/ 468 h 519"/>
                <a:gd name="T92" fmla="*/ 271 w 519"/>
                <a:gd name="T93" fmla="*/ 457 h 519"/>
                <a:gd name="T94" fmla="*/ 250 w 519"/>
                <a:gd name="T95" fmla="*/ 445 h 519"/>
                <a:gd name="T96" fmla="*/ 228 w 519"/>
                <a:gd name="T97" fmla="*/ 431 h 519"/>
                <a:gd name="T98" fmla="*/ 208 w 519"/>
                <a:gd name="T99" fmla="*/ 416 h 519"/>
                <a:gd name="T100" fmla="*/ 188 w 519"/>
                <a:gd name="T101" fmla="*/ 401 h 519"/>
                <a:gd name="T102" fmla="*/ 170 w 519"/>
                <a:gd name="T103" fmla="*/ 385 h 519"/>
                <a:gd name="T104" fmla="*/ 152 w 519"/>
                <a:gd name="T105" fmla="*/ 367 h 519"/>
                <a:gd name="T106" fmla="*/ 384 w 519"/>
                <a:gd name="T107" fmla="*/ 135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9" h="519">
                  <a:moveTo>
                    <a:pt x="327" y="0"/>
                  </a:moveTo>
                  <a:lnTo>
                    <a:pt x="328" y="20"/>
                  </a:lnTo>
                  <a:lnTo>
                    <a:pt x="332" y="38"/>
                  </a:lnTo>
                  <a:lnTo>
                    <a:pt x="336" y="57"/>
                  </a:lnTo>
                  <a:lnTo>
                    <a:pt x="342" y="74"/>
                  </a:lnTo>
                  <a:lnTo>
                    <a:pt x="351" y="91"/>
                  </a:lnTo>
                  <a:lnTo>
                    <a:pt x="360" y="107"/>
                  </a:lnTo>
                  <a:lnTo>
                    <a:pt x="371" y="122"/>
                  </a:lnTo>
                  <a:lnTo>
                    <a:pt x="384" y="135"/>
                  </a:lnTo>
                  <a:lnTo>
                    <a:pt x="152" y="367"/>
                  </a:lnTo>
                  <a:lnTo>
                    <a:pt x="135" y="349"/>
                  </a:lnTo>
                  <a:lnTo>
                    <a:pt x="118" y="331"/>
                  </a:lnTo>
                  <a:lnTo>
                    <a:pt x="103" y="311"/>
                  </a:lnTo>
                  <a:lnTo>
                    <a:pt x="88" y="290"/>
                  </a:lnTo>
                  <a:lnTo>
                    <a:pt x="74" y="269"/>
                  </a:lnTo>
                  <a:lnTo>
                    <a:pt x="62" y="248"/>
                  </a:lnTo>
                  <a:lnTo>
                    <a:pt x="51" y="226"/>
                  </a:lnTo>
                  <a:lnTo>
                    <a:pt x="40" y="202"/>
                  </a:lnTo>
                  <a:lnTo>
                    <a:pt x="30" y="179"/>
                  </a:lnTo>
                  <a:lnTo>
                    <a:pt x="23" y="154"/>
                  </a:lnTo>
                  <a:lnTo>
                    <a:pt x="15" y="130"/>
                  </a:lnTo>
                  <a:lnTo>
                    <a:pt x="10" y="105"/>
                  </a:lnTo>
                  <a:lnTo>
                    <a:pt x="5" y="80"/>
                  </a:lnTo>
                  <a:lnTo>
                    <a:pt x="2" y="53"/>
                  </a:lnTo>
                  <a:lnTo>
                    <a:pt x="0" y="26"/>
                  </a:lnTo>
                  <a:lnTo>
                    <a:pt x="0" y="0"/>
                  </a:lnTo>
                  <a:lnTo>
                    <a:pt x="327" y="0"/>
                  </a:lnTo>
                  <a:close/>
                  <a:moveTo>
                    <a:pt x="384" y="135"/>
                  </a:moveTo>
                  <a:lnTo>
                    <a:pt x="398" y="148"/>
                  </a:lnTo>
                  <a:lnTo>
                    <a:pt x="411" y="158"/>
                  </a:lnTo>
                  <a:lnTo>
                    <a:pt x="427" y="168"/>
                  </a:lnTo>
                  <a:lnTo>
                    <a:pt x="444" y="177"/>
                  </a:lnTo>
                  <a:lnTo>
                    <a:pt x="461" y="183"/>
                  </a:lnTo>
                  <a:lnTo>
                    <a:pt x="481" y="187"/>
                  </a:lnTo>
                  <a:lnTo>
                    <a:pt x="500" y="190"/>
                  </a:lnTo>
                  <a:lnTo>
                    <a:pt x="519" y="191"/>
                  </a:lnTo>
                  <a:lnTo>
                    <a:pt x="519" y="519"/>
                  </a:lnTo>
                  <a:lnTo>
                    <a:pt x="492" y="519"/>
                  </a:lnTo>
                  <a:lnTo>
                    <a:pt x="466" y="517"/>
                  </a:lnTo>
                  <a:lnTo>
                    <a:pt x="440" y="514"/>
                  </a:lnTo>
                  <a:lnTo>
                    <a:pt x="415" y="509"/>
                  </a:lnTo>
                  <a:lnTo>
                    <a:pt x="389" y="503"/>
                  </a:lnTo>
                  <a:lnTo>
                    <a:pt x="365" y="496"/>
                  </a:lnTo>
                  <a:lnTo>
                    <a:pt x="340" y="489"/>
                  </a:lnTo>
                  <a:lnTo>
                    <a:pt x="317" y="479"/>
                  </a:lnTo>
                  <a:lnTo>
                    <a:pt x="293" y="468"/>
                  </a:lnTo>
                  <a:lnTo>
                    <a:pt x="271" y="457"/>
                  </a:lnTo>
                  <a:lnTo>
                    <a:pt x="250" y="445"/>
                  </a:lnTo>
                  <a:lnTo>
                    <a:pt x="228" y="431"/>
                  </a:lnTo>
                  <a:lnTo>
                    <a:pt x="208" y="416"/>
                  </a:lnTo>
                  <a:lnTo>
                    <a:pt x="188" y="401"/>
                  </a:lnTo>
                  <a:lnTo>
                    <a:pt x="170" y="385"/>
                  </a:lnTo>
                  <a:lnTo>
                    <a:pt x="152" y="367"/>
                  </a:lnTo>
                  <a:lnTo>
                    <a:pt x="384" y="135"/>
                  </a:lnTo>
                  <a:close/>
                </a:path>
              </a:pathLst>
            </a:custGeom>
            <a:solidFill>
              <a:srgbClr val="55D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Freeform 56"/>
            <p:cNvSpPr>
              <a:spLocks noEditPoints="1"/>
            </p:cNvSpPr>
            <p:nvPr/>
          </p:nvSpPr>
          <p:spPr bwMode="auto">
            <a:xfrm>
              <a:off x="3646569" y="8118020"/>
              <a:ext cx="203213" cy="203213"/>
            </a:xfrm>
            <a:custGeom>
              <a:avLst/>
              <a:gdLst>
                <a:gd name="T0" fmla="*/ 0 w 519"/>
                <a:gd name="T1" fmla="*/ 0 h 520"/>
                <a:gd name="T2" fmla="*/ 27 w 519"/>
                <a:gd name="T3" fmla="*/ 1 h 520"/>
                <a:gd name="T4" fmla="*/ 53 w 519"/>
                <a:gd name="T5" fmla="*/ 3 h 520"/>
                <a:gd name="T6" fmla="*/ 79 w 519"/>
                <a:gd name="T7" fmla="*/ 7 h 520"/>
                <a:gd name="T8" fmla="*/ 104 w 519"/>
                <a:gd name="T9" fmla="*/ 11 h 520"/>
                <a:gd name="T10" fmla="*/ 130 w 519"/>
                <a:gd name="T11" fmla="*/ 16 h 520"/>
                <a:gd name="T12" fmla="*/ 154 w 519"/>
                <a:gd name="T13" fmla="*/ 24 h 520"/>
                <a:gd name="T14" fmla="*/ 179 w 519"/>
                <a:gd name="T15" fmla="*/ 32 h 520"/>
                <a:gd name="T16" fmla="*/ 202 w 519"/>
                <a:gd name="T17" fmla="*/ 41 h 520"/>
                <a:gd name="T18" fmla="*/ 224 w 519"/>
                <a:gd name="T19" fmla="*/ 52 h 520"/>
                <a:gd name="T20" fmla="*/ 248 w 519"/>
                <a:gd name="T21" fmla="*/ 63 h 520"/>
                <a:gd name="T22" fmla="*/ 269 w 519"/>
                <a:gd name="T23" fmla="*/ 76 h 520"/>
                <a:gd name="T24" fmla="*/ 290 w 519"/>
                <a:gd name="T25" fmla="*/ 89 h 520"/>
                <a:gd name="T26" fmla="*/ 311 w 519"/>
                <a:gd name="T27" fmla="*/ 104 h 520"/>
                <a:gd name="T28" fmla="*/ 330 w 519"/>
                <a:gd name="T29" fmla="*/ 119 h 520"/>
                <a:gd name="T30" fmla="*/ 349 w 519"/>
                <a:gd name="T31" fmla="*/ 136 h 520"/>
                <a:gd name="T32" fmla="*/ 367 w 519"/>
                <a:gd name="T33" fmla="*/ 153 h 520"/>
                <a:gd name="T34" fmla="*/ 135 w 519"/>
                <a:gd name="T35" fmla="*/ 385 h 520"/>
                <a:gd name="T36" fmla="*/ 121 w 519"/>
                <a:gd name="T37" fmla="*/ 372 h 520"/>
                <a:gd name="T38" fmla="*/ 106 w 519"/>
                <a:gd name="T39" fmla="*/ 361 h 520"/>
                <a:gd name="T40" fmla="*/ 91 w 519"/>
                <a:gd name="T41" fmla="*/ 352 h 520"/>
                <a:gd name="T42" fmla="*/ 74 w 519"/>
                <a:gd name="T43" fmla="*/ 344 h 520"/>
                <a:gd name="T44" fmla="*/ 56 w 519"/>
                <a:gd name="T45" fmla="*/ 337 h 520"/>
                <a:gd name="T46" fmla="*/ 38 w 519"/>
                <a:gd name="T47" fmla="*/ 333 h 520"/>
                <a:gd name="T48" fmla="*/ 19 w 519"/>
                <a:gd name="T49" fmla="*/ 330 h 520"/>
                <a:gd name="T50" fmla="*/ 0 w 519"/>
                <a:gd name="T51" fmla="*/ 328 h 520"/>
                <a:gd name="T52" fmla="*/ 0 w 519"/>
                <a:gd name="T53" fmla="*/ 0 h 520"/>
                <a:gd name="T54" fmla="*/ 367 w 519"/>
                <a:gd name="T55" fmla="*/ 153 h 520"/>
                <a:gd name="T56" fmla="*/ 384 w 519"/>
                <a:gd name="T57" fmla="*/ 171 h 520"/>
                <a:gd name="T58" fmla="*/ 401 w 519"/>
                <a:gd name="T59" fmla="*/ 190 h 520"/>
                <a:gd name="T60" fmla="*/ 416 w 519"/>
                <a:gd name="T61" fmla="*/ 209 h 520"/>
                <a:gd name="T62" fmla="*/ 431 w 519"/>
                <a:gd name="T63" fmla="*/ 229 h 520"/>
                <a:gd name="T64" fmla="*/ 444 w 519"/>
                <a:gd name="T65" fmla="*/ 251 h 520"/>
                <a:gd name="T66" fmla="*/ 457 w 519"/>
                <a:gd name="T67" fmla="*/ 272 h 520"/>
                <a:gd name="T68" fmla="*/ 468 w 519"/>
                <a:gd name="T69" fmla="*/ 294 h 520"/>
                <a:gd name="T70" fmla="*/ 479 w 519"/>
                <a:gd name="T71" fmla="*/ 318 h 520"/>
                <a:gd name="T72" fmla="*/ 487 w 519"/>
                <a:gd name="T73" fmla="*/ 341 h 520"/>
                <a:gd name="T74" fmla="*/ 496 w 519"/>
                <a:gd name="T75" fmla="*/ 366 h 520"/>
                <a:gd name="T76" fmla="*/ 503 w 519"/>
                <a:gd name="T77" fmla="*/ 390 h 520"/>
                <a:gd name="T78" fmla="*/ 509 w 519"/>
                <a:gd name="T79" fmla="*/ 416 h 520"/>
                <a:gd name="T80" fmla="*/ 513 w 519"/>
                <a:gd name="T81" fmla="*/ 441 h 520"/>
                <a:gd name="T82" fmla="*/ 517 w 519"/>
                <a:gd name="T83" fmla="*/ 467 h 520"/>
                <a:gd name="T84" fmla="*/ 518 w 519"/>
                <a:gd name="T85" fmla="*/ 494 h 520"/>
                <a:gd name="T86" fmla="*/ 519 w 519"/>
                <a:gd name="T87" fmla="*/ 520 h 520"/>
                <a:gd name="T88" fmla="*/ 191 w 519"/>
                <a:gd name="T89" fmla="*/ 520 h 520"/>
                <a:gd name="T90" fmla="*/ 190 w 519"/>
                <a:gd name="T91" fmla="*/ 501 h 520"/>
                <a:gd name="T92" fmla="*/ 187 w 519"/>
                <a:gd name="T93" fmla="*/ 482 h 520"/>
                <a:gd name="T94" fmla="*/ 182 w 519"/>
                <a:gd name="T95" fmla="*/ 464 h 520"/>
                <a:gd name="T96" fmla="*/ 176 w 519"/>
                <a:gd name="T97" fmla="*/ 446 h 520"/>
                <a:gd name="T98" fmla="*/ 168 w 519"/>
                <a:gd name="T99" fmla="*/ 429 h 520"/>
                <a:gd name="T100" fmla="*/ 158 w 519"/>
                <a:gd name="T101" fmla="*/ 414 h 520"/>
                <a:gd name="T102" fmla="*/ 148 w 519"/>
                <a:gd name="T103" fmla="*/ 399 h 520"/>
                <a:gd name="T104" fmla="*/ 135 w 519"/>
                <a:gd name="T105" fmla="*/ 385 h 520"/>
                <a:gd name="T106" fmla="*/ 367 w 519"/>
                <a:gd name="T107" fmla="*/ 153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9" h="520">
                  <a:moveTo>
                    <a:pt x="0" y="0"/>
                  </a:moveTo>
                  <a:lnTo>
                    <a:pt x="27" y="1"/>
                  </a:lnTo>
                  <a:lnTo>
                    <a:pt x="53" y="3"/>
                  </a:lnTo>
                  <a:lnTo>
                    <a:pt x="79" y="7"/>
                  </a:lnTo>
                  <a:lnTo>
                    <a:pt x="104" y="11"/>
                  </a:lnTo>
                  <a:lnTo>
                    <a:pt x="130" y="16"/>
                  </a:lnTo>
                  <a:lnTo>
                    <a:pt x="154" y="24"/>
                  </a:lnTo>
                  <a:lnTo>
                    <a:pt x="179" y="32"/>
                  </a:lnTo>
                  <a:lnTo>
                    <a:pt x="202" y="41"/>
                  </a:lnTo>
                  <a:lnTo>
                    <a:pt x="224" y="52"/>
                  </a:lnTo>
                  <a:lnTo>
                    <a:pt x="248" y="63"/>
                  </a:lnTo>
                  <a:lnTo>
                    <a:pt x="269" y="76"/>
                  </a:lnTo>
                  <a:lnTo>
                    <a:pt x="290" y="89"/>
                  </a:lnTo>
                  <a:lnTo>
                    <a:pt x="311" y="104"/>
                  </a:lnTo>
                  <a:lnTo>
                    <a:pt x="330" y="119"/>
                  </a:lnTo>
                  <a:lnTo>
                    <a:pt x="349" y="136"/>
                  </a:lnTo>
                  <a:lnTo>
                    <a:pt x="367" y="153"/>
                  </a:lnTo>
                  <a:lnTo>
                    <a:pt x="135" y="385"/>
                  </a:lnTo>
                  <a:lnTo>
                    <a:pt x="121" y="372"/>
                  </a:lnTo>
                  <a:lnTo>
                    <a:pt x="106" y="361"/>
                  </a:lnTo>
                  <a:lnTo>
                    <a:pt x="91" y="352"/>
                  </a:lnTo>
                  <a:lnTo>
                    <a:pt x="74" y="344"/>
                  </a:lnTo>
                  <a:lnTo>
                    <a:pt x="56" y="337"/>
                  </a:lnTo>
                  <a:lnTo>
                    <a:pt x="38" y="333"/>
                  </a:lnTo>
                  <a:lnTo>
                    <a:pt x="19" y="330"/>
                  </a:lnTo>
                  <a:lnTo>
                    <a:pt x="0" y="328"/>
                  </a:lnTo>
                  <a:lnTo>
                    <a:pt x="0" y="0"/>
                  </a:lnTo>
                  <a:close/>
                  <a:moveTo>
                    <a:pt x="367" y="153"/>
                  </a:moveTo>
                  <a:lnTo>
                    <a:pt x="384" y="171"/>
                  </a:lnTo>
                  <a:lnTo>
                    <a:pt x="401" y="190"/>
                  </a:lnTo>
                  <a:lnTo>
                    <a:pt x="416" y="209"/>
                  </a:lnTo>
                  <a:lnTo>
                    <a:pt x="431" y="229"/>
                  </a:lnTo>
                  <a:lnTo>
                    <a:pt x="444" y="251"/>
                  </a:lnTo>
                  <a:lnTo>
                    <a:pt x="457" y="272"/>
                  </a:lnTo>
                  <a:lnTo>
                    <a:pt x="468" y="294"/>
                  </a:lnTo>
                  <a:lnTo>
                    <a:pt x="479" y="318"/>
                  </a:lnTo>
                  <a:lnTo>
                    <a:pt x="487" y="341"/>
                  </a:lnTo>
                  <a:lnTo>
                    <a:pt x="496" y="366"/>
                  </a:lnTo>
                  <a:lnTo>
                    <a:pt x="503" y="390"/>
                  </a:lnTo>
                  <a:lnTo>
                    <a:pt x="509" y="416"/>
                  </a:lnTo>
                  <a:lnTo>
                    <a:pt x="513" y="441"/>
                  </a:lnTo>
                  <a:lnTo>
                    <a:pt x="517" y="467"/>
                  </a:lnTo>
                  <a:lnTo>
                    <a:pt x="518" y="494"/>
                  </a:lnTo>
                  <a:lnTo>
                    <a:pt x="519" y="520"/>
                  </a:lnTo>
                  <a:lnTo>
                    <a:pt x="191" y="520"/>
                  </a:lnTo>
                  <a:lnTo>
                    <a:pt x="190" y="501"/>
                  </a:lnTo>
                  <a:lnTo>
                    <a:pt x="187" y="482"/>
                  </a:lnTo>
                  <a:lnTo>
                    <a:pt x="182" y="464"/>
                  </a:lnTo>
                  <a:lnTo>
                    <a:pt x="176" y="446"/>
                  </a:lnTo>
                  <a:lnTo>
                    <a:pt x="168" y="429"/>
                  </a:lnTo>
                  <a:lnTo>
                    <a:pt x="158" y="414"/>
                  </a:lnTo>
                  <a:lnTo>
                    <a:pt x="148" y="399"/>
                  </a:lnTo>
                  <a:lnTo>
                    <a:pt x="135" y="385"/>
                  </a:lnTo>
                  <a:lnTo>
                    <a:pt x="367" y="153"/>
                  </a:lnTo>
                  <a:close/>
                </a:path>
              </a:pathLst>
            </a:custGeom>
            <a:solidFill>
              <a:srgbClr val="55D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57"/>
            <p:cNvSpPr>
              <a:spLocks noChangeArrowheads="1"/>
            </p:cNvSpPr>
            <p:nvPr/>
          </p:nvSpPr>
          <p:spPr bwMode="auto">
            <a:xfrm>
              <a:off x="3722773" y="8319495"/>
              <a:ext cx="127009" cy="2036040"/>
            </a:xfrm>
            <a:prstGeom prst="rect">
              <a:avLst/>
            </a:prstGeom>
            <a:solidFill>
              <a:srgbClr val="55D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2" name="Freeform 102"/>
            <p:cNvSpPr/>
            <p:nvPr/>
          </p:nvSpPr>
          <p:spPr bwMode="auto">
            <a:xfrm>
              <a:off x="3419906" y="5601521"/>
              <a:ext cx="351715" cy="351715"/>
            </a:xfrm>
            <a:custGeom>
              <a:avLst/>
              <a:gdLst>
                <a:gd name="T0" fmla="*/ 897 w 900"/>
                <a:gd name="T1" fmla="*/ 496 h 899"/>
                <a:gd name="T2" fmla="*/ 885 w 900"/>
                <a:gd name="T3" fmla="*/ 562 h 899"/>
                <a:gd name="T4" fmla="*/ 864 w 900"/>
                <a:gd name="T5" fmla="*/ 625 h 899"/>
                <a:gd name="T6" fmla="*/ 834 w 900"/>
                <a:gd name="T7" fmla="*/ 683 h 899"/>
                <a:gd name="T8" fmla="*/ 797 w 900"/>
                <a:gd name="T9" fmla="*/ 735 h 899"/>
                <a:gd name="T10" fmla="*/ 752 w 900"/>
                <a:gd name="T11" fmla="*/ 783 h 899"/>
                <a:gd name="T12" fmla="*/ 701 w 900"/>
                <a:gd name="T13" fmla="*/ 823 h 899"/>
                <a:gd name="T14" fmla="*/ 645 w 900"/>
                <a:gd name="T15" fmla="*/ 856 h 899"/>
                <a:gd name="T16" fmla="*/ 583 w 900"/>
                <a:gd name="T17" fmla="*/ 879 h 899"/>
                <a:gd name="T18" fmla="*/ 518 w 900"/>
                <a:gd name="T19" fmla="*/ 894 h 899"/>
                <a:gd name="T20" fmla="*/ 450 w 900"/>
                <a:gd name="T21" fmla="*/ 899 h 899"/>
                <a:gd name="T22" fmla="*/ 381 w 900"/>
                <a:gd name="T23" fmla="*/ 894 h 899"/>
                <a:gd name="T24" fmla="*/ 316 w 900"/>
                <a:gd name="T25" fmla="*/ 879 h 899"/>
                <a:gd name="T26" fmla="*/ 254 w 900"/>
                <a:gd name="T27" fmla="*/ 856 h 899"/>
                <a:gd name="T28" fmla="*/ 198 w 900"/>
                <a:gd name="T29" fmla="*/ 823 h 899"/>
                <a:gd name="T30" fmla="*/ 147 w 900"/>
                <a:gd name="T31" fmla="*/ 783 h 899"/>
                <a:gd name="T32" fmla="*/ 102 w 900"/>
                <a:gd name="T33" fmla="*/ 735 h 899"/>
                <a:gd name="T34" fmla="*/ 65 w 900"/>
                <a:gd name="T35" fmla="*/ 683 h 899"/>
                <a:gd name="T36" fmla="*/ 35 w 900"/>
                <a:gd name="T37" fmla="*/ 625 h 899"/>
                <a:gd name="T38" fmla="*/ 14 w 900"/>
                <a:gd name="T39" fmla="*/ 562 h 899"/>
                <a:gd name="T40" fmla="*/ 2 w 900"/>
                <a:gd name="T41" fmla="*/ 496 h 899"/>
                <a:gd name="T42" fmla="*/ 0 w 900"/>
                <a:gd name="T43" fmla="*/ 427 h 899"/>
                <a:gd name="T44" fmla="*/ 8 w 900"/>
                <a:gd name="T45" fmla="*/ 358 h 899"/>
                <a:gd name="T46" fmla="*/ 26 w 900"/>
                <a:gd name="T47" fmla="*/ 295 h 899"/>
                <a:gd name="T48" fmla="*/ 54 w 900"/>
                <a:gd name="T49" fmla="*/ 235 h 899"/>
                <a:gd name="T50" fmla="*/ 89 w 900"/>
                <a:gd name="T51" fmla="*/ 181 h 899"/>
                <a:gd name="T52" fmla="*/ 132 w 900"/>
                <a:gd name="T53" fmla="*/ 132 h 899"/>
                <a:gd name="T54" fmla="*/ 181 w 900"/>
                <a:gd name="T55" fmla="*/ 89 h 899"/>
                <a:gd name="T56" fmla="*/ 235 w 900"/>
                <a:gd name="T57" fmla="*/ 54 h 899"/>
                <a:gd name="T58" fmla="*/ 295 w 900"/>
                <a:gd name="T59" fmla="*/ 26 h 899"/>
                <a:gd name="T60" fmla="*/ 359 w 900"/>
                <a:gd name="T61" fmla="*/ 8 h 899"/>
                <a:gd name="T62" fmla="*/ 427 w 900"/>
                <a:gd name="T63" fmla="*/ 0 h 899"/>
                <a:gd name="T64" fmla="*/ 496 w 900"/>
                <a:gd name="T65" fmla="*/ 2 h 899"/>
                <a:gd name="T66" fmla="*/ 562 w 900"/>
                <a:gd name="T67" fmla="*/ 13 h 899"/>
                <a:gd name="T68" fmla="*/ 625 w 900"/>
                <a:gd name="T69" fmla="*/ 35 h 899"/>
                <a:gd name="T70" fmla="*/ 683 w 900"/>
                <a:gd name="T71" fmla="*/ 65 h 899"/>
                <a:gd name="T72" fmla="*/ 736 w 900"/>
                <a:gd name="T73" fmla="*/ 102 h 899"/>
                <a:gd name="T74" fmla="*/ 783 w 900"/>
                <a:gd name="T75" fmla="*/ 147 h 899"/>
                <a:gd name="T76" fmla="*/ 823 w 900"/>
                <a:gd name="T77" fmla="*/ 198 h 899"/>
                <a:gd name="T78" fmla="*/ 856 w 900"/>
                <a:gd name="T79" fmla="*/ 254 h 899"/>
                <a:gd name="T80" fmla="*/ 880 w 900"/>
                <a:gd name="T81" fmla="*/ 316 h 899"/>
                <a:gd name="T82" fmla="*/ 895 w 900"/>
                <a:gd name="T83" fmla="*/ 381 h 899"/>
                <a:gd name="T84" fmla="*/ 900 w 900"/>
                <a:gd name="T85" fmla="*/ 45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0" h="899">
                  <a:moveTo>
                    <a:pt x="900" y="450"/>
                  </a:moveTo>
                  <a:lnTo>
                    <a:pt x="899" y="472"/>
                  </a:lnTo>
                  <a:lnTo>
                    <a:pt x="897" y="496"/>
                  </a:lnTo>
                  <a:lnTo>
                    <a:pt x="895" y="518"/>
                  </a:lnTo>
                  <a:lnTo>
                    <a:pt x="891" y="541"/>
                  </a:lnTo>
                  <a:lnTo>
                    <a:pt x="885" y="562"/>
                  </a:lnTo>
                  <a:lnTo>
                    <a:pt x="880" y="583"/>
                  </a:lnTo>
                  <a:lnTo>
                    <a:pt x="873" y="604"/>
                  </a:lnTo>
                  <a:lnTo>
                    <a:pt x="864" y="625"/>
                  </a:lnTo>
                  <a:lnTo>
                    <a:pt x="856" y="645"/>
                  </a:lnTo>
                  <a:lnTo>
                    <a:pt x="846" y="664"/>
                  </a:lnTo>
                  <a:lnTo>
                    <a:pt x="834" y="683"/>
                  </a:lnTo>
                  <a:lnTo>
                    <a:pt x="823" y="701"/>
                  </a:lnTo>
                  <a:lnTo>
                    <a:pt x="811" y="720"/>
                  </a:lnTo>
                  <a:lnTo>
                    <a:pt x="797" y="735"/>
                  </a:lnTo>
                  <a:lnTo>
                    <a:pt x="783" y="753"/>
                  </a:lnTo>
                  <a:lnTo>
                    <a:pt x="768" y="769"/>
                  </a:lnTo>
                  <a:lnTo>
                    <a:pt x="752" y="783"/>
                  </a:lnTo>
                  <a:lnTo>
                    <a:pt x="736" y="797"/>
                  </a:lnTo>
                  <a:lnTo>
                    <a:pt x="719" y="810"/>
                  </a:lnTo>
                  <a:lnTo>
                    <a:pt x="701" y="823"/>
                  </a:lnTo>
                  <a:lnTo>
                    <a:pt x="683" y="835"/>
                  </a:lnTo>
                  <a:lnTo>
                    <a:pt x="664" y="845"/>
                  </a:lnTo>
                  <a:lnTo>
                    <a:pt x="645" y="856"/>
                  </a:lnTo>
                  <a:lnTo>
                    <a:pt x="625" y="864"/>
                  </a:lnTo>
                  <a:lnTo>
                    <a:pt x="604" y="873"/>
                  </a:lnTo>
                  <a:lnTo>
                    <a:pt x="583" y="879"/>
                  </a:lnTo>
                  <a:lnTo>
                    <a:pt x="562" y="886"/>
                  </a:lnTo>
                  <a:lnTo>
                    <a:pt x="541" y="891"/>
                  </a:lnTo>
                  <a:lnTo>
                    <a:pt x="518" y="894"/>
                  </a:lnTo>
                  <a:lnTo>
                    <a:pt x="496" y="897"/>
                  </a:lnTo>
                  <a:lnTo>
                    <a:pt x="472" y="899"/>
                  </a:lnTo>
                  <a:lnTo>
                    <a:pt x="450" y="899"/>
                  </a:lnTo>
                  <a:lnTo>
                    <a:pt x="427" y="899"/>
                  </a:lnTo>
                  <a:lnTo>
                    <a:pt x="403" y="897"/>
                  </a:lnTo>
                  <a:lnTo>
                    <a:pt x="381" y="894"/>
                  </a:lnTo>
                  <a:lnTo>
                    <a:pt x="359" y="891"/>
                  </a:lnTo>
                  <a:lnTo>
                    <a:pt x="337" y="886"/>
                  </a:lnTo>
                  <a:lnTo>
                    <a:pt x="316" y="879"/>
                  </a:lnTo>
                  <a:lnTo>
                    <a:pt x="295" y="873"/>
                  </a:lnTo>
                  <a:lnTo>
                    <a:pt x="274" y="864"/>
                  </a:lnTo>
                  <a:lnTo>
                    <a:pt x="254" y="856"/>
                  </a:lnTo>
                  <a:lnTo>
                    <a:pt x="235" y="845"/>
                  </a:lnTo>
                  <a:lnTo>
                    <a:pt x="216" y="835"/>
                  </a:lnTo>
                  <a:lnTo>
                    <a:pt x="198" y="823"/>
                  </a:lnTo>
                  <a:lnTo>
                    <a:pt x="181" y="810"/>
                  </a:lnTo>
                  <a:lnTo>
                    <a:pt x="164" y="797"/>
                  </a:lnTo>
                  <a:lnTo>
                    <a:pt x="147" y="783"/>
                  </a:lnTo>
                  <a:lnTo>
                    <a:pt x="132" y="769"/>
                  </a:lnTo>
                  <a:lnTo>
                    <a:pt x="117" y="753"/>
                  </a:lnTo>
                  <a:lnTo>
                    <a:pt x="102" y="735"/>
                  </a:lnTo>
                  <a:lnTo>
                    <a:pt x="89" y="720"/>
                  </a:lnTo>
                  <a:lnTo>
                    <a:pt x="76" y="701"/>
                  </a:lnTo>
                  <a:lnTo>
                    <a:pt x="65" y="683"/>
                  </a:lnTo>
                  <a:lnTo>
                    <a:pt x="54" y="664"/>
                  </a:lnTo>
                  <a:lnTo>
                    <a:pt x="45" y="645"/>
                  </a:lnTo>
                  <a:lnTo>
                    <a:pt x="35" y="625"/>
                  </a:lnTo>
                  <a:lnTo>
                    <a:pt x="26" y="604"/>
                  </a:lnTo>
                  <a:lnTo>
                    <a:pt x="20" y="583"/>
                  </a:lnTo>
                  <a:lnTo>
                    <a:pt x="14" y="562"/>
                  </a:lnTo>
                  <a:lnTo>
                    <a:pt x="8" y="541"/>
                  </a:lnTo>
                  <a:lnTo>
                    <a:pt x="5" y="518"/>
                  </a:lnTo>
                  <a:lnTo>
                    <a:pt x="2" y="496"/>
                  </a:lnTo>
                  <a:lnTo>
                    <a:pt x="0" y="472"/>
                  </a:lnTo>
                  <a:lnTo>
                    <a:pt x="0" y="450"/>
                  </a:lnTo>
                  <a:lnTo>
                    <a:pt x="0" y="427"/>
                  </a:lnTo>
                  <a:lnTo>
                    <a:pt x="2" y="403"/>
                  </a:lnTo>
                  <a:lnTo>
                    <a:pt x="5" y="381"/>
                  </a:lnTo>
                  <a:lnTo>
                    <a:pt x="8" y="358"/>
                  </a:lnTo>
                  <a:lnTo>
                    <a:pt x="14" y="337"/>
                  </a:lnTo>
                  <a:lnTo>
                    <a:pt x="20" y="316"/>
                  </a:lnTo>
                  <a:lnTo>
                    <a:pt x="26" y="295"/>
                  </a:lnTo>
                  <a:lnTo>
                    <a:pt x="35" y="274"/>
                  </a:lnTo>
                  <a:lnTo>
                    <a:pt x="45" y="254"/>
                  </a:lnTo>
                  <a:lnTo>
                    <a:pt x="54" y="235"/>
                  </a:lnTo>
                  <a:lnTo>
                    <a:pt x="65" y="216"/>
                  </a:lnTo>
                  <a:lnTo>
                    <a:pt x="76" y="198"/>
                  </a:lnTo>
                  <a:lnTo>
                    <a:pt x="89" y="181"/>
                  </a:lnTo>
                  <a:lnTo>
                    <a:pt x="102" y="164"/>
                  </a:lnTo>
                  <a:lnTo>
                    <a:pt x="117" y="147"/>
                  </a:lnTo>
                  <a:lnTo>
                    <a:pt x="132" y="132"/>
                  </a:lnTo>
                  <a:lnTo>
                    <a:pt x="147" y="117"/>
                  </a:lnTo>
                  <a:lnTo>
                    <a:pt x="164" y="102"/>
                  </a:lnTo>
                  <a:lnTo>
                    <a:pt x="181" y="89"/>
                  </a:lnTo>
                  <a:lnTo>
                    <a:pt x="198" y="76"/>
                  </a:lnTo>
                  <a:lnTo>
                    <a:pt x="216" y="65"/>
                  </a:lnTo>
                  <a:lnTo>
                    <a:pt x="235" y="54"/>
                  </a:lnTo>
                  <a:lnTo>
                    <a:pt x="254" y="43"/>
                  </a:lnTo>
                  <a:lnTo>
                    <a:pt x="274" y="35"/>
                  </a:lnTo>
                  <a:lnTo>
                    <a:pt x="295" y="26"/>
                  </a:lnTo>
                  <a:lnTo>
                    <a:pt x="316" y="20"/>
                  </a:lnTo>
                  <a:lnTo>
                    <a:pt x="337" y="13"/>
                  </a:lnTo>
                  <a:lnTo>
                    <a:pt x="359" y="8"/>
                  </a:lnTo>
                  <a:lnTo>
                    <a:pt x="381" y="5"/>
                  </a:lnTo>
                  <a:lnTo>
                    <a:pt x="403" y="2"/>
                  </a:lnTo>
                  <a:lnTo>
                    <a:pt x="427" y="0"/>
                  </a:lnTo>
                  <a:lnTo>
                    <a:pt x="450" y="0"/>
                  </a:lnTo>
                  <a:lnTo>
                    <a:pt x="472" y="0"/>
                  </a:lnTo>
                  <a:lnTo>
                    <a:pt x="496" y="2"/>
                  </a:lnTo>
                  <a:lnTo>
                    <a:pt x="518" y="5"/>
                  </a:lnTo>
                  <a:lnTo>
                    <a:pt x="541" y="8"/>
                  </a:lnTo>
                  <a:lnTo>
                    <a:pt x="562" y="13"/>
                  </a:lnTo>
                  <a:lnTo>
                    <a:pt x="583" y="20"/>
                  </a:lnTo>
                  <a:lnTo>
                    <a:pt x="604" y="26"/>
                  </a:lnTo>
                  <a:lnTo>
                    <a:pt x="625" y="35"/>
                  </a:lnTo>
                  <a:lnTo>
                    <a:pt x="645" y="43"/>
                  </a:lnTo>
                  <a:lnTo>
                    <a:pt x="664" y="54"/>
                  </a:lnTo>
                  <a:lnTo>
                    <a:pt x="683" y="65"/>
                  </a:lnTo>
                  <a:lnTo>
                    <a:pt x="701" y="76"/>
                  </a:lnTo>
                  <a:lnTo>
                    <a:pt x="719" y="89"/>
                  </a:lnTo>
                  <a:lnTo>
                    <a:pt x="736" y="102"/>
                  </a:lnTo>
                  <a:lnTo>
                    <a:pt x="752" y="117"/>
                  </a:lnTo>
                  <a:lnTo>
                    <a:pt x="768" y="132"/>
                  </a:lnTo>
                  <a:lnTo>
                    <a:pt x="783" y="147"/>
                  </a:lnTo>
                  <a:lnTo>
                    <a:pt x="797" y="164"/>
                  </a:lnTo>
                  <a:lnTo>
                    <a:pt x="811" y="181"/>
                  </a:lnTo>
                  <a:lnTo>
                    <a:pt x="823" y="198"/>
                  </a:lnTo>
                  <a:lnTo>
                    <a:pt x="834" y="216"/>
                  </a:lnTo>
                  <a:lnTo>
                    <a:pt x="846" y="235"/>
                  </a:lnTo>
                  <a:lnTo>
                    <a:pt x="856" y="254"/>
                  </a:lnTo>
                  <a:lnTo>
                    <a:pt x="864" y="274"/>
                  </a:lnTo>
                  <a:lnTo>
                    <a:pt x="873" y="295"/>
                  </a:lnTo>
                  <a:lnTo>
                    <a:pt x="880" y="316"/>
                  </a:lnTo>
                  <a:lnTo>
                    <a:pt x="885" y="337"/>
                  </a:lnTo>
                  <a:lnTo>
                    <a:pt x="891" y="358"/>
                  </a:lnTo>
                  <a:lnTo>
                    <a:pt x="895" y="381"/>
                  </a:lnTo>
                  <a:lnTo>
                    <a:pt x="897" y="403"/>
                  </a:lnTo>
                  <a:lnTo>
                    <a:pt x="899" y="427"/>
                  </a:lnTo>
                  <a:lnTo>
                    <a:pt x="900" y="450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3" name="Freeform 103"/>
            <p:cNvSpPr/>
            <p:nvPr/>
          </p:nvSpPr>
          <p:spPr bwMode="auto">
            <a:xfrm>
              <a:off x="6829589" y="5542901"/>
              <a:ext cx="351715" cy="351715"/>
            </a:xfrm>
            <a:custGeom>
              <a:avLst/>
              <a:gdLst>
                <a:gd name="T0" fmla="*/ 897 w 900"/>
                <a:gd name="T1" fmla="*/ 498 h 901"/>
                <a:gd name="T2" fmla="*/ 886 w 900"/>
                <a:gd name="T3" fmla="*/ 564 h 901"/>
                <a:gd name="T4" fmla="*/ 864 w 900"/>
                <a:gd name="T5" fmla="*/ 627 h 901"/>
                <a:gd name="T6" fmla="*/ 835 w 900"/>
                <a:gd name="T7" fmla="*/ 685 h 901"/>
                <a:gd name="T8" fmla="*/ 797 w 900"/>
                <a:gd name="T9" fmla="*/ 737 h 901"/>
                <a:gd name="T10" fmla="*/ 753 w 900"/>
                <a:gd name="T11" fmla="*/ 784 h 901"/>
                <a:gd name="T12" fmla="*/ 702 w 900"/>
                <a:gd name="T13" fmla="*/ 825 h 901"/>
                <a:gd name="T14" fmla="*/ 645 w 900"/>
                <a:gd name="T15" fmla="*/ 857 h 901"/>
                <a:gd name="T16" fmla="*/ 583 w 900"/>
                <a:gd name="T17" fmla="*/ 881 h 901"/>
                <a:gd name="T18" fmla="*/ 519 w 900"/>
                <a:gd name="T19" fmla="*/ 896 h 901"/>
                <a:gd name="T20" fmla="*/ 450 w 900"/>
                <a:gd name="T21" fmla="*/ 901 h 901"/>
                <a:gd name="T22" fmla="*/ 381 w 900"/>
                <a:gd name="T23" fmla="*/ 896 h 901"/>
                <a:gd name="T24" fmla="*/ 316 w 900"/>
                <a:gd name="T25" fmla="*/ 881 h 901"/>
                <a:gd name="T26" fmla="*/ 255 w 900"/>
                <a:gd name="T27" fmla="*/ 857 h 901"/>
                <a:gd name="T28" fmla="*/ 198 w 900"/>
                <a:gd name="T29" fmla="*/ 825 h 901"/>
                <a:gd name="T30" fmla="*/ 147 w 900"/>
                <a:gd name="T31" fmla="*/ 784 h 901"/>
                <a:gd name="T32" fmla="*/ 102 w 900"/>
                <a:gd name="T33" fmla="*/ 737 h 901"/>
                <a:gd name="T34" fmla="*/ 65 w 900"/>
                <a:gd name="T35" fmla="*/ 685 h 901"/>
                <a:gd name="T36" fmla="*/ 35 w 900"/>
                <a:gd name="T37" fmla="*/ 627 h 901"/>
                <a:gd name="T38" fmla="*/ 14 w 900"/>
                <a:gd name="T39" fmla="*/ 564 h 901"/>
                <a:gd name="T40" fmla="*/ 2 w 900"/>
                <a:gd name="T41" fmla="*/ 498 h 901"/>
                <a:gd name="T42" fmla="*/ 0 w 900"/>
                <a:gd name="T43" fmla="*/ 429 h 901"/>
                <a:gd name="T44" fmla="*/ 9 w 900"/>
                <a:gd name="T45" fmla="*/ 360 h 901"/>
                <a:gd name="T46" fmla="*/ 27 w 900"/>
                <a:gd name="T47" fmla="*/ 296 h 901"/>
                <a:gd name="T48" fmla="*/ 54 w 900"/>
                <a:gd name="T49" fmla="*/ 237 h 901"/>
                <a:gd name="T50" fmla="*/ 90 w 900"/>
                <a:gd name="T51" fmla="*/ 181 h 901"/>
                <a:gd name="T52" fmla="*/ 132 w 900"/>
                <a:gd name="T53" fmla="*/ 132 h 901"/>
                <a:gd name="T54" fmla="*/ 181 w 900"/>
                <a:gd name="T55" fmla="*/ 90 h 901"/>
                <a:gd name="T56" fmla="*/ 235 w 900"/>
                <a:gd name="T57" fmla="*/ 55 h 901"/>
                <a:gd name="T58" fmla="*/ 295 w 900"/>
                <a:gd name="T59" fmla="*/ 28 h 901"/>
                <a:gd name="T60" fmla="*/ 359 w 900"/>
                <a:gd name="T61" fmla="*/ 10 h 901"/>
                <a:gd name="T62" fmla="*/ 427 w 900"/>
                <a:gd name="T63" fmla="*/ 1 h 901"/>
                <a:gd name="T64" fmla="*/ 496 w 900"/>
                <a:gd name="T65" fmla="*/ 4 h 901"/>
                <a:gd name="T66" fmla="*/ 562 w 900"/>
                <a:gd name="T67" fmla="*/ 15 h 901"/>
                <a:gd name="T68" fmla="*/ 625 w 900"/>
                <a:gd name="T69" fmla="*/ 37 h 901"/>
                <a:gd name="T70" fmla="*/ 683 w 900"/>
                <a:gd name="T71" fmla="*/ 66 h 901"/>
                <a:gd name="T72" fmla="*/ 737 w 900"/>
                <a:gd name="T73" fmla="*/ 104 h 901"/>
                <a:gd name="T74" fmla="*/ 784 w 900"/>
                <a:gd name="T75" fmla="*/ 148 h 901"/>
                <a:gd name="T76" fmla="*/ 823 w 900"/>
                <a:gd name="T77" fmla="*/ 200 h 901"/>
                <a:gd name="T78" fmla="*/ 856 w 900"/>
                <a:gd name="T79" fmla="*/ 256 h 901"/>
                <a:gd name="T80" fmla="*/ 879 w 900"/>
                <a:gd name="T81" fmla="*/ 318 h 901"/>
                <a:gd name="T82" fmla="*/ 895 w 900"/>
                <a:gd name="T83" fmla="*/ 383 h 901"/>
                <a:gd name="T84" fmla="*/ 900 w 900"/>
                <a:gd name="T85" fmla="*/ 45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0" h="901">
                  <a:moveTo>
                    <a:pt x="900" y="451"/>
                  </a:moveTo>
                  <a:lnTo>
                    <a:pt x="900" y="474"/>
                  </a:lnTo>
                  <a:lnTo>
                    <a:pt x="897" y="498"/>
                  </a:lnTo>
                  <a:lnTo>
                    <a:pt x="895" y="520"/>
                  </a:lnTo>
                  <a:lnTo>
                    <a:pt x="891" y="542"/>
                  </a:lnTo>
                  <a:lnTo>
                    <a:pt x="886" y="564"/>
                  </a:lnTo>
                  <a:lnTo>
                    <a:pt x="879" y="585"/>
                  </a:lnTo>
                  <a:lnTo>
                    <a:pt x="873" y="606"/>
                  </a:lnTo>
                  <a:lnTo>
                    <a:pt x="864" y="627"/>
                  </a:lnTo>
                  <a:lnTo>
                    <a:pt x="856" y="647"/>
                  </a:lnTo>
                  <a:lnTo>
                    <a:pt x="845" y="666"/>
                  </a:lnTo>
                  <a:lnTo>
                    <a:pt x="835" y="685"/>
                  </a:lnTo>
                  <a:lnTo>
                    <a:pt x="823" y="703"/>
                  </a:lnTo>
                  <a:lnTo>
                    <a:pt x="810" y="720"/>
                  </a:lnTo>
                  <a:lnTo>
                    <a:pt x="797" y="737"/>
                  </a:lnTo>
                  <a:lnTo>
                    <a:pt x="784" y="754"/>
                  </a:lnTo>
                  <a:lnTo>
                    <a:pt x="769" y="769"/>
                  </a:lnTo>
                  <a:lnTo>
                    <a:pt x="753" y="784"/>
                  </a:lnTo>
                  <a:lnTo>
                    <a:pt x="737" y="799"/>
                  </a:lnTo>
                  <a:lnTo>
                    <a:pt x="720" y="812"/>
                  </a:lnTo>
                  <a:lnTo>
                    <a:pt x="702" y="825"/>
                  </a:lnTo>
                  <a:lnTo>
                    <a:pt x="683" y="836"/>
                  </a:lnTo>
                  <a:lnTo>
                    <a:pt x="664" y="847"/>
                  </a:lnTo>
                  <a:lnTo>
                    <a:pt x="645" y="857"/>
                  </a:lnTo>
                  <a:lnTo>
                    <a:pt x="625" y="866"/>
                  </a:lnTo>
                  <a:lnTo>
                    <a:pt x="605" y="875"/>
                  </a:lnTo>
                  <a:lnTo>
                    <a:pt x="583" y="881"/>
                  </a:lnTo>
                  <a:lnTo>
                    <a:pt x="562" y="888"/>
                  </a:lnTo>
                  <a:lnTo>
                    <a:pt x="541" y="893"/>
                  </a:lnTo>
                  <a:lnTo>
                    <a:pt x="519" y="896"/>
                  </a:lnTo>
                  <a:lnTo>
                    <a:pt x="496" y="899"/>
                  </a:lnTo>
                  <a:lnTo>
                    <a:pt x="473" y="901"/>
                  </a:lnTo>
                  <a:lnTo>
                    <a:pt x="450" y="901"/>
                  </a:lnTo>
                  <a:lnTo>
                    <a:pt x="427" y="901"/>
                  </a:lnTo>
                  <a:lnTo>
                    <a:pt x="404" y="899"/>
                  </a:lnTo>
                  <a:lnTo>
                    <a:pt x="381" y="896"/>
                  </a:lnTo>
                  <a:lnTo>
                    <a:pt x="359" y="893"/>
                  </a:lnTo>
                  <a:lnTo>
                    <a:pt x="338" y="888"/>
                  </a:lnTo>
                  <a:lnTo>
                    <a:pt x="316" y="881"/>
                  </a:lnTo>
                  <a:lnTo>
                    <a:pt x="295" y="875"/>
                  </a:lnTo>
                  <a:lnTo>
                    <a:pt x="275" y="866"/>
                  </a:lnTo>
                  <a:lnTo>
                    <a:pt x="255" y="857"/>
                  </a:lnTo>
                  <a:lnTo>
                    <a:pt x="235" y="847"/>
                  </a:lnTo>
                  <a:lnTo>
                    <a:pt x="216" y="836"/>
                  </a:lnTo>
                  <a:lnTo>
                    <a:pt x="198" y="825"/>
                  </a:lnTo>
                  <a:lnTo>
                    <a:pt x="181" y="812"/>
                  </a:lnTo>
                  <a:lnTo>
                    <a:pt x="164" y="799"/>
                  </a:lnTo>
                  <a:lnTo>
                    <a:pt x="147" y="784"/>
                  </a:lnTo>
                  <a:lnTo>
                    <a:pt x="132" y="769"/>
                  </a:lnTo>
                  <a:lnTo>
                    <a:pt x="117" y="754"/>
                  </a:lnTo>
                  <a:lnTo>
                    <a:pt x="102" y="737"/>
                  </a:lnTo>
                  <a:lnTo>
                    <a:pt x="90" y="720"/>
                  </a:lnTo>
                  <a:lnTo>
                    <a:pt x="77" y="703"/>
                  </a:lnTo>
                  <a:lnTo>
                    <a:pt x="65" y="685"/>
                  </a:lnTo>
                  <a:lnTo>
                    <a:pt x="54" y="666"/>
                  </a:lnTo>
                  <a:lnTo>
                    <a:pt x="44" y="647"/>
                  </a:lnTo>
                  <a:lnTo>
                    <a:pt x="35" y="627"/>
                  </a:lnTo>
                  <a:lnTo>
                    <a:pt x="27" y="606"/>
                  </a:lnTo>
                  <a:lnTo>
                    <a:pt x="20" y="585"/>
                  </a:lnTo>
                  <a:lnTo>
                    <a:pt x="14" y="564"/>
                  </a:lnTo>
                  <a:lnTo>
                    <a:pt x="9" y="542"/>
                  </a:lnTo>
                  <a:lnTo>
                    <a:pt x="5" y="520"/>
                  </a:lnTo>
                  <a:lnTo>
                    <a:pt x="2" y="498"/>
                  </a:lnTo>
                  <a:lnTo>
                    <a:pt x="0" y="474"/>
                  </a:lnTo>
                  <a:lnTo>
                    <a:pt x="0" y="451"/>
                  </a:lnTo>
                  <a:lnTo>
                    <a:pt x="0" y="429"/>
                  </a:lnTo>
                  <a:lnTo>
                    <a:pt x="2" y="405"/>
                  </a:lnTo>
                  <a:lnTo>
                    <a:pt x="5" y="383"/>
                  </a:lnTo>
                  <a:lnTo>
                    <a:pt x="9" y="360"/>
                  </a:lnTo>
                  <a:lnTo>
                    <a:pt x="14" y="339"/>
                  </a:lnTo>
                  <a:lnTo>
                    <a:pt x="20" y="318"/>
                  </a:lnTo>
                  <a:lnTo>
                    <a:pt x="27" y="296"/>
                  </a:lnTo>
                  <a:lnTo>
                    <a:pt x="35" y="276"/>
                  </a:lnTo>
                  <a:lnTo>
                    <a:pt x="44" y="256"/>
                  </a:lnTo>
                  <a:lnTo>
                    <a:pt x="54" y="237"/>
                  </a:lnTo>
                  <a:lnTo>
                    <a:pt x="65" y="218"/>
                  </a:lnTo>
                  <a:lnTo>
                    <a:pt x="77" y="200"/>
                  </a:lnTo>
                  <a:lnTo>
                    <a:pt x="90" y="181"/>
                  </a:lnTo>
                  <a:lnTo>
                    <a:pt x="102" y="164"/>
                  </a:lnTo>
                  <a:lnTo>
                    <a:pt x="117" y="148"/>
                  </a:lnTo>
                  <a:lnTo>
                    <a:pt x="132" y="132"/>
                  </a:lnTo>
                  <a:lnTo>
                    <a:pt x="147" y="118"/>
                  </a:lnTo>
                  <a:lnTo>
                    <a:pt x="164" y="104"/>
                  </a:lnTo>
                  <a:lnTo>
                    <a:pt x="181" y="90"/>
                  </a:lnTo>
                  <a:lnTo>
                    <a:pt x="198" y="78"/>
                  </a:lnTo>
                  <a:lnTo>
                    <a:pt x="216" y="66"/>
                  </a:lnTo>
                  <a:lnTo>
                    <a:pt x="235" y="55"/>
                  </a:lnTo>
                  <a:lnTo>
                    <a:pt x="255" y="45"/>
                  </a:lnTo>
                  <a:lnTo>
                    <a:pt x="275" y="37"/>
                  </a:lnTo>
                  <a:lnTo>
                    <a:pt x="295" y="28"/>
                  </a:lnTo>
                  <a:lnTo>
                    <a:pt x="316" y="21"/>
                  </a:lnTo>
                  <a:lnTo>
                    <a:pt x="338" y="15"/>
                  </a:lnTo>
                  <a:lnTo>
                    <a:pt x="359" y="10"/>
                  </a:lnTo>
                  <a:lnTo>
                    <a:pt x="381" y="6"/>
                  </a:lnTo>
                  <a:lnTo>
                    <a:pt x="404" y="4"/>
                  </a:lnTo>
                  <a:lnTo>
                    <a:pt x="427" y="1"/>
                  </a:lnTo>
                  <a:lnTo>
                    <a:pt x="450" y="0"/>
                  </a:lnTo>
                  <a:lnTo>
                    <a:pt x="473" y="1"/>
                  </a:lnTo>
                  <a:lnTo>
                    <a:pt x="496" y="4"/>
                  </a:lnTo>
                  <a:lnTo>
                    <a:pt x="519" y="6"/>
                  </a:lnTo>
                  <a:lnTo>
                    <a:pt x="541" y="10"/>
                  </a:lnTo>
                  <a:lnTo>
                    <a:pt x="562" y="15"/>
                  </a:lnTo>
                  <a:lnTo>
                    <a:pt x="583" y="21"/>
                  </a:lnTo>
                  <a:lnTo>
                    <a:pt x="605" y="28"/>
                  </a:lnTo>
                  <a:lnTo>
                    <a:pt x="625" y="37"/>
                  </a:lnTo>
                  <a:lnTo>
                    <a:pt x="645" y="45"/>
                  </a:lnTo>
                  <a:lnTo>
                    <a:pt x="664" y="55"/>
                  </a:lnTo>
                  <a:lnTo>
                    <a:pt x="683" y="66"/>
                  </a:lnTo>
                  <a:lnTo>
                    <a:pt x="702" y="78"/>
                  </a:lnTo>
                  <a:lnTo>
                    <a:pt x="720" y="90"/>
                  </a:lnTo>
                  <a:lnTo>
                    <a:pt x="737" y="104"/>
                  </a:lnTo>
                  <a:lnTo>
                    <a:pt x="753" y="118"/>
                  </a:lnTo>
                  <a:lnTo>
                    <a:pt x="769" y="132"/>
                  </a:lnTo>
                  <a:lnTo>
                    <a:pt x="784" y="148"/>
                  </a:lnTo>
                  <a:lnTo>
                    <a:pt x="797" y="164"/>
                  </a:lnTo>
                  <a:lnTo>
                    <a:pt x="810" y="181"/>
                  </a:lnTo>
                  <a:lnTo>
                    <a:pt x="823" y="200"/>
                  </a:lnTo>
                  <a:lnTo>
                    <a:pt x="835" y="218"/>
                  </a:lnTo>
                  <a:lnTo>
                    <a:pt x="845" y="237"/>
                  </a:lnTo>
                  <a:lnTo>
                    <a:pt x="856" y="256"/>
                  </a:lnTo>
                  <a:lnTo>
                    <a:pt x="864" y="276"/>
                  </a:lnTo>
                  <a:lnTo>
                    <a:pt x="873" y="296"/>
                  </a:lnTo>
                  <a:lnTo>
                    <a:pt x="879" y="318"/>
                  </a:lnTo>
                  <a:lnTo>
                    <a:pt x="886" y="339"/>
                  </a:lnTo>
                  <a:lnTo>
                    <a:pt x="891" y="360"/>
                  </a:lnTo>
                  <a:lnTo>
                    <a:pt x="895" y="383"/>
                  </a:lnTo>
                  <a:lnTo>
                    <a:pt x="897" y="405"/>
                  </a:lnTo>
                  <a:lnTo>
                    <a:pt x="900" y="429"/>
                  </a:lnTo>
                  <a:lnTo>
                    <a:pt x="900" y="451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4" name="Freeform 104"/>
            <p:cNvSpPr/>
            <p:nvPr/>
          </p:nvSpPr>
          <p:spPr bwMode="auto">
            <a:xfrm>
              <a:off x="6079263" y="6904820"/>
              <a:ext cx="437690" cy="439645"/>
            </a:xfrm>
            <a:custGeom>
              <a:avLst/>
              <a:gdLst>
                <a:gd name="T0" fmla="*/ 1119 w 1122"/>
                <a:gd name="T1" fmla="*/ 618 h 1123"/>
                <a:gd name="T2" fmla="*/ 1104 w 1122"/>
                <a:gd name="T3" fmla="*/ 701 h 1123"/>
                <a:gd name="T4" fmla="*/ 1078 w 1122"/>
                <a:gd name="T5" fmla="*/ 780 h 1123"/>
                <a:gd name="T6" fmla="*/ 1041 w 1122"/>
                <a:gd name="T7" fmla="*/ 852 h 1123"/>
                <a:gd name="T8" fmla="*/ 994 w 1122"/>
                <a:gd name="T9" fmla="*/ 918 h 1123"/>
                <a:gd name="T10" fmla="*/ 938 w 1122"/>
                <a:gd name="T11" fmla="*/ 977 h 1123"/>
                <a:gd name="T12" fmla="*/ 875 w 1122"/>
                <a:gd name="T13" fmla="*/ 1027 h 1123"/>
                <a:gd name="T14" fmla="*/ 804 w 1122"/>
                <a:gd name="T15" fmla="*/ 1067 h 1123"/>
                <a:gd name="T16" fmla="*/ 728 w 1122"/>
                <a:gd name="T17" fmla="*/ 1097 h 1123"/>
                <a:gd name="T18" fmla="*/ 646 w 1122"/>
                <a:gd name="T19" fmla="*/ 1115 h 1123"/>
                <a:gd name="T20" fmla="*/ 561 w 1122"/>
                <a:gd name="T21" fmla="*/ 1123 h 1123"/>
                <a:gd name="T22" fmla="*/ 476 w 1122"/>
                <a:gd name="T23" fmla="*/ 1115 h 1123"/>
                <a:gd name="T24" fmla="*/ 394 w 1122"/>
                <a:gd name="T25" fmla="*/ 1097 h 1123"/>
                <a:gd name="T26" fmla="*/ 318 w 1122"/>
                <a:gd name="T27" fmla="*/ 1067 h 1123"/>
                <a:gd name="T28" fmla="*/ 247 w 1122"/>
                <a:gd name="T29" fmla="*/ 1027 h 1123"/>
                <a:gd name="T30" fmla="*/ 184 w 1122"/>
                <a:gd name="T31" fmla="*/ 977 h 1123"/>
                <a:gd name="T32" fmla="*/ 128 w 1122"/>
                <a:gd name="T33" fmla="*/ 918 h 1123"/>
                <a:gd name="T34" fmla="*/ 81 w 1122"/>
                <a:gd name="T35" fmla="*/ 852 h 1123"/>
                <a:gd name="T36" fmla="*/ 44 w 1122"/>
                <a:gd name="T37" fmla="*/ 780 h 1123"/>
                <a:gd name="T38" fmla="*/ 18 w 1122"/>
                <a:gd name="T39" fmla="*/ 701 h 1123"/>
                <a:gd name="T40" fmla="*/ 3 w 1122"/>
                <a:gd name="T41" fmla="*/ 618 h 1123"/>
                <a:gd name="T42" fmla="*/ 1 w 1122"/>
                <a:gd name="T43" fmla="*/ 532 h 1123"/>
                <a:gd name="T44" fmla="*/ 12 w 1122"/>
                <a:gd name="T45" fmla="*/ 447 h 1123"/>
                <a:gd name="T46" fmla="*/ 34 w 1122"/>
                <a:gd name="T47" fmla="*/ 368 h 1123"/>
                <a:gd name="T48" fmla="*/ 68 w 1122"/>
                <a:gd name="T49" fmla="*/ 293 h 1123"/>
                <a:gd name="T50" fmla="*/ 112 w 1122"/>
                <a:gd name="T51" fmla="*/ 225 h 1123"/>
                <a:gd name="T52" fmla="*/ 164 w 1122"/>
                <a:gd name="T53" fmla="*/ 164 h 1123"/>
                <a:gd name="T54" fmla="*/ 226 w 1122"/>
                <a:gd name="T55" fmla="*/ 111 h 1123"/>
                <a:gd name="T56" fmla="*/ 294 w 1122"/>
                <a:gd name="T57" fmla="*/ 67 h 1123"/>
                <a:gd name="T58" fmla="*/ 368 w 1122"/>
                <a:gd name="T59" fmla="*/ 33 h 1123"/>
                <a:gd name="T60" fmla="*/ 448 w 1122"/>
                <a:gd name="T61" fmla="*/ 11 h 1123"/>
                <a:gd name="T62" fmla="*/ 532 w 1122"/>
                <a:gd name="T63" fmla="*/ 0 h 1123"/>
                <a:gd name="T64" fmla="*/ 618 w 1122"/>
                <a:gd name="T65" fmla="*/ 2 h 1123"/>
                <a:gd name="T66" fmla="*/ 701 w 1122"/>
                <a:gd name="T67" fmla="*/ 17 h 1123"/>
                <a:gd name="T68" fmla="*/ 779 w 1122"/>
                <a:gd name="T69" fmla="*/ 44 h 1123"/>
                <a:gd name="T70" fmla="*/ 852 w 1122"/>
                <a:gd name="T71" fmla="*/ 81 h 1123"/>
                <a:gd name="T72" fmla="*/ 918 w 1122"/>
                <a:gd name="T73" fmla="*/ 128 h 1123"/>
                <a:gd name="T74" fmla="*/ 976 w 1122"/>
                <a:gd name="T75" fmla="*/ 183 h 1123"/>
                <a:gd name="T76" fmla="*/ 1026 w 1122"/>
                <a:gd name="T77" fmla="*/ 247 h 1123"/>
                <a:gd name="T78" fmla="*/ 1067 w 1122"/>
                <a:gd name="T79" fmla="*/ 317 h 1123"/>
                <a:gd name="T80" fmla="*/ 1096 w 1122"/>
                <a:gd name="T81" fmla="*/ 394 h 1123"/>
                <a:gd name="T82" fmla="*/ 1115 w 1122"/>
                <a:gd name="T83" fmla="*/ 475 h 1123"/>
                <a:gd name="T84" fmla="*/ 1122 w 1122"/>
                <a:gd name="T85" fmla="*/ 561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22" h="1123">
                  <a:moveTo>
                    <a:pt x="1122" y="561"/>
                  </a:moveTo>
                  <a:lnTo>
                    <a:pt x="1121" y="590"/>
                  </a:lnTo>
                  <a:lnTo>
                    <a:pt x="1119" y="618"/>
                  </a:lnTo>
                  <a:lnTo>
                    <a:pt x="1115" y="647"/>
                  </a:lnTo>
                  <a:lnTo>
                    <a:pt x="1110" y="674"/>
                  </a:lnTo>
                  <a:lnTo>
                    <a:pt x="1104" y="701"/>
                  </a:lnTo>
                  <a:lnTo>
                    <a:pt x="1096" y="727"/>
                  </a:lnTo>
                  <a:lnTo>
                    <a:pt x="1088" y="754"/>
                  </a:lnTo>
                  <a:lnTo>
                    <a:pt x="1078" y="780"/>
                  </a:lnTo>
                  <a:lnTo>
                    <a:pt x="1067" y="804"/>
                  </a:lnTo>
                  <a:lnTo>
                    <a:pt x="1054" y="829"/>
                  </a:lnTo>
                  <a:lnTo>
                    <a:pt x="1041" y="852"/>
                  </a:lnTo>
                  <a:lnTo>
                    <a:pt x="1026" y="874"/>
                  </a:lnTo>
                  <a:lnTo>
                    <a:pt x="1010" y="897"/>
                  </a:lnTo>
                  <a:lnTo>
                    <a:pt x="994" y="918"/>
                  </a:lnTo>
                  <a:lnTo>
                    <a:pt x="976" y="938"/>
                  </a:lnTo>
                  <a:lnTo>
                    <a:pt x="958" y="958"/>
                  </a:lnTo>
                  <a:lnTo>
                    <a:pt x="938" y="977"/>
                  </a:lnTo>
                  <a:lnTo>
                    <a:pt x="918" y="994"/>
                  </a:lnTo>
                  <a:lnTo>
                    <a:pt x="896" y="1011"/>
                  </a:lnTo>
                  <a:lnTo>
                    <a:pt x="875" y="1027"/>
                  </a:lnTo>
                  <a:lnTo>
                    <a:pt x="852" y="1041"/>
                  </a:lnTo>
                  <a:lnTo>
                    <a:pt x="828" y="1054"/>
                  </a:lnTo>
                  <a:lnTo>
                    <a:pt x="804" y="1067"/>
                  </a:lnTo>
                  <a:lnTo>
                    <a:pt x="779" y="1078"/>
                  </a:lnTo>
                  <a:lnTo>
                    <a:pt x="754" y="1089"/>
                  </a:lnTo>
                  <a:lnTo>
                    <a:pt x="728" y="1097"/>
                  </a:lnTo>
                  <a:lnTo>
                    <a:pt x="701" y="1104"/>
                  </a:lnTo>
                  <a:lnTo>
                    <a:pt x="674" y="1111"/>
                  </a:lnTo>
                  <a:lnTo>
                    <a:pt x="646" y="1115"/>
                  </a:lnTo>
                  <a:lnTo>
                    <a:pt x="618" y="1119"/>
                  </a:lnTo>
                  <a:lnTo>
                    <a:pt x="590" y="1122"/>
                  </a:lnTo>
                  <a:lnTo>
                    <a:pt x="561" y="1123"/>
                  </a:lnTo>
                  <a:lnTo>
                    <a:pt x="532" y="1122"/>
                  </a:lnTo>
                  <a:lnTo>
                    <a:pt x="503" y="1119"/>
                  </a:lnTo>
                  <a:lnTo>
                    <a:pt x="476" y="1115"/>
                  </a:lnTo>
                  <a:lnTo>
                    <a:pt x="448" y="1111"/>
                  </a:lnTo>
                  <a:lnTo>
                    <a:pt x="420" y="1104"/>
                  </a:lnTo>
                  <a:lnTo>
                    <a:pt x="394" y="1097"/>
                  </a:lnTo>
                  <a:lnTo>
                    <a:pt x="368" y="1089"/>
                  </a:lnTo>
                  <a:lnTo>
                    <a:pt x="343" y="1078"/>
                  </a:lnTo>
                  <a:lnTo>
                    <a:pt x="318" y="1067"/>
                  </a:lnTo>
                  <a:lnTo>
                    <a:pt x="294" y="1054"/>
                  </a:lnTo>
                  <a:lnTo>
                    <a:pt x="270" y="1041"/>
                  </a:lnTo>
                  <a:lnTo>
                    <a:pt x="247" y="1027"/>
                  </a:lnTo>
                  <a:lnTo>
                    <a:pt x="226" y="1011"/>
                  </a:lnTo>
                  <a:lnTo>
                    <a:pt x="204" y="994"/>
                  </a:lnTo>
                  <a:lnTo>
                    <a:pt x="184" y="977"/>
                  </a:lnTo>
                  <a:lnTo>
                    <a:pt x="164" y="958"/>
                  </a:lnTo>
                  <a:lnTo>
                    <a:pt x="146" y="938"/>
                  </a:lnTo>
                  <a:lnTo>
                    <a:pt x="128" y="918"/>
                  </a:lnTo>
                  <a:lnTo>
                    <a:pt x="112" y="897"/>
                  </a:lnTo>
                  <a:lnTo>
                    <a:pt x="96" y="874"/>
                  </a:lnTo>
                  <a:lnTo>
                    <a:pt x="81" y="852"/>
                  </a:lnTo>
                  <a:lnTo>
                    <a:pt x="68" y="829"/>
                  </a:lnTo>
                  <a:lnTo>
                    <a:pt x="55" y="804"/>
                  </a:lnTo>
                  <a:lnTo>
                    <a:pt x="44" y="780"/>
                  </a:lnTo>
                  <a:lnTo>
                    <a:pt x="34" y="754"/>
                  </a:lnTo>
                  <a:lnTo>
                    <a:pt x="26" y="727"/>
                  </a:lnTo>
                  <a:lnTo>
                    <a:pt x="18" y="701"/>
                  </a:lnTo>
                  <a:lnTo>
                    <a:pt x="12" y="674"/>
                  </a:lnTo>
                  <a:lnTo>
                    <a:pt x="6" y="647"/>
                  </a:lnTo>
                  <a:lnTo>
                    <a:pt x="3" y="618"/>
                  </a:lnTo>
                  <a:lnTo>
                    <a:pt x="1" y="590"/>
                  </a:lnTo>
                  <a:lnTo>
                    <a:pt x="0" y="561"/>
                  </a:lnTo>
                  <a:lnTo>
                    <a:pt x="1" y="532"/>
                  </a:lnTo>
                  <a:lnTo>
                    <a:pt x="3" y="504"/>
                  </a:lnTo>
                  <a:lnTo>
                    <a:pt x="6" y="475"/>
                  </a:lnTo>
                  <a:lnTo>
                    <a:pt x="12" y="447"/>
                  </a:lnTo>
                  <a:lnTo>
                    <a:pt x="18" y="421"/>
                  </a:lnTo>
                  <a:lnTo>
                    <a:pt x="26" y="394"/>
                  </a:lnTo>
                  <a:lnTo>
                    <a:pt x="34" y="368"/>
                  </a:lnTo>
                  <a:lnTo>
                    <a:pt x="44" y="342"/>
                  </a:lnTo>
                  <a:lnTo>
                    <a:pt x="55" y="317"/>
                  </a:lnTo>
                  <a:lnTo>
                    <a:pt x="68" y="293"/>
                  </a:lnTo>
                  <a:lnTo>
                    <a:pt x="81" y="270"/>
                  </a:lnTo>
                  <a:lnTo>
                    <a:pt x="96" y="247"/>
                  </a:lnTo>
                  <a:lnTo>
                    <a:pt x="112" y="225"/>
                  </a:lnTo>
                  <a:lnTo>
                    <a:pt x="128" y="204"/>
                  </a:lnTo>
                  <a:lnTo>
                    <a:pt x="146" y="183"/>
                  </a:lnTo>
                  <a:lnTo>
                    <a:pt x="164" y="164"/>
                  </a:lnTo>
                  <a:lnTo>
                    <a:pt x="184" y="145"/>
                  </a:lnTo>
                  <a:lnTo>
                    <a:pt x="204" y="128"/>
                  </a:lnTo>
                  <a:lnTo>
                    <a:pt x="226" y="111"/>
                  </a:lnTo>
                  <a:lnTo>
                    <a:pt x="247" y="96"/>
                  </a:lnTo>
                  <a:lnTo>
                    <a:pt x="270" y="81"/>
                  </a:lnTo>
                  <a:lnTo>
                    <a:pt x="294" y="67"/>
                  </a:lnTo>
                  <a:lnTo>
                    <a:pt x="318" y="54"/>
                  </a:lnTo>
                  <a:lnTo>
                    <a:pt x="343" y="44"/>
                  </a:lnTo>
                  <a:lnTo>
                    <a:pt x="368" y="33"/>
                  </a:lnTo>
                  <a:lnTo>
                    <a:pt x="394" y="25"/>
                  </a:lnTo>
                  <a:lnTo>
                    <a:pt x="420" y="17"/>
                  </a:lnTo>
                  <a:lnTo>
                    <a:pt x="448" y="11"/>
                  </a:lnTo>
                  <a:lnTo>
                    <a:pt x="476" y="6"/>
                  </a:lnTo>
                  <a:lnTo>
                    <a:pt x="503" y="2"/>
                  </a:lnTo>
                  <a:lnTo>
                    <a:pt x="532" y="0"/>
                  </a:lnTo>
                  <a:lnTo>
                    <a:pt x="561" y="0"/>
                  </a:lnTo>
                  <a:lnTo>
                    <a:pt x="590" y="0"/>
                  </a:lnTo>
                  <a:lnTo>
                    <a:pt x="618" y="2"/>
                  </a:lnTo>
                  <a:lnTo>
                    <a:pt x="646" y="6"/>
                  </a:lnTo>
                  <a:lnTo>
                    <a:pt x="674" y="11"/>
                  </a:lnTo>
                  <a:lnTo>
                    <a:pt x="701" y="17"/>
                  </a:lnTo>
                  <a:lnTo>
                    <a:pt x="728" y="25"/>
                  </a:lnTo>
                  <a:lnTo>
                    <a:pt x="754" y="33"/>
                  </a:lnTo>
                  <a:lnTo>
                    <a:pt x="779" y="44"/>
                  </a:lnTo>
                  <a:lnTo>
                    <a:pt x="804" y="54"/>
                  </a:lnTo>
                  <a:lnTo>
                    <a:pt x="828" y="67"/>
                  </a:lnTo>
                  <a:lnTo>
                    <a:pt x="852" y="81"/>
                  </a:lnTo>
                  <a:lnTo>
                    <a:pt x="875" y="96"/>
                  </a:lnTo>
                  <a:lnTo>
                    <a:pt x="896" y="111"/>
                  </a:lnTo>
                  <a:lnTo>
                    <a:pt x="918" y="128"/>
                  </a:lnTo>
                  <a:lnTo>
                    <a:pt x="938" y="145"/>
                  </a:lnTo>
                  <a:lnTo>
                    <a:pt x="958" y="164"/>
                  </a:lnTo>
                  <a:lnTo>
                    <a:pt x="976" y="183"/>
                  </a:lnTo>
                  <a:lnTo>
                    <a:pt x="994" y="204"/>
                  </a:lnTo>
                  <a:lnTo>
                    <a:pt x="1010" y="225"/>
                  </a:lnTo>
                  <a:lnTo>
                    <a:pt x="1026" y="247"/>
                  </a:lnTo>
                  <a:lnTo>
                    <a:pt x="1041" y="270"/>
                  </a:lnTo>
                  <a:lnTo>
                    <a:pt x="1054" y="293"/>
                  </a:lnTo>
                  <a:lnTo>
                    <a:pt x="1067" y="317"/>
                  </a:lnTo>
                  <a:lnTo>
                    <a:pt x="1078" y="342"/>
                  </a:lnTo>
                  <a:lnTo>
                    <a:pt x="1088" y="368"/>
                  </a:lnTo>
                  <a:lnTo>
                    <a:pt x="1096" y="394"/>
                  </a:lnTo>
                  <a:lnTo>
                    <a:pt x="1104" y="421"/>
                  </a:lnTo>
                  <a:lnTo>
                    <a:pt x="1110" y="447"/>
                  </a:lnTo>
                  <a:lnTo>
                    <a:pt x="1115" y="475"/>
                  </a:lnTo>
                  <a:lnTo>
                    <a:pt x="1119" y="504"/>
                  </a:lnTo>
                  <a:lnTo>
                    <a:pt x="1121" y="532"/>
                  </a:lnTo>
                  <a:lnTo>
                    <a:pt x="1122" y="561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5" name="Freeform 105"/>
            <p:cNvSpPr/>
            <p:nvPr/>
          </p:nvSpPr>
          <p:spPr bwMode="auto">
            <a:xfrm>
              <a:off x="1848912" y="7171447"/>
              <a:ext cx="169996" cy="169996"/>
            </a:xfrm>
            <a:custGeom>
              <a:avLst/>
              <a:gdLst>
                <a:gd name="T0" fmla="*/ 437 w 437"/>
                <a:gd name="T1" fmla="*/ 230 h 437"/>
                <a:gd name="T2" fmla="*/ 435 w 437"/>
                <a:gd name="T3" fmla="*/ 252 h 437"/>
                <a:gd name="T4" fmla="*/ 430 w 437"/>
                <a:gd name="T5" fmla="*/ 273 h 437"/>
                <a:gd name="T6" fmla="*/ 423 w 437"/>
                <a:gd name="T7" fmla="*/ 294 h 437"/>
                <a:gd name="T8" fmla="*/ 411 w 437"/>
                <a:gd name="T9" fmla="*/ 322 h 437"/>
                <a:gd name="T10" fmla="*/ 387 w 437"/>
                <a:gd name="T11" fmla="*/ 357 h 437"/>
                <a:gd name="T12" fmla="*/ 357 w 437"/>
                <a:gd name="T13" fmla="*/ 387 h 437"/>
                <a:gd name="T14" fmla="*/ 322 w 437"/>
                <a:gd name="T15" fmla="*/ 411 h 437"/>
                <a:gd name="T16" fmla="*/ 293 w 437"/>
                <a:gd name="T17" fmla="*/ 425 h 437"/>
                <a:gd name="T18" fmla="*/ 273 w 437"/>
                <a:gd name="T19" fmla="*/ 431 h 437"/>
                <a:gd name="T20" fmla="*/ 252 w 437"/>
                <a:gd name="T21" fmla="*/ 435 h 437"/>
                <a:gd name="T22" fmla="*/ 230 w 437"/>
                <a:gd name="T23" fmla="*/ 437 h 437"/>
                <a:gd name="T24" fmla="*/ 207 w 437"/>
                <a:gd name="T25" fmla="*/ 437 h 437"/>
                <a:gd name="T26" fmla="*/ 185 w 437"/>
                <a:gd name="T27" fmla="*/ 435 h 437"/>
                <a:gd name="T28" fmla="*/ 164 w 437"/>
                <a:gd name="T29" fmla="*/ 431 h 437"/>
                <a:gd name="T30" fmla="*/ 143 w 437"/>
                <a:gd name="T31" fmla="*/ 425 h 437"/>
                <a:gd name="T32" fmla="*/ 114 w 437"/>
                <a:gd name="T33" fmla="*/ 411 h 437"/>
                <a:gd name="T34" fmla="*/ 78 w 437"/>
                <a:gd name="T35" fmla="*/ 387 h 437"/>
                <a:gd name="T36" fmla="*/ 50 w 437"/>
                <a:gd name="T37" fmla="*/ 357 h 437"/>
                <a:gd name="T38" fmla="*/ 25 w 437"/>
                <a:gd name="T39" fmla="*/ 322 h 437"/>
                <a:gd name="T40" fmla="*/ 12 w 437"/>
                <a:gd name="T41" fmla="*/ 294 h 437"/>
                <a:gd name="T42" fmla="*/ 6 w 437"/>
                <a:gd name="T43" fmla="*/ 273 h 437"/>
                <a:gd name="T44" fmla="*/ 2 w 437"/>
                <a:gd name="T45" fmla="*/ 252 h 437"/>
                <a:gd name="T46" fmla="*/ 0 w 437"/>
                <a:gd name="T47" fmla="*/ 230 h 437"/>
                <a:gd name="T48" fmla="*/ 0 w 437"/>
                <a:gd name="T49" fmla="*/ 207 h 437"/>
                <a:gd name="T50" fmla="*/ 2 w 437"/>
                <a:gd name="T51" fmla="*/ 185 h 437"/>
                <a:gd name="T52" fmla="*/ 6 w 437"/>
                <a:gd name="T53" fmla="*/ 164 h 437"/>
                <a:gd name="T54" fmla="*/ 12 w 437"/>
                <a:gd name="T55" fmla="*/ 143 h 437"/>
                <a:gd name="T56" fmla="*/ 25 w 437"/>
                <a:gd name="T57" fmla="*/ 114 h 437"/>
                <a:gd name="T58" fmla="*/ 50 w 437"/>
                <a:gd name="T59" fmla="*/ 79 h 437"/>
                <a:gd name="T60" fmla="*/ 78 w 437"/>
                <a:gd name="T61" fmla="*/ 50 h 437"/>
                <a:gd name="T62" fmla="*/ 114 w 437"/>
                <a:gd name="T63" fmla="*/ 25 h 437"/>
                <a:gd name="T64" fmla="*/ 143 w 437"/>
                <a:gd name="T65" fmla="*/ 12 h 437"/>
                <a:gd name="T66" fmla="*/ 164 w 437"/>
                <a:gd name="T67" fmla="*/ 6 h 437"/>
                <a:gd name="T68" fmla="*/ 185 w 437"/>
                <a:gd name="T69" fmla="*/ 2 h 437"/>
                <a:gd name="T70" fmla="*/ 207 w 437"/>
                <a:gd name="T71" fmla="*/ 0 h 437"/>
                <a:gd name="T72" fmla="*/ 230 w 437"/>
                <a:gd name="T73" fmla="*/ 0 h 437"/>
                <a:gd name="T74" fmla="*/ 252 w 437"/>
                <a:gd name="T75" fmla="*/ 2 h 437"/>
                <a:gd name="T76" fmla="*/ 273 w 437"/>
                <a:gd name="T77" fmla="*/ 6 h 437"/>
                <a:gd name="T78" fmla="*/ 293 w 437"/>
                <a:gd name="T79" fmla="*/ 12 h 437"/>
                <a:gd name="T80" fmla="*/ 322 w 437"/>
                <a:gd name="T81" fmla="*/ 25 h 437"/>
                <a:gd name="T82" fmla="*/ 357 w 437"/>
                <a:gd name="T83" fmla="*/ 50 h 437"/>
                <a:gd name="T84" fmla="*/ 387 w 437"/>
                <a:gd name="T85" fmla="*/ 79 h 437"/>
                <a:gd name="T86" fmla="*/ 411 w 437"/>
                <a:gd name="T87" fmla="*/ 114 h 437"/>
                <a:gd name="T88" fmla="*/ 423 w 437"/>
                <a:gd name="T89" fmla="*/ 143 h 437"/>
                <a:gd name="T90" fmla="*/ 430 w 437"/>
                <a:gd name="T91" fmla="*/ 164 h 437"/>
                <a:gd name="T92" fmla="*/ 435 w 437"/>
                <a:gd name="T93" fmla="*/ 185 h 437"/>
                <a:gd name="T94" fmla="*/ 437 w 437"/>
                <a:gd name="T95" fmla="*/ 20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437">
                  <a:moveTo>
                    <a:pt x="437" y="218"/>
                  </a:moveTo>
                  <a:lnTo>
                    <a:pt x="437" y="230"/>
                  </a:lnTo>
                  <a:lnTo>
                    <a:pt x="436" y="240"/>
                  </a:lnTo>
                  <a:lnTo>
                    <a:pt x="435" y="252"/>
                  </a:lnTo>
                  <a:lnTo>
                    <a:pt x="433" y="263"/>
                  </a:lnTo>
                  <a:lnTo>
                    <a:pt x="430" y="273"/>
                  </a:lnTo>
                  <a:lnTo>
                    <a:pt x="428" y="283"/>
                  </a:lnTo>
                  <a:lnTo>
                    <a:pt x="423" y="294"/>
                  </a:lnTo>
                  <a:lnTo>
                    <a:pt x="420" y="303"/>
                  </a:lnTo>
                  <a:lnTo>
                    <a:pt x="411" y="322"/>
                  </a:lnTo>
                  <a:lnTo>
                    <a:pt x="400" y="340"/>
                  </a:lnTo>
                  <a:lnTo>
                    <a:pt x="387" y="357"/>
                  </a:lnTo>
                  <a:lnTo>
                    <a:pt x="373" y="373"/>
                  </a:lnTo>
                  <a:lnTo>
                    <a:pt x="357" y="387"/>
                  </a:lnTo>
                  <a:lnTo>
                    <a:pt x="340" y="400"/>
                  </a:lnTo>
                  <a:lnTo>
                    <a:pt x="322" y="411"/>
                  </a:lnTo>
                  <a:lnTo>
                    <a:pt x="303" y="420"/>
                  </a:lnTo>
                  <a:lnTo>
                    <a:pt x="293" y="425"/>
                  </a:lnTo>
                  <a:lnTo>
                    <a:pt x="283" y="428"/>
                  </a:lnTo>
                  <a:lnTo>
                    <a:pt x="273" y="431"/>
                  </a:lnTo>
                  <a:lnTo>
                    <a:pt x="263" y="433"/>
                  </a:lnTo>
                  <a:lnTo>
                    <a:pt x="252" y="435"/>
                  </a:lnTo>
                  <a:lnTo>
                    <a:pt x="240" y="436"/>
                  </a:lnTo>
                  <a:lnTo>
                    <a:pt x="230" y="437"/>
                  </a:lnTo>
                  <a:lnTo>
                    <a:pt x="218" y="437"/>
                  </a:lnTo>
                  <a:lnTo>
                    <a:pt x="207" y="437"/>
                  </a:lnTo>
                  <a:lnTo>
                    <a:pt x="196" y="436"/>
                  </a:lnTo>
                  <a:lnTo>
                    <a:pt x="185" y="435"/>
                  </a:lnTo>
                  <a:lnTo>
                    <a:pt x="174" y="433"/>
                  </a:lnTo>
                  <a:lnTo>
                    <a:pt x="164" y="431"/>
                  </a:lnTo>
                  <a:lnTo>
                    <a:pt x="153" y="428"/>
                  </a:lnTo>
                  <a:lnTo>
                    <a:pt x="143" y="425"/>
                  </a:lnTo>
                  <a:lnTo>
                    <a:pt x="133" y="420"/>
                  </a:lnTo>
                  <a:lnTo>
                    <a:pt x="114" y="411"/>
                  </a:lnTo>
                  <a:lnTo>
                    <a:pt x="95" y="400"/>
                  </a:lnTo>
                  <a:lnTo>
                    <a:pt x="78" y="387"/>
                  </a:lnTo>
                  <a:lnTo>
                    <a:pt x="64" y="373"/>
                  </a:lnTo>
                  <a:lnTo>
                    <a:pt x="50" y="357"/>
                  </a:lnTo>
                  <a:lnTo>
                    <a:pt x="37" y="340"/>
                  </a:lnTo>
                  <a:lnTo>
                    <a:pt x="25" y="322"/>
                  </a:lnTo>
                  <a:lnTo>
                    <a:pt x="17" y="303"/>
                  </a:lnTo>
                  <a:lnTo>
                    <a:pt x="12" y="294"/>
                  </a:lnTo>
                  <a:lnTo>
                    <a:pt x="9" y="283"/>
                  </a:lnTo>
                  <a:lnTo>
                    <a:pt x="6" y="273"/>
                  </a:lnTo>
                  <a:lnTo>
                    <a:pt x="4" y="263"/>
                  </a:lnTo>
                  <a:lnTo>
                    <a:pt x="2" y="252"/>
                  </a:lnTo>
                  <a:lnTo>
                    <a:pt x="1" y="240"/>
                  </a:lnTo>
                  <a:lnTo>
                    <a:pt x="0" y="230"/>
                  </a:lnTo>
                  <a:lnTo>
                    <a:pt x="0" y="218"/>
                  </a:lnTo>
                  <a:lnTo>
                    <a:pt x="0" y="207"/>
                  </a:lnTo>
                  <a:lnTo>
                    <a:pt x="1" y="196"/>
                  </a:lnTo>
                  <a:lnTo>
                    <a:pt x="2" y="185"/>
                  </a:lnTo>
                  <a:lnTo>
                    <a:pt x="4" y="174"/>
                  </a:lnTo>
                  <a:lnTo>
                    <a:pt x="6" y="164"/>
                  </a:lnTo>
                  <a:lnTo>
                    <a:pt x="9" y="153"/>
                  </a:lnTo>
                  <a:lnTo>
                    <a:pt x="12" y="143"/>
                  </a:lnTo>
                  <a:lnTo>
                    <a:pt x="17" y="133"/>
                  </a:lnTo>
                  <a:lnTo>
                    <a:pt x="25" y="114"/>
                  </a:lnTo>
                  <a:lnTo>
                    <a:pt x="37" y="95"/>
                  </a:lnTo>
                  <a:lnTo>
                    <a:pt x="50" y="79"/>
                  </a:lnTo>
                  <a:lnTo>
                    <a:pt x="64" y="63"/>
                  </a:lnTo>
                  <a:lnTo>
                    <a:pt x="78" y="50"/>
                  </a:lnTo>
                  <a:lnTo>
                    <a:pt x="95" y="37"/>
                  </a:lnTo>
                  <a:lnTo>
                    <a:pt x="114" y="25"/>
                  </a:lnTo>
                  <a:lnTo>
                    <a:pt x="133" y="17"/>
                  </a:lnTo>
                  <a:lnTo>
                    <a:pt x="143" y="12"/>
                  </a:lnTo>
                  <a:lnTo>
                    <a:pt x="153" y="9"/>
                  </a:lnTo>
                  <a:lnTo>
                    <a:pt x="164" y="6"/>
                  </a:lnTo>
                  <a:lnTo>
                    <a:pt x="174" y="4"/>
                  </a:lnTo>
                  <a:lnTo>
                    <a:pt x="185" y="2"/>
                  </a:lnTo>
                  <a:lnTo>
                    <a:pt x="196" y="1"/>
                  </a:lnTo>
                  <a:lnTo>
                    <a:pt x="207" y="0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0" y="1"/>
                  </a:lnTo>
                  <a:lnTo>
                    <a:pt x="252" y="2"/>
                  </a:lnTo>
                  <a:lnTo>
                    <a:pt x="263" y="4"/>
                  </a:lnTo>
                  <a:lnTo>
                    <a:pt x="273" y="6"/>
                  </a:lnTo>
                  <a:lnTo>
                    <a:pt x="283" y="9"/>
                  </a:lnTo>
                  <a:lnTo>
                    <a:pt x="293" y="12"/>
                  </a:lnTo>
                  <a:lnTo>
                    <a:pt x="303" y="17"/>
                  </a:lnTo>
                  <a:lnTo>
                    <a:pt x="322" y="25"/>
                  </a:lnTo>
                  <a:lnTo>
                    <a:pt x="340" y="37"/>
                  </a:lnTo>
                  <a:lnTo>
                    <a:pt x="357" y="50"/>
                  </a:lnTo>
                  <a:lnTo>
                    <a:pt x="373" y="63"/>
                  </a:lnTo>
                  <a:lnTo>
                    <a:pt x="387" y="79"/>
                  </a:lnTo>
                  <a:lnTo>
                    <a:pt x="400" y="95"/>
                  </a:lnTo>
                  <a:lnTo>
                    <a:pt x="411" y="114"/>
                  </a:lnTo>
                  <a:lnTo>
                    <a:pt x="420" y="133"/>
                  </a:lnTo>
                  <a:lnTo>
                    <a:pt x="423" y="143"/>
                  </a:lnTo>
                  <a:lnTo>
                    <a:pt x="428" y="153"/>
                  </a:lnTo>
                  <a:lnTo>
                    <a:pt x="430" y="164"/>
                  </a:lnTo>
                  <a:lnTo>
                    <a:pt x="433" y="174"/>
                  </a:lnTo>
                  <a:lnTo>
                    <a:pt x="435" y="185"/>
                  </a:lnTo>
                  <a:lnTo>
                    <a:pt x="436" y="196"/>
                  </a:lnTo>
                  <a:lnTo>
                    <a:pt x="437" y="207"/>
                  </a:lnTo>
                  <a:lnTo>
                    <a:pt x="437" y="218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6" name="Freeform 106"/>
            <p:cNvSpPr/>
            <p:nvPr/>
          </p:nvSpPr>
          <p:spPr bwMode="auto">
            <a:xfrm>
              <a:off x="6858899" y="5228311"/>
              <a:ext cx="171949" cy="171949"/>
            </a:xfrm>
            <a:custGeom>
              <a:avLst/>
              <a:gdLst>
                <a:gd name="T0" fmla="*/ 437 w 437"/>
                <a:gd name="T1" fmla="*/ 231 h 439"/>
                <a:gd name="T2" fmla="*/ 434 w 437"/>
                <a:gd name="T3" fmla="*/ 253 h 439"/>
                <a:gd name="T4" fmla="*/ 430 w 437"/>
                <a:gd name="T5" fmla="*/ 275 h 439"/>
                <a:gd name="T6" fmla="*/ 423 w 437"/>
                <a:gd name="T7" fmla="*/ 295 h 439"/>
                <a:gd name="T8" fmla="*/ 411 w 437"/>
                <a:gd name="T9" fmla="*/ 324 h 439"/>
                <a:gd name="T10" fmla="*/ 387 w 437"/>
                <a:gd name="T11" fmla="*/ 359 h 439"/>
                <a:gd name="T12" fmla="*/ 357 w 437"/>
                <a:gd name="T13" fmla="*/ 389 h 439"/>
                <a:gd name="T14" fmla="*/ 322 w 437"/>
                <a:gd name="T15" fmla="*/ 412 h 439"/>
                <a:gd name="T16" fmla="*/ 293 w 437"/>
                <a:gd name="T17" fmla="*/ 425 h 439"/>
                <a:gd name="T18" fmla="*/ 273 w 437"/>
                <a:gd name="T19" fmla="*/ 432 h 439"/>
                <a:gd name="T20" fmla="*/ 251 w 437"/>
                <a:gd name="T21" fmla="*/ 436 h 439"/>
                <a:gd name="T22" fmla="*/ 230 w 437"/>
                <a:gd name="T23" fmla="*/ 439 h 439"/>
                <a:gd name="T24" fmla="*/ 207 w 437"/>
                <a:gd name="T25" fmla="*/ 439 h 439"/>
                <a:gd name="T26" fmla="*/ 185 w 437"/>
                <a:gd name="T27" fmla="*/ 436 h 439"/>
                <a:gd name="T28" fmla="*/ 164 w 437"/>
                <a:gd name="T29" fmla="*/ 432 h 439"/>
                <a:gd name="T30" fmla="*/ 142 w 437"/>
                <a:gd name="T31" fmla="*/ 425 h 439"/>
                <a:gd name="T32" fmla="*/ 114 w 437"/>
                <a:gd name="T33" fmla="*/ 412 h 439"/>
                <a:gd name="T34" fmla="*/ 78 w 437"/>
                <a:gd name="T35" fmla="*/ 389 h 439"/>
                <a:gd name="T36" fmla="*/ 49 w 437"/>
                <a:gd name="T37" fmla="*/ 359 h 439"/>
                <a:gd name="T38" fmla="*/ 25 w 437"/>
                <a:gd name="T39" fmla="*/ 324 h 439"/>
                <a:gd name="T40" fmla="*/ 12 w 437"/>
                <a:gd name="T41" fmla="*/ 295 h 439"/>
                <a:gd name="T42" fmla="*/ 6 w 437"/>
                <a:gd name="T43" fmla="*/ 275 h 439"/>
                <a:gd name="T44" fmla="*/ 2 w 437"/>
                <a:gd name="T45" fmla="*/ 253 h 439"/>
                <a:gd name="T46" fmla="*/ 0 w 437"/>
                <a:gd name="T47" fmla="*/ 231 h 439"/>
                <a:gd name="T48" fmla="*/ 0 w 437"/>
                <a:gd name="T49" fmla="*/ 209 h 439"/>
                <a:gd name="T50" fmla="*/ 2 w 437"/>
                <a:gd name="T51" fmla="*/ 187 h 439"/>
                <a:gd name="T52" fmla="*/ 6 w 437"/>
                <a:gd name="T53" fmla="*/ 165 h 439"/>
                <a:gd name="T54" fmla="*/ 12 w 437"/>
                <a:gd name="T55" fmla="*/ 144 h 439"/>
                <a:gd name="T56" fmla="*/ 25 w 437"/>
                <a:gd name="T57" fmla="*/ 115 h 439"/>
                <a:gd name="T58" fmla="*/ 49 w 437"/>
                <a:gd name="T59" fmla="*/ 80 h 439"/>
                <a:gd name="T60" fmla="*/ 78 w 437"/>
                <a:gd name="T61" fmla="*/ 50 h 439"/>
                <a:gd name="T62" fmla="*/ 114 w 437"/>
                <a:gd name="T63" fmla="*/ 27 h 439"/>
                <a:gd name="T64" fmla="*/ 142 w 437"/>
                <a:gd name="T65" fmla="*/ 14 h 439"/>
                <a:gd name="T66" fmla="*/ 164 w 437"/>
                <a:gd name="T67" fmla="*/ 8 h 439"/>
                <a:gd name="T68" fmla="*/ 185 w 437"/>
                <a:gd name="T69" fmla="*/ 3 h 439"/>
                <a:gd name="T70" fmla="*/ 207 w 437"/>
                <a:gd name="T71" fmla="*/ 1 h 439"/>
                <a:gd name="T72" fmla="*/ 230 w 437"/>
                <a:gd name="T73" fmla="*/ 1 h 439"/>
                <a:gd name="T74" fmla="*/ 251 w 437"/>
                <a:gd name="T75" fmla="*/ 3 h 439"/>
                <a:gd name="T76" fmla="*/ 273 w 437"/>
                <a:gd name="T77" fmla="*/ 8 h 439"/>
                <a:gd name="T78" fmla="*/ 293 w 437"/>
                <a:gd name="T79" fmla="*/ 14 h 439"/>
                <a:gd name="T80" fmla="*/ 322 w 437"/>
                <a:gd name="T81" fmla="*/ 27 h 439"/>
                <a:gd name="T82" fmla="*/ 357 w 437"/>
                <a:gd name="T83" fmla="*/ 50 h 439"/>
                <a:gd name="T84" fmla="*/ 387 w 437"/>
                <a:gd name="T85" fmla="*/ 80 h 439"/>
                <a:gd name="T86" fmla="*/ 411 w 437"/>
                <a:gd name="T87" fmla="*/ 115 h 439"/>
                <a:gd name="T88" fmla="*/ 423 w 437"/>
                <a:gd name="T89" fmla="*/ 144 h 439"/>
                <a:gd name="T90" fmla="*/ 430 w 437"/>
                <a:gd name="T91" fmla="*/ 165 h 439"/>
                <a:gd name="T92" fmla="*/ 434 w 437"/>
                <a:gd name="T93" fmla="*/ 187 h 439"/>
                <a:gd name="T94" fmla="*/ 437 w 437"/>
                <a:gd name="T95" fmla="*/ 209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439">
                  <a:moveTo>
                    <a:pt x="437" y="220"/>
                  </a:moveTo>
                  <a:lnTo>
                    <a:pt x="437" y="231"/>
                  </a:lnTo>
                  <a:lnTo>
                    <a:pt x="436" y="242"/>
                  </a:lnTo>
                  <a:lnTo>
                    <a:pt x="434" y="253"/>
                  </a:lnTo>
                  <a:lnTo>
                    <a:pt x="433" y="264"/>
                  </a:lnTo>
                  <a:lnTo>
                    <a:pt x="430" y="275"/>
                  </a:lnTo>
                  <a:lnTo>
                    <a:pt x="428" y="285"/>
                  </a:lnTo>
                  <a:lnTo>
                    <a:pt x="423" y="295"/>
                  </a:lnTo>
                  <a:lnTo>
                    <a:pt x="420" y="305"/>
                  </a:lnTo>
                  <a:lnTo>
                    <a:pt x="411" y="324"/>
                  </a:lnTo>
                  <a:lnTo>
                    <a:pt x="400" y="342"/>
                  </a:lnTo>
                  <a:lnTo>
                    <a:pt x="387" y="359"/>
                  </a:lnTo>
                  <a:lnTo>
                    <a:pt x="373" y="375"/>
                  </a:lnTo>
                  <a:lnTo>
                    <a:pt x="357" y="389"/>
                  </a:lnTo>
                  <a:lnTo>
                    <a:pt x="340" y="402"/>
                  </a:lnTo>
                  <a:lnTo>
                    <a:pt x="322" y="412"/>
                  </a:lnTo>
                  <a:lnTo>
                    <a:pt x="303" y="422"/>
                  </a:lnTo>
                  <a:lnTo>
                    <a:pt x="293" y="425"/>
                  </a:lnTo>
                  <a:lnTo>
                    <a:pt x="283" y="429"/>
                  </a:lnTo>
                  <a:lnTo>
                    <a:pt x="273" y="432"/>
                  </a:lnTo>
                  <a:lnTo>
                    <a:pt x="263" y="435"/>
                  </a:lnTo>
                  <a:lnTo>
                    <a:pt x="251" y="436"/>
                  </a:lnTo>
                  <a:lnTo>
                    <a:pt x="240" y="438"/>
                  </a:lnTo>
                  <a:lnTo>
                    <a:pt x="230" y="439"/>
                  </a:lnTo>
                  <a:lnTo>
                    <a:pt x="218" y="439"/>
                  </a:lnTo>
                  <a:lnTo>
                    <a:pt x="207" y="439"/>
                  </a:lnTo>
                  <a:lnTo>
                    <a:pt x="196" y="438"/>
                  </a:lnTo>
                  <a:lnTo>
                    <a:pt x="185" y="436"/>
                  </a:lnTo>
                  <a:lnTo>
                    <a:pt x="174" y="435"/>
                  </a:lnTo>
                  <a:lnTo>
                    <a:pt x="164" y="432"/>
                  </a:lnTo>
                  <a:lnTo>
                    <a:pt x="153" y="429"/>
                  </a:lnTo>
                  <a:lnTo>
                    <a:pt x="142" y="425"/>
                  </a:lnTo>
                  <a:lnTo>
                    <a:pt x="133" y="422"/>
                  </a:lnTo>
                  <a:lnTo>
                    <a:pt x="114" y="412"/>
                  </a:lnTo>
                  <a:lnTo>
                    <a:pt x="95" y="402"/>
                  </a:lnTo>
                  <a:lnTo>
                    <a:pt x="78" y="389"/>
                  </a:lnTo>
                  <a:lnTo>
                    <a:pt x="64" y="375"/>
                  </a:lnTo>
                  <a:lnTo>
                    <a:pt x="49" y="359"/>
                  </a:lnTo>
                  <a:lnTo>
                    <a:pt x="37" y="342"/>
                  </a:lnTo>
                  <a:lnTo>
                    <a:pt x="25" y="324"/>
                  </a:lnTo>
                  <a:lnTo>
                    <a:pt x="17" y="305"/>
                  </a:lnTo>
                  <a:lnTo>
                    <a:pt x="12" y="295"/>
                  </a:lnTo>
                  <a:lnTo>
                    <a:pt x="9" y="285"/>
                  </a:lnTo>
                  <a:lnTo>
                    <a:pt x="6" y="275"/>
                  </a:lnTo>
                  <a:lnTo>
                    <a:pt x="4" y="264"/>
                  </a:lnTo>
                  <a:lnTo>
                    <a:pt x="2" y="253"/>
                  </a:lnTo>
                  <a:lnTo>
                    <a:pt x="1" y="242"/>
                  </a:lnTo>
                  <a:lnTo>
                    <a:pt x="0" y="231"/>
                  </a:lnTo>
                  <a:lnTo>
                    <a:pt x="0" y="220"/>
                  </a:lnTo>
                  <a:lnTo>
                    <a:pt x="0" y="209"/>
                  </a:lnTo>
                  <a:lnTo>
                    <a:pt x="1" y="197"/>
                  </a:lnTo>
                  <a:lnTo>
                    <a:pt x="2" y="187"/>
                  </a:lnTo>
                  <a:lnTo>
                    <a:pt x="4" y="176"/>
                  </a:lnTo>
                  <a:lnTo>
                    <a:pt x="6" y="165"/>
                  </a:lnTo>
                  <a:lnTo>
                    <a:pt x="9" y="155"/>
                  </a:lnTo>
                  <a:lnTo>
                    <a:pt x="12" y="144"/>
                  </a:lnTo>
                  <a:lnTo>
                    <a:pt x="17" y="134"/>
                  </a:lnTo>
                  <a:lnTo>
                    <a:pt x="25" y="115"/>
                  </a:lnTo>
                  <a:lnTo>
                    <a:pt x="37" y="97"/>
                  </a:lnTo>
                  <a:lnTo>
                    <a:pt x="49" y="80"/>
                  </a:lnTo>
                  <a:lnTo>
                    <a:pt x="64" y="65"/>
                  </a:lnTo>
                  <a:lnTo>
                    <a:pt x="78" y="50"/>
                  </a:lnTo>
                  <a:lnTo>
                    <a:pt x="95" y="39"/>
                  </a:lnTo>
                  <a:lnTo>
                    <a:pt x="114" y="27"/>
                  </a:lnTo>
                  <a:lnTo>
                    <a:pt x="133" y="18"/>
                  </a:lnTo>
                  <a:lnTo>
                    <a:pt x="142" y="14"/>
                  </a:lnTo>
                  <a:lnTo>
                    <a:pt x="153" y="11"/>
                  </a:lnTo>
                  <a:lnTo>
                    <a:pt x="164" y="8"/>
                  </a:lnTo>
                  <a:lnTo>
                    <a:pt x="174" y="6"/>
                  </a:lnTo>
                  <a:lnTo>
                    <a:pt x="185" y="3"/>
                  </a:lnTo>
                  <a:lnTo>
                    <a:pt x="196" y="2"/>
                  </a:lnTo>
                  <a:lnTo>
                    <a:pt x="207" y="1"/>
                  </a:lnTo>
                  <a:lnTo>
                    <a:pt x="218" y="0"/>
                  </a:lnTo>
                  <a:lnTo>
                    <a:pt x="230" y="1"/>
                  </a:lnTo>
                  <a:lnTo>
                    <a:pt x="240" y="2"/>
                  </a:lnTo>
                  <a:lnTo>
                    <a:pt x="251" y="3"/>
                  </a:lnTo>
                  <a:lnTo>
                    <a:pt x="263" y="6"/>
                  </a:lnTo>
                  <a:lnTo>
                    <a:pt x="273" y="8"/>
                  </a:lnTo>
                  <a:lnTo>
                    <a:pt x="283" y="11"/>
                  </a:lnTo>
                  <a:lnTo>
                    <a:pt x="293" y="14"/>
                  </a:lnTo>
                  <a:lnTo>
                    <a:pt x="303" y="18"/>
                  </a:lnTo>
                  <a:lnTo>
                    <a:pt x="322" y="27"/>
                  </a:lnTo>
                  <a:lnTo>
                    <a:pt x="340" y="39"/>
                  </a:lnTo>
                  <a:lnTo>
                    <a:pt x="357" y="50"/>
                  </a:lnTo>
                  <a:lnTo>
                    <a:pt x="373" y="65"/>
                  </a:lnTo>
                  <a:lnTo>
                    <a:pt x="387" y="80"/>
                  </a:lnTo>
                  <a:lnTo>
                    <a:pt x="400" y="97"/>
                  </a:lnTo>
                  <a:lnTo>
                    <a:pt x="411" y="115"/>
                  </a:lnTo>
                  <a:lnTo>
                    <a:pt x="420" y="134"/>
                  </a:lnTo>
                  <a:lnTo>
                    <a:pt x="423" y="144"/>
                  </a:lnTo>
                  <a:lnTo>
                    <a:pt x="428" y="155"/>
                  </a:lnTo>
                  <a:lnTo>
                    <a:pt x="430" y="165"/>
                  </a:lnTo>
                  <a:lnTo>
                    <a:pt x="433" y="176"/>
                  </a:lnTo>
                  <a:lnTo>
                    <a:pt x="434" y="187"/>
                  </a:lnTo>
                  <a:lnTo>
                    <a:pt x="436" y="197"/>
                  </a:lnTo>
                  <a:lnTo>
                    <a:pt x="437" y="209"/>
                  </a:lnTo>
                  <a:lnTo>
                    <a:pt x="437" y="220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7" name="Freeform 107"/>
            <p:cNvSpPr/>
            <p:nvPr/>
          </p:nvSpPr>
          <p:spPr bwMode="auto">
            <a:xfrm>
              <a:off x="5368017" y="8425011"/>
              <a:ext cx="169996" cy="169996"/>
            </a:xfrm>
            <a:custGeom>
              <a:avLst/>
              <a:gdLst>
                <a:gd name="T0" fmla="*/ 437 w 437"/>
                <a:gd name="T1" fmla="*/ 231 h 438"/>
                <a:gd name="T2" fmla="*/ 435 w 437"/>
                <a:gd name="T3" fmla="*/ 253 h 438"/>
                <a:gd name="T4" fmla="*/ 431 w 437"/>
                <a:gd name="T5" fmla="*/ 274 h 438"/>
                <a:gd name="T6" fmla="*/ 425 w 437"/>
                <a:gd name="T7" fmla="*/ 294 h 438"/>
                <a:gd name="T8" fmla="*/ 411 w 437"/>
                <a:gd name="T9" fmla="*/ 324 h 438"/>
                <a:gd name="T10" fmla="*/ 387 w 437"/>
                <a:gd name="T11" fmla="*/ 359 h 438"/>
                <a:gd name="T12" fmla="*/ 358 w 437"/>
                <a:gd name="T13" fmla="*/ 388 h 438"/>
                <a:gd name="T14" fmla="*/ 323 w 437"/>
                <a:gd name="T15" fmla="*/ 413 h 438"/>
                <a:gd name="T16" fmla="*/ 294 w 437"/>
                <a:gd name="T17" fmla="*/ 425 h 438"/>
                <a:gd name="T18" fmla="*/ 273 w 437"/>
                <a:gd name="T19" fmla="*/ 432 h 438"/>
                <a:gd name="T20" fmla="*/ 252 w 437"/>
                <a:gd name="T21" fmla="*/ 436 h 438"/>
                <a:gd name="T22" fmla="*/ 230 w 437"/>
                <a:gd name="T23" fmla="*/ 438 h 438"/>
                <a:gd name="T24" fmla="*/ 207 w 437"/>
                <a:gd name="T25" fmla="*/ 438 h 438"/>
                <a:gd name="T26" fmla="*/ 185 w 437"/>
                <a:gd name="T27" fmla="*/ 436 h 438"/>
                <a:gd name="T28" fmla="*/ 164 w 437"/>
                <a:gd name="T29" fmla="*/ 432 h 438"/>
                <a:gd name="T30" fmla="*/ 144 w 437"/>
                <a:gd name="T31" fmla="*/ 425 h 438"/>
                <a:gd name="T32" fmla="*/ 115 w 437"/>
                <a:gd name="T33" fmla="*/ 413 h 438"/>
                <a:gd name="T34" fmla="*/ 80 w 437"/>
                <a:gd name="T35" fmla="*/ 388 h 438"/>
                <a:gd name="T36" fmla="*/ 50 w 437"/>
                <a:gd name="T37" fmla="*/ 359 h 438"/>
                <a:gd name="T38" fmla="*/ 27 w 437"/>
                <a:gd name="T39" fmla="*/ 324 h 438"/>
                <a:gd name="T40" fmla="*/ 13 w 437"/>
                <a:gd name="T41" fmla="*/ 294 h 438"/>
                <a:gd name="T42" fmla="*/ 6 w 437"/>
                <a:gd name="T43" fmla="*/ 274 h 438"/>
                <a:gd name="T44" fmla="*/ 2 w 437"/>
                <a:gd name="T45" fmla="*/ 253 h 438"/>
                <a:gd name="T46" fmla="*/ 0 w 437"/>
                <a:gd name="T47" fmla="*/ 231 h 438"/>
                <a:gd name="T48" fmla="*/ 0 w 437"/>
                <a:gd name="T49" fmla="*/ 208 h 438"/>
                <a:gd name="T50" fmla="*/ 2 w 437"/>
                <a:gd name="T51" fmla="*/ 186 h 438"/>
                <a:gd name="T52" fmla="*/ 6 w 437"/>
                <a:gd name="T53" fmla="*/ 164 h 438"/>
                <a:gd name="T54" fmla="*/ 13 w 437"/>
                <a:gd name="T55" fmla="*/ 144 h 438"/>
                <a:gd name="T56" fmla="*/ 27 w 437"/>
                <a:gd name="T57" fmla="*/ 115 h 438"/>
                <a:gd name="T58" fmla="*/ 50 w 437"/>
                <a:gd name="T59" fmla="*/ 80 h 438"/>
                <a:gd name="T60" fmla="*/ 80 w 437"/>
                <a:gd name="T61" fmla="*/ 51 h 438"/>
                <a:gd name="T62" fmla="*/ 115 w 437"/>
                <a:gd name="T63" fmla="*/ 27 h 438"/>
                <a:gd name="T64" fmla="*/ 144 w 437"/>
                <a:gd name="T65" fmla="*/ 14 h 438"/>
                <a:gd name="T66" fmla="*/ 164 w 437"/>
                <a:gd name="T67" fmla="*/ 8 h 438"/>
                <a:gd name="T68" fmla="*/ 185 w 437"/>
                <a:gd name="T69" fmla="*/ 3 h 438"/>
                <a:gd name="T70" fmla="*/ 207 w 437"/>
                <a:gd name="T71" fmla="*/ 0 h 438"/>
                <a:gd name="T72" fmla="*/ 230 w 437"/>
                <a:gd name="T73" fmla="*/ 0 h 438"/>
                <a:gd name="T74" fmla="*/ 252 w 437"/>
                <a:gd name="T75" fmla="*/ 3 h 438"/>
                <a:gd name="T76" fmla="*/ 273 w 437"/>
                <a:gd name="T77" fmla="*/ 8 h 438"/>
                <a:gd name="T78" fmla="*/ 294 w 437"/>
                <a:gd name="T79" fmla="*/ 14 h 438"/>
                <a:gd name="T80" fmla="*/ 323 w 437"/>
                <a:gd name="T81" fmla="*/ 27 h 438"/>
                <a:gd name="T82" fmla="*/ 358 w 437"/>
                <a:gd name="T83" fmla="*/ 51 h 438"/>
                <a:gd name="T84" fmla="*/ 387 w 437"/>
                <a:gd name="T85" fmla="*/ 80 h 438"/>
                <a:gd name="T86" fmla="*/ 411 w 437"/>
                <a:gd name="T87" fmla="*/ 115 h 438"/>
                <a:gd name="T88" fmla="*/ 425 w 437"/>
                <a:gd name="T89" fmla="*/ 144 h 438"/>
                <a:gd name="T90" fmla="*/ 431 w 437"/>
                <a:gd name="T91" fmla="*/ 164 h 438"/>
                <a:gd name="T92" fmla="*/ 435 w 437"/>
                <a:gd name="T93" fmla="*/ 186 h 438"/>
                <a:gd name="T94" fmla="*/ 437 w 437"/>
                <a:gd name="T95" fmla="*/ 20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438">
                  <a:moveTo>
                    <a:pt x="437" y="220"/>
                  </a:moveTo>
                  <a:lnTo>
                    <a:pt x="437" y="231"/>
                  </a:lnTo>
                  <a:lnTo>
                    <a:pt x="436" y="242"/>
                  </a:lnTo>
                  <a:lnTo>
                    <a:pt x="435" y="253"/>
                  </a:lnTo>
                  <a:lnTo>
                    <a:pt x="433" y="264"/>
                  </a:lnTo>
                  <a:lnTo>
                    <a:pt x="431" y="274"/>
                  </a:lnTo>
                  <a:lnTo>
                    <a:pt x="428" y="285"/>
                  </a:lnTo>
                  <a:lnTo>
                    <a:pt x="425" y="294"/>
                  </a:lnTo>
                  <a:lnTo>
                    <a:pt x="420" y="305"/>
                  </a:lnTo>
                  <a:lnTo>
                    <a:pt x="411" y="324"/>
                  </a:lnTo>
                  <a:lnTo>
                    <a:pt x="400" y="342"/>
                  </a:lnTo>
                  <a:lnTo>
                    <a:pt x="387" y="359"/>
                  </a:lnTo>
                  <a:lnTo>
                    <a:pt x="374" y="374"/>
                  </a:lnTo>
                  <a:lnTo>
                    <a:pt x="358" y="388"/>
                  </a:lnTo>
                  <a:lnTo>
                    <a:pt x="342" y="401"/>
                  </a:lnTo>
                  <a:lnTo>
                    <a:pt x="323" y="413"/>
                  </a:lnTo>
                  <a:lnTo>
                    <a:pt x="304" y="421"/>
                  </a:lnTo>
                  <a:lnTo>
                    <a:pt x="294" y="425"/>
                  </a:lnTo>
                  <a:lnTo>
                    <a:pt x="284" y="429"/>
                  </a:lnTo>
                  <a:lnTo>
                    <a:pt x="273" y="432"/>
                  </a:lnTo>
                  <a:lnTo>
                    <a:pt x="263" y="434"/>
                  </a:lnTo>
                  <a:lnTo>
                    <a:pt x="252" y="436"/>
                  </a:lnTo>
                  <a:lnTo>
                    <a:pt x="242" y="437"/>
                  </a:lnTo>
                  <a:lnTo>
                    <a:pt x="230" y="438"/>
                  </a:lnTo>
                  <a:lnTo>
                    <a:pt x="219" y="438"/>
                  </a:lnTo>
                  <a:lnTo>
                    <a:pt x="207" y="438"/>
                  </a:lnTo>
                  <a:lnTo>
                    <a:pt x="197" y="437"/>
                  </a:lnTo>
                  <a:lnTo>
                    <a:pt x="185" y="436"/>
                  </a:lnTo>
                  <a:lnTo>
                    <a:pt x="174" y="434"/>
                  </a:lnTo>
                  <a:lnTo>
                    <a:pt x="164" y="432"/>
                  </a:lnTo>
                  <a:lnTo>
                    <a:pt x="153" y="429"/>
                  </a:lnTo>
                  <a:lnTo>
                    <a:pt x="144" y="425"/>
                  </a:lnTo>
                  <a:lnTo>
                    <a:pt x="134" y="421"/>
                  </a:lnTo>
                  <a:lnTo>
                    <a:pt x="115" y="413"/>
                  </a:lnTo>
                  <a:lnTo>
                    <a:pt x="97" y="401"/>
                  </a:lnTo>
                  <a:lnTo>
                    <a:pt x="80" y="388"/>
                  </a:lnTo>
                  <a:lnTo>
                    <a:pt x="64" y="374"/>
                  </a:lnTo>
                  <a:lnTo>
                    <a:pt x="50" y="359"/>
                  </a:lnTo>
                  <a:lnTo>
                    <a:pt x="37" y="342"/>
                  </a:lnTo>
                  <a:lnTo>
                    <a:pt x="27" y="324"/>
                  </a:lnTo>
                  <a:lnTo>
                    <a:pt x="17" y="305"/>
                  </a:lnTo>
                  <a:lnTo>
                    <a:pt x="13" y="294"/>
                  </a:lnTo>
                  <a:lnTo>
                    <a:pt x="9" y="285"/>
                  </a:lnTo>
                  <a:lnTo>
                    <a:pt x="6" y="274"/>
                  </a:lnTo>
                  <a:lnTo>
                    <a:pt x="4" y="264"/>
                  </a:lnTo>
                  <a:lnTo>
                    <a:pt x="2" y="253"/>
                  </a:lnTo>
                  <a:lnTo>
                    <a:pt x="1" y="242"/>
                  </a:lnTo>
                  <a:lnTo>
                    <a:pt x="0" y="231"/>
                  </a:lnTo>
                  <a:lnTo>
                    <a:pt x="0" y="220"/>
                  </a:lnTo>
                  <a:lnTo>
                    <a:pt x="0" y="208"/>
                  </a:lnTo>
                  <a:lnTo>
                    <a:pt x="1" y="197"/>
                  </a:lnTo>
                  <a:lnTo>
                    <a:pt x="2" y="186"/>
                  </a:lnTo>
                  <a:lnTo>
                    <a:pt x="4" y="175"/>
                  </a:lnTo>
                  <a:lnTo>
                    <a:pt x="6" y="164"/>
                  </a:lnTo>
                  <a:lnTo>
                    <a:pt x="9" y="155"/>
                  </a:lnTo>
                  <a:lnTo>
                    <a:pt x="13" y="144"/>
                  </a:lnTo>
                  <a:lnTo>
                    <a:pt x="17" y="135"/>
                  </a:lnTo>
                  <a:lnTo>
                    <a:pt x="27" y="115"/>
                  </a:lnTo>
                  <a:lnTo>
                    <a:pt x="37" y="97"/>
                  </a:lnTo>
                  <a:lnTo>
                    <a:pt x="50" y="80"/>
                  </a:lnTo>
                  <a:lnTo>
                    <a:pt x="64" y="64"/>
                  </a:lnTo>
                  <a:lnTo>
                    <a:pt x="80" y="51"/>
                  </a:lnTo>
                  <a:lnTo>
                    <a:pt x="97" y="38"/>
                  </a:lnTo>
                  <a:lnTo>
                    <a:pt x="115" y="27"/>
                  </a:lnTo>
                  <a:lnTo>
                    <a:pt x="134" y="18"/>
                  </a:lnTo>
                  <a:lnTo>
                    <a:pt x="144" y="14"/>
                  </a:lnTo>
                  <a:lnTo>
                    <a:pt x="153" y="10"/>
                  </a:lnTo>
                  <a:lnTo>
                    <a:pt x="164" y="8"/>
                  </a:lnTo>
                  <a:lnTo>
                    <a:pt x="174" y="5"/>
                  </a:lnTo>
                  <a:lnTo>
                    <a:pt x="185" y="3"/>
                  </a:lnTo>
                  <a:lnTo>
                    <a:pt x="197" y="2"/>
                  </a:lnTo>
                  <a:lnTo>
                    <a:pt x="207" y="0"/>
                  </a:lnTo>
                  <a:lnTo>
                    <a:pt x="219" y="0"/>
                  </a:lnTo>
                  <a:lnTo>
                    <a:pt x="230" y="0"/>
                  </a:lnTo>
                  <a:lnTo>
                    <a:pt x="242" y="2"/>
                  </a:lnTo>
                  <a:lnTo>
                    <a:pt x="252" y="3"/>
                  </a:lnTo>
                  <a:lnTo>
                    <a:pt x="263" y="5"/>
                  </a:lnTo>
                  <a:lnTo>
                    <a:pt x="273" y="8"/>
                  </a:lnTo>
                  <a:lnTo>
                    <a:pt x="284" y="10"/>
                  </a:lnTo>
                  <a:lnTo>
                    <a:pt x="294" y="14"/>
                  </a:lnTo>
                  <a:lnTo>
                    <a:pt x="304" y="18"/>
                  </a:lnTo>
                  <a:lnTo>
                    <a:pt x="323" y="27"/>
                  </a:lnTo>
                  <a:lnTo>
                    <a:pt x="342" y="38"/>
                  </a:lnTo>
                  <a:lnTo>
                    <a:pt x="358" y="51"/>
                  </a:lnTo>
                  <a:lnTo>
                    <a:pt x="374" y="64"/>
                  </a:lnTo>
                  <a:lnTo>
                    <a:pt x="387" y="80"/>
                  </a:lnTo>
                  <a:lnTo>
                    <a:pt x="400" y="97"/>
                  </a:lnTo>
                  <a:lnTo>
                    <a:pt x="411" y="115"/>
                  </a:lnTo>
                  <a:lnTo>
                    <a:pt x="420" y="135"/>
                  </a:lnTo>
                  <a:lnTo>
                    <a:pt x="425" y="144"/>
                  </a:lnTo>
                  <a:lnTo>
                    <a:pt x="428" y="155"/>
                  </a:lnTo>
                  <a:lnTo>
                    <a:pt x="431" y="164"/>
                  </a:lnTo>
                  <a:lnTo>
                    <a:pt x="433" y="175"/>
                  </a:lnTo>
                  <a:lnTo>
                    <a:pt x="435" y="186"/>
                  </a:lnTo>
                  <a:lnTo>
                    <a:pt x="436" y="197"/>
                  </a:lnTo>
                  <a:lnTo>
                    <a:pt x="437" y="208"/>
                  </a:lnTo>
                  <a:lnTo>
                    <a:pt x="437" y="220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8" name="Freeform 108"/>
            <p:cNvSpPr/>
            <p:nvPr/>
          </p:nvSpPr>
          <p:spPr bwMode="auto">
            <a:xfrm>
              <a:off x="5307444" y="9456708"/>
              <a:ext cx="169996" cy="171949"/>
            </a:xfrm>
            <a:custGeom>
              <a:avLst/>
              <a:gdLst>
                <a:gd name="T0" fmla="*/ 437 w 437"/>
                <a:gd name="T1" fmla="*/ 231 h 438"/>
                <a:gd name="T2" fmla="*/ 435 w 437"/>
                <a:gd name="T3" fmla="*/ 252 h 438"/>
                <a:gd name="T4" fmla="*/ 431 w 437"/>
                <a:gd name="T5" fmla="*/ 273 h 438"/>
                <a:gd name="T6" fmla="*/ 424 w 437"/>
                <a:gd name="T7" fmla="*/ 295 h 438"/>
                <a:gd name="T8" fmla="*/ 410 w 437"/>
                <a:gd name="T9" fmla="*/ 323 h 438"/>
                <a:gd name="T10" fmla="*/ 387 w 437"/>
                <a:gd name="T11" fmla="*/ 359 h 438"/>
                <a:gd name="T12" fmla="*/ 357 w 437"/>
                <a:gd name="T13" fmla="*/ 388 h 438"/>
                <a:gd name="T14" fmla="*/ 322 w 437"/>
                <a:gd name="T15" fmla="*/ 412 h 438"/>
                <a:gd name="T16" fmla="*/ 293 w 437"/>
                <a:gd name="T17" fmla="*/ 425 h 438"/>
                <a:gd name="T18" fmla="*/ 273 w 437"/>
                <a:gd name="T19" fmla="*/ 431 h 438"/>
                <a:gd name="T20" fmla="*/ 252 w 437"/>
                <a:gd name="T21" fmla="*/ 435 h 438"/>
                <a:gd name="T22" fmla="*/ 230 w 437"/>
                <a:gd name="T23" fmla="*/ 437 h 438"/>
                <a:gd name="T24" fmla="*/ 207 w 437"/>
                <a:gd name="T25" fmla="*/ 437 h 438"/>
                <a:gd name="T26" fmla="*/ 185 w 437"/>
                <a:gd name="T27" fmla="*/ 435 h 438"/>
                <a:gd name="T28" fmla="*/ 164 w 437"/>
                <a:gd name="T29" fmla="*/ 431 h 438"/>
                <a:gd name="T30" fmla="*/ 143 w 437"/>
                <a:gd name="T31" fmla="*/ 425 h 438"/>
                <a:gd name="T32" fmla="*/ 114 w 437"/>
                <a:gd name="T33" fmla="*/ 412 h 438"/>
                <a:gd name="T34" fmla="*/ 79 w 437"/>
                <a:gd name="T35" fmla="*/ 388 h 438"/>
                <a:gd name="T36" fmla="*/ 50 w 437"/>
                <a:gd name="T37" fmla="*/ 359 h 438"/>
                <a:gd name="T38" fmla="*/ 26 w 437"/>
                <a:gd name="T39" fmla="*/ 323 h 438"/>
                <a:gd name="T40" fmla="*/ 12 w 437"/>
                <a:gd name="T41" fmla="*/ 295 h 438"/>
                <a:gd name="T42" fmla="*/ 6 w 437"/>
                <a:gd name="T43" fmla="*/ 273 h 438"/>
                <a:gd name="T44" fmla="*/ 2 w 437"/>
                <a:gd name="T45" fmla="*/ 252 h 438"/>
                <a:gd name="T46" fmla="*/ 0 w 437"/>
                <a:gd name="T47" fmla="*/ 231 h 438"/>
                <a:gd name="T48" fmla="*/ 0 w 437"/>
                <a:gd name="T49" fmla="*/ 207 h 438"/>
                <a:gd name="T50" fmla="*/ 2 w 437"/>
                <a:gd name="T51" fmla="*/ 186 h 438"/>
                <a:gd name="T52" fmla="*/ 6 w 437"/>
                <a:gd name="T53" fmla="*/ 165 h 438"/>
                <a:gd name="T54" fmla="*/ 12 w 437"/>
                <a:gd name="T55" fmla="*/ 143 h 438"/>
                <a:gd name="T56" fmla="*/ 26 w 437"/>
                <a:gd name="T57" fmla="*/ 115 h 438"/>
                <a:gd name="T58" fmla="*/ 50 w 437"/>
                <a:gd name="T59" fmla="*/ 80 h 438"/>
                <a:gd name="T60" fmla="*/ 79 w 437"/>
                <a:gd name="T61" fmla="*/ 50 h 438"/>
                <a:gd name="T62" fmla="*/ 114 w 437"/>
                <a:gd name="T63" fmla="*/ 26 h 438"/>
                <a:gd name="T64" fmla="*/ 143 w 437"/>
                <a:gd name="T65" fmla="*/ 14 h 438"/>
                <a:gd name="T66" fmla="*/ 164 w 437"/>
                <a:gd name="T67" fmla="*/ 7 h 438"/>
                <a:gd name="T68" fmla="*/ 185 w 437"/>
                <a:gd name="T69" fmla="*/ 3 h 438"/>
                <a:gd name="T70" fmla="*/ 207 w 437"/>
                <a:gd name="T71" fmla="*/ 1 h 438"/>
                <a:gd name="T72" fmla="*/ 230 w 437"/>
                <a:gd name="T73" fmla="*/ 1 h 438"/>
                <a:gd name="T74" fmla="*/ 252 w 437"/>
                <a:gd name="T75" fmla="*/ 3 h 438"/>
                <a:gd name="T76" fmla="*/ 273 w 437"/>
                <a:gd name="T77" fmla="*/ 7 h 438"/>
                <a:gd name="T78" fmla="*/ 293 w 437"/>
                <a:gd name="T79" fmla="*/ 14 h 438"/>
                <a:gd name="T80" fmla="*/ 322 w 437"/>
                <a:gd name="T81" fmla="*/ 26 h 438"/>
                <a:gd name="T82" fmla="*/ 357 w 437"/>
                <a:gd name="T83" fmla="*/ 50 h 438"/>
                <a:gd name="T84" fmla="*/ 387 w 437"/>
                <a:gd name="T85" fmla="*/ 80 h 438"/>
                <a:gd name="T86" fmla="*/ 410 w 437"/>
                <a:gd name="T87" fmla="*/ 115 h 438"/>
                <a:gd name="T88" fmla="*/ 424 w 437"/>
                <a:gd name="T89" fmla="*/ 143 h 438"/>
                <a:gd name="T90" fmla="*/ 431 w 437"/>
                <a:gd name="T91" fmla="*/ 165 h 438"/>
                <a:gd name="T92" fmla="*/ 435 w 437"/>
                <a:gd name="T93" fmla="*/ 186 h 438"/>
                <a:gd name="T94" fmla="*/ 437 w 437"/>
                <a:gd name="T95" fmla="*/ 20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438">
                  <a:moveTo>
                    <a:pt x="437" y="219"/>
                  </a:moveTo>
                  <a:lnTo>
                    <a:pt x="437" y="231"/>
                  </a:lnTo>
                  <a:lnTo>
                    <a:pt x="436" y="241"/>
                  </a:lnTo>
                  <a:lnTo>
                    <a:pt x="435" y="252"/>
                  </a:lnTo>
                  <a:lnTo>
                    <a:pt x="433" y="263"/>
                  </a:lnTo>
                  <a:lnTo>
                    <a:pt x="431" y="273"/>
                  </a:lnTo>
                  <a:lnTo>
                    <a:pt x="428" y="284"/>
                  </a:lnTo>
                  <a:lnTo>
                    <a:pt x="424" y="295"/>
                  </a:lnTo>
                  <a:lnTo>
                    <a:pt x="420" y="304"/>
                  </a:lnTo>
                  <a:lnTo>
                    <a:pt x="410" y="323"/>
                  </a:lnTo>
                  <a:lnTo>
                    <a:pt x="400" y="342"/>
                  </a:lnTo>
                  <a:lnTo>
                    <a:pt x="387" y="359"/>
                  </a:lnTo>
                  <a:lnTo>
                    <a:pt x="373" y="373"/>
                  </a:lnTo>
                  <a:lnTo>
                    <a:pt x="357" y="388"/>
                  </a:lnTo>
                  <a:lnTo>
                    <a:pt x="340" y="400"/>
                  </a:lnTo>
                  <a:lnTo>
                    <a:pt x="322" y="412"/>
                  </a:lnTo>
                  <a:lnTo>
                    <a:pt x="303" y="420"/>
                  </a:lnTo>
                  <a:lnTo>
                    <a:pt x="293" y="425"/>
                  </a:lnTo>
                  <a:lnTo>
                    <a:pt x="284" y="428"/>
                  </a:lnTo>
                  <a:lnTo>
                    <a:pt x="273" y="431"/>
                  </a:lnTo>
                  <a:lnTo>
                    <a:pt x="263" y="433"/>
                  </a:lnTo>
                  <a:lnTo>
                    <a:pt x="252" y="435"/>
                  </a:lnTo>
                  <a:lnTo>
                    <a:pt x="240" y="437"/>
                  </a:lnTo>
                  <a:lnTo>
                    <a:pt x="230" y="437"/>
                  </a:lnTo>
                  <a:lnTo>
                    <a:pt x="218" y="438"/>
                  </a:lnTo>
                  <a:lnTo>
                    <a:pt x="207" y="437"/>
                  </a:lnTo>
                  <a:lnTo>
                    <a:pt x="195" y="437"/>
                  </a:lnTo>
                  <a:lnTo>
                    <a:pt x="185" y="435"/>
                  </a:lnTo>
                  <a:lnTo>
                    <a:pt x="174" y="433"/>
                  </a:lnTo>
                  <a:lnTo>
                    <a:pt x="164" y="431"/>
                  </a:lnTo>
                  <a:lnTo>
                    <a:pt x="153" y="428"/>
                  </a:lnTo>
                  <a:lnTo>
                    <a:pt x="143" y="425"/>
                  </a:lnTo>
                  <a:lnTo>
                    <a:pt x="133" y="420"/>
                  </a:lnTo>
                  <a:lnTo>
                    <a:pt x="114" y="412"/>
                  </a:lnTo>
                  <a:lnTo>
                    <a:pt x="95" y="400"/>
                  </a:lnTo>
                  <a:lnTo>
                    <a:pt x="79" y="388"/>
                  </a:lnTo>
                  <a:lnTo>
                    <a:pt x="64" y="373"/>
                  </a:lnTo>
                  <a:lnTo>
                    <a:pt x="50" y="359"/>
                  </a:lnTo>
                  <a:lnTo>
                    <a:pt x="37" y="342"/>
                  </a:lnTo>
                  <a:lnTo>
                    <a:pt x="26" y="323"/>
                  </a:lnTo>
                  <a:lnTo>
                    <a:pt x="17" y="304"/>
                  </a:lnTo>
                  <a:lnTo>
                    <a:pt x="12" y="295"/>
                  </a:lnTo>
                  <a:lnTo>
                    <a:pt x="9" y="284"/>
                  </a:lnTo>
                  <a:lnTo>
                    <a:pt x="6" y="273"/>
                  </a:lnTo>
                  <a:lnTo>
                    <a:pt x="4" y="263"/>
                  </a:lnTo>
                  <a:lnTo>
                    <a:pt x="2" y="252"/>
                  </a:lnTo>
                  <a:lnTo>
                    <a:pt x="1" y="241"/>
                  </a:lnTo>
                  <a:lnTo>
                    <a:pt x="0" y="231"/>
                  </a:lnTo>
                  <a:lnTo>
                    <a:pt x="0" y="219"/>
                  </a:lnTo>
                  <a:lnTo>
                    <a:pt x="0" y="207"/>
                  </a:lnTo>
                  <a:lnTo>
                    <a:pt x="1" y="197"/>
                  </a:lnTo>
                  <a:lnTo>
                    <a:pt x="2" y="186"/>
                  </a:lnTo>
                  <a:lnTo>
                    <a:pt x="4" y="174"/>
                  </a:lnTo>
                  <a:lnTo>
                    <a:pt x="6" y="165"/>
                  </a:lnTo>
                  <a:lnTo>
                    <a:pt x="9" y="154"/>
                  </a:lnTo>
                  <a:lnTo>
                    <a:pt x="12" y="143"/>
                  </a:lnTo>
                  <a:lnTo>
                    <a:pt x="17" y="134"/>
                  </a:lnTo>
                  <a:lnTo>
                    <a:pt x="26" y="115"/>
                  </a:lnTo>
                  <a:lnTo>
                    <a:pt x="37" y="97"/>
                  </a:lnTo>
                  <a:lnTo>
                    <a:pt x="50" y="80"/>
                  </a:lnTo>
                  <a:lnTo>
                    <a:pt x="64" y="64"/>
                  </a:lnTo>
                  <a:lnTo>
                    <a:pt x="79" y="50"/>
                  </a:lnTo>
                  <a:lnTo>
                    <a:pt x="95" y="37"/>
                  </a:lnTo>
                  <a:lnTo>
                    <a:pt x="114" y="26"/>
                  </a:lnTo>
                  <a:lnTo>
                    <a:pt x="133" y="17"/>
                  </a:lnTo>
                  <a:lnTo>
                    <a:pt x="143" y="14"/>
                  </a:lnTo>
                  <a:lnTo>
                    <a:pt x="153" y="10"/>
                  </a:lnTo>
                  <a:lnTo>
                    <a:pt x="164" y="7"/>
                  </a:lnTo>
                  <a:lnTo>
                    <a:pt x="174" y="4"/>
                  </a:lnTo>
                  <a:lnTo>
                    <a:pt x="185" y="3"/>
                  </a:lnTo>
                  <a:lnTo>
                    <a:pt x="195" y="1"/>
                  </a:lnTo>
                  <a:lnTo>
                    <a:pt x="207" y="1"/>
                  </a:lnTo>
                  <a:lnTo>
                    <a:pt x="218" y="0"/>
                  </a:lnTo>
                  <a:lnTo>
                    <a:pt x="230" y="1"/>
                  </a:lnTo>
                  <a:lnTo>
                    <a:pt x="240" y="1"/>
                  </a:lnTo>
                  <a:lnTo>
                    <a:pt x="252" y="3"/>
                  </a:lnTo>
                  <a:lnTo>
                    <a:pt x="263" y="4"/>
                  </a:lnTo>
                  <a:lnTo>
                    <a:pt x="273" y="7"/>
                  </a:lnTo>
                  <a:lnTo>
                    <a:pt x="284" y="10"/>
                  </a:lnTo>
                  <a:lnTo>
                    <a:pt x="293" y="14"/>
                  </a:lnTo>
                  <a:lnTo>
                    <a:pt x="303" y="17"/>
                  </a:lnTo>
                  <a:lnTo>
                    <a:pt x="322" y="26"/>
                  </a:lnTo>
                  <a:lnTo>
                    <a:pt x="340" y="37"/>
                  </a:lnTo>
                  <a:lnTo>
                    <a:pt x="357" y="50"/>
                  </a:lnTo>
                  <a:lnTo>
                    <a:pt x="373" y="64"/>
                  </a:lnTo>
                  <a:lnTo>
                    <a:pt x="387" y="80"/>
                  </a:lnTo>
                  <a:lnTo>
                    <a:pt x="400" y="97"/>
                  </a:lnTo>
                  <a:lnTo>
                    <a:pt x="410" y="115"/>
                  </a:lnTo>
                  <a:lnTo>
                    <a:pt x="420" y="134"/>
                  </a:lnTo>
                  <a:lnTo>
                    <a:pt x="424" y="143"/>
                  </a:lnTo>
                  <a:lnTo>
                    <a:pt x="428" y="154"/>
                  </a:lnTo>
                  <a:lnTo>
                    <a:pt x="431" y="165"/>
                  </a:lnTo>
                  <a:lnTo>
                    <a:pt x="433" y="174"/>
                  </a:lnTo>
                  <a:lnTo>
                    <a:pt x="435" y="186"/>
                  </a:lnTo>
                  <a:lnTo>
                    <a:pt x="436" y="197"/>
                  </a:lnTo>
                  <a:lnTo>
                    <a:pt x="437" y="207"/>
                  </a:lnTo>
                  <a:lnTo>
                    <a:pt x="437" y="219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9" name="Freeform 109"/>
            <p:cNvSpPr/>
            <p:nvPr/>
          </p:nvSpPr>
          <p:spPr bwMode="auto">
            <a:xfrm>
              <a:off x="3167844" y="7756753"/>
              <a:ext cx="169996" cy="171949"/>
            </a:xfrm>
            <a:custGeom>
              <a:avLst/>
              <a:gdLst>
                <a:gd name="T0" fmla="*/ 437 w 437"/>
                <a:gd name="T1" fmla="*/ 230 h 438"/>
                <a:gd name="T2" fmla="*/ 435 w 437"/>
                <a:gd name="T3" fmla="*/ 253 h 438"/>
                <a:gd name="T4" fmla="*/ 431 w 437"/>
                <a:gd name="T5" fmla="*/ 274 h 438"/>
                <a:gd name="T6" fmla="*/ 424 w 437"/>
                <a:gd name="T7" fmla="*/ 294 h 438"/>
                <a:gd name="T8" fmla="*/ 411 w 437"/>
                <a:gd name="T9" fmla="*/ 324 h 438"/>
                <a:gd name="T10" fmla="*/ 387 w 437"/>
                <a:gd name="T11" fmla="*/ 358 h 438"/>
                <a:gd name="T12" fmla="*/ 357 w 437"/>
                <a:gd name="T13" fmla="*/ 388 h 438"/>
                <a:gd name="T14" fmla="*/ 323 w 437"/>
                <a:gd name="T15" fmla="*/ 411 h 438"/>
                <a:gd name="T16" fmla="*/ 293 w 437"/>
                <a:gd name="T17" fmla="*/ 425 h 438"/>
                <a:gd name="T18" fmla="*/ 273 w 437"/>
                <a:gd name="T19" fmla="*/ 432 h 438"/>
                <a:gd name="T20" fmla="*/ 252 w 437"/>
                <a:gd name="T21" fmla="*/ 436 h 438"/>
                <a:gd name="T22" fmla="*/ 230 w 437"/>
                <a:gd name="T23" fmla="*/ 438 h 438"/>
                <a:gd name="T24" fmla="*/ 207 w 437"/>
                <a:gd name="T25" fmla="*/ 438 h 438"/>
                <a:gd name="T26" fmla="*/ 185 w 437"/>
                <a:gd name="T27" fmla="*/ 436 h 438"/>
                <a:gd name="T28" fmla="*/ 164 w 437"/>
                <a:gd name="T29" fmla="*/ 432 h 438"/>
                <a:gd name="T30" fmla="*/ 143 w 437"/>
                <a:gd name="T31" fmla="*/ 425 h 438"/>
                <a:gd name="T32" fmla="*/ 115 w 437"/>
                <a:gd name="T33" fmla="*/ 411 h 438"/>
                <a:gd name="T34" fmla="*/ 80 w 437"/>
                <a:gd name="T35" fmla="*/ 388 h 438"/>
                <a:gd name="T36" fmla="*/ 50 w 437"/>
                <a:gd name="T37" fmla="*/ 358 h 438"/>
                <a:gd name="T38" fmla="*/ 26 w 437"/>
                <a:gd name="T39" fmla="*/ 324 h 438"/>
                <a:gd name="T40" fmla="*/ 13 w 437"/>
                <a:gd name="T41" fmla="*/ 294 h 438"/>
                <a:gd name="T42" fmla="*/ 6 w 437"/>
                <a:gd name="T43" fmla="*/ 274 h 438"/>
                <a:gd name="T44" fmla="*/ 2 w 437"/>
                <a:gd name="T45" fmla="*/ 253 h 438"/>
                <a:gd name="T46" fmla="*/ 0 w 437"/>
                <a:gd name="T47" fmla="*/ 230 h 438"/>
                <a:gd name="T48" fmla="*/ 0 w 437"/>
                <a:gd name="T49" fmla="*/ 208 h 438"/>
                <a:gd name="T50" fmla="*/ 2 w 437"/>
                <a:gd name="T51" fmla="*/ 186 h 438"/>
                <a:gd name="T52" fmla="*/ 6 w 437"/>
                <a:gd name="T53" fmla="*/ 164 h 438"/>
                <a:gd name="T54" fmla="*/ 13 w 437"/>
                <a:gd name="T55" fmla="*/ 144 h 438"/>
                <a:gd name="T56" fmla="*/ 26 w 437"/>
                <a:gd name="T57" fmla="*/ 114 h 438"/>
                <a:gd name="T58" fmla="*/ 50 w 437"/>
                <a:gd name="T59" fmla="*/ 80 h 438"/>
                <a:gd name="T60" fmla="*/ 80 w 437"/>
                <a:gd name="T61" fmla="*/ 50 h 438"/>
                <a:gd name="T62" fmla="*/ 115 w 437"/>
                <a:gd name="T63" fmla="*/ 27 h 438"/>
                <a:gd name="T64" fmla="*/ 143 w 437"/>
                <a:gd name="T65" fmla="*/ 13 h 438"/>
                <a:gd name="T66" fmla="*/ 164 w 437"/>
                <a:gd name="T67" fmla="*/ 7 h 438"/>
                <a:gd name="T68" fmla="*/ 185 w 437"/>
                <a:gd name="T69" fmla="*/ 2 h 438"/>
                <a:gd name="T70" fmla="*/ 207 w 437"/>
                <a:gd name="T71" fmla="*/ 0 h 438"/>
                <a:gd name="T72" fmla="*/ 230 w 437"/>
                <a:gd name="T73" fmla="*/ 0 h 438"/>
                <a:gd name="T74" fmla="*/ 252 w 437"/>
                <a:gd name="T75" fmla="*/ 2 h 438"/>
                <a:gd name="T76" fmla="*/ 273 w 437"/>
                <a:gd name="T77" fmla="*/ 7 h 438"/>
                <a:gd name="T78" fmla="*/ 293 w 437"/>
                <a:gd name="T79" fmla="*/ 13 h 438"/>
                <a:gd name="T80" fmla="*/ 323 w 437"/>
                <a:gd name="T81" fmla="*/ 27 h 438"/>
                <a:gd name="T82" fmla="*/ 357 w 437"/>
                <a:gd name="T83" fmla="*/ 50 h 438"/>
                <a:gd name="T84" fmla="*/ 387 w 437"/>
                <a:gd name="T85" fmla="*/ 80 h 438"/>
                <a:gd name="T86" fmla="*/ 411 w 437"/>
                <a:gd name="T87" fmla="*/ 114 h 438"/>
                <a:gd name="T88" fmla="*/ 424 w 437"/>
                <a:gd name="T89" fmla="*/ 144 h 438"/>
                <a:gd name="T90" fmla="*/ 431 w 437"/>
                <a:gd name="T91" fmla="*/ 164 h 438"/>
                <a:gd name="T92" fmla="*/ 435 w 437"/>
                <a:gd name="T93" fmla="*/ 186 h 438"/>
                <a:gd name="T94" fmla="*/ 437 w 437"/>
                <a:gd name="T95" fmla="*/ 20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7" h="438">
                  <a:moveTo>
                    <a:pt x="437" y="220"/>
                  </a:moveTo>
                  <a:lnTo>
                    <a:pt x="437" y="230"/>
                  </a:lnTo>
                  <a:lnTo>
                    <a:pt x="436" y="242"/>
                  </a:lnTo>
                  <a:lnTo>
                    <a:pt x="435" y="253"/>
                  </a:lnTo>
                  <a:lnTo>
                    <a:pt x="433" y="263"/>
                  </a:lnTo>
                  <a:lnTo>
                    <a:pt x="431" y="274"/>
                  </a:lnTo>
                  <a:lnTo>
                    <a:pt x="428" y="285"/>
                  </a:lnTo>
                  <a:lnTo>
                    <a:pt x="424" y="294"/>
                  </a:lnTo>
                  <a:lnTo>
                    <a:pt x="420" y="305"/>
                  </a:lnTo>
                  <a:lnTo>
                    <a:pt x="411" y="324"/>
                  </a:lnTo>
                  <a:lnTo>
                    <a:pt x="400" y="341"/>
                  </a:lnTo>
                  <a:lnTo>
                    <a:pt x="387" y="358"/>
                  </a:lnTo>
                  <a:lnTo>
                    <a:pt x="373" y="374"/>
                  </a:lnTo>
                  <a:lnTo>
                    <a:pt x="357" y="388"/>
                  </a:lnTo>
                  <a:lnTo>
                    <a:pt x="341" y="401"/>
                  </a:lnTo>
                  <a:lnTo>
                    <a:pt x="323" y="411"/>
                  </a:lnTo>
                  <a:lnTo>
                    <a:pt x="304" y="421"/>
                  </a:lnTo>
                  <a:lnTo>
                    <a:pt x="293" y="425"/>
                  </a:lnTo>
                  <a:lnTo>
                    <a:pt x="284" y="428"/>
                  </a:lnTo>
                  <a:lnTo>
                    <a:pt x="273" y="432"/>
                  </a:lnTo>
                  <a:lnTo>
                    <a:pt x="263" y="434"/>
                  </a:lnTo>
                  <a:lnTo>
                    <a:pt x="252" y="436"/>
                  </a:lnTo>
                  <a:lnTo>
                    <a:pt x="241" y="437"/>
                  </a:lnTo>
                  <a:lnTo>
                    <a:pt x="230" y="438"/>
                  </a:lnTo>
                  <a:lnTo>
                    <a:pt x="219" y="438"/>
                  </a:lnTo>
                  <a:lnTo>
                    <a:pt x="207" y="438"/>
                  </a:lnTo>
                  <a:lnTo>
                    <a:pt x="197" y="437"/>
                  </a:lnTo>
                  <a:lnTo>
                    <a:pt x="185" y="436"/>
                  </a:lnTo>
                  <a:lnTo>
                    <a:pt x="174" y="434"/>
                  </a:lnTo>
                  <a:lnTo>
                    <a:pt x="164" y="432"/>
                  </a:lnTo>
                  <a:lnTo>
                    <a:pt x="153" y="428"/>
                  </a:lnTo>
                  <a:lnTo>
                    <a:pt x="143" y="425"/>
                  </a:lnTo>
                  <a:lnTo>
                    <a:pt x="134" y="421"/>
                  </a:lnTo>
                  <a:lnTo>
                    <a:pt x="115" y="411"/>
                  </a:lnTo>
                  <a:lnTo>
                    <a:pt x="97" y="401"/>
                  </a:lnTo>
                  <a:lnTo>
                    <a:pt x="80" y="388"/>
                  </a:lnTo>
                  <a:lnTo>
                    <a:pt x="64" y="374"/>
                  </a:lnTo>
                  <a:lnTo>
                    <a:pt x="50" y="358"/>
                  </a:lnTo>
                  <a:lnTo>
                    <a:pt x="37" y="341"/>
                  </a:lnTo>
                  <a:lnTo>
                    <a:pt x="26" y="324"/>
                  </a:lnTo>
                  <a:lnTo>
                    <a:pt x="17" y="305"/>
                  </a:lnTo>
                  <a:lnTo>
                    <a:pt x="13" y="294"/>
                  </a:lnTo>
                  <a:lnTo>
                    <a:pt x="9" y="285"/>
                  </a:lnTo>
                  <a:lnTo>
                    <a:pt x="6" y="274"/>
                  </a:lnTo>
                  <a:lnTo>
                    <a:pt x="4" y="263"/>
                  </a:lnTo>
                  <a:lnTo>
                    <a:pt x="2" y="253"/>
                  </a:lnTo>
                  <a:lnTo>
                    <a:pt x="1" y="242"/>
                  </a:lnTo>
                  <a:lnTo>
                    <a:pt x="0" y="230"/>
                  </a:lnTo>
                  <a:lnTo>
                    <a:pt x="0" y="220"/>
                  </a:lnTo>
                  <a:lnTo>
                    <a:pt x="0" y="208"/>
                  </a:lnTo>
                  <a:lnTo>
                    <a:pt x="1" y="196"/>
                  </a:lnTo>
                  <a:lnTo>
                    <a:pt x="2" y="186"/>
                  </a:lnTo>
                  <a:lnTo>
                    <a:pt x="4" y="175"/>
                  </a:lnTo>
                  <a:lnTo>
                    <a:pt x="6" y="164"/>
                  </a:lnTo>
                  <a:lnTo>
                    <a:pt x="9" y="154"/>
                  </a:lnTo>
                  <a:lnTo>
                    <a:pt x="13" y="144"/>
                  </a:lnTo>
                  <a:lnTo>
                    <a:pt x="17" y="133"/>
                  </a:lnTo>
                  <a:lnTo>
                    <a:pt x="26" y="114"/>
                  </a:lnTo>
                  <a:lnTo>
                    <a:pt x="37" y="97"/>
                  </a:lnTo>
                  <a:lnTo>
                    <a:pt x="50" y="80"/>
                  </a:lnTo>
                  <a:lnTo>
                    <a:pt x="64" y="64"/>
                  </a:lnTo>
                  <a:lnTo>
                    <a:pt x="80" y="50"/>
                  </a:lnTo>
                  <a:lnTo>
                    <a:pt x="97" y="37"/>
                  </a:lnTo>
                  <a:lnTo>
                    <a:pt x="115" y="27"/>
                  </a:lnTo>
                  <a:lnTo>
                    <a:pt x="134" y="17"/>
                  </a:lnTo>
                  <a:lnTo>
                    <a:pt x="143" y="13"/>
                  </a:lnTo>
                  <a:lnTo>
                    <a:pt x="153" y="10"/>
                  </a:lnTo>
                  <a:lnTo>
                    <a:pt x="164" y="7"/>
                  </a:lnTo>
                  <a:lnTo>
                    <a:pt x="174" y="4"/>
                  </a:lnTo>
                  <a:lnTo>
                    <a:pt x="185" y="2"/>
                  </a:lnTo>
                  <a:lnTo>
                    <a:pt x="197" y="1"/>
                  </a:lnTo>
                  <a:lnTo>
                    <a:pt x="207" y="0"/>
                  </a:lnTo>
                  <a:lnTo>
                    <a:pt x="219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2"/>
                  </a:lnTo>
                  <a:lnTo>
                    <a:pt x="263" y="4"/>
                  </a:lnTo>
                  <a:lnTo>
                    <a:pt x="273" y="7"/>
                  </a:lnTo>
                  <a:lnTo>
                    <a:pt x="284" y="10"/>
                  </a:lnTo>
                  <a:lnTo>
                    <a:pt x="293" y="13"/>
                  </a:lnTo>
                  <a:lnTo>
                    <a:pt x="304" y="17"/>
                  </a:lnTo>
                  <a:lnTo>
                    <a:pt x="323" y="27"/>
                  </a:lnTo>
                  <a:lnTo>
                    <a:pt x="341" y="37"/>
                  </a:lnTo>
                  <a:lnTo>
                    <a:pt x="357" y="50"/>
                  </a:lnTo>
                  <a:lnTo>
                    <a:pt x="373" y="64"/>
                  </a:lnTo>
                  <a:lnTo>
                    <a:pt x="387" y="80"/>
                  </a:lnTo>
                  <a:lnTo>
                    <a:pt x="400" y="97"/>
                  </a:lnTo>
                  <a:lnTo>
                    <a:pt x="411" y="114"/>
                  </a:lnTo>
                  <a:lnTo>
                    <a:pt x="420" y="133"/>
                  </a:lnTo>
                  <a:lnTo>
                    <a:pt x="424" y="144"/>
                  </a:lnTo>
                  <a:lnTo>
                    <a:pt x="428" y="154"/>
                  </a:lnTo>
                  <a:lnTo>
                    <a:pt x="431" y="164"/>
                  </a:lnTo>
                  <a:lnTo>
                    <a:pt x="433" y="175"/>
                  </a:lnTo>
                  <a:lnTo>
                    <a:pt x="435" y="186"/>
                  </a:lnTo>
                  <a:lnTo>
                    <a:pt x="436" y="196"/>
                  </a:lnTo>
                  <a:lnTo>
                    <a:pt x="437" y="208"/>
                  </a:lnTo>
                  <a:lnTo>
                    <a:pt x="437" y="220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0" name="Freeform 110"/>
            <p:cNvSpPr/>
            <p:nvPr/>
          </p:nvSpPr>
          <p:spPr bwMode="auto">
            <a:xfrm>
              <a:off x="1428808" y="7751778"/>
              <a:ext cx="95746" cy="95746"/>
            </a:xfrm>
            <a:custGeom>
              <a:avLst/>
              <a:gdLst>
                <a:gd name="T0" fmla="*/ 246 w 247"/>
                <a:gd name="T1" fmla="*/ 136 h 246"/>
                <a:gd name="T2" fmla="*/ 240 w 247"/>
                <a:gd name="T3" fmla="*/ 160 h 246"/>
                <a:gd name="T4" fmla="*/ 232 w 247"/>
                <a:gd name="T5" fmla="*/ 182 h 246"/>
                <a:gd name="T6" fmla="*/ 218 w 247"/>
                <a:gd name="T7" fmla="*/ 202 h 246"/>
                <a:gd name="T8" fmla="*/ 202 w 247"/>
                <a:gd name="T9" fmla="*/ 219 h 246"/>
                <a:gd name="T10" fmla="*/ 182 w 247"/>
                <a:gd name="T11" fmla="*/ 231 h 246"/>
                <a:gd name="T12" fmla="*/ 159 w 247"/>
                <a:gd name="T13" fmla="*/ 241 h 246"/>
                <a:gd name="T14" fmla="*/ 136 w 247"/>
                <a:gd name="T15" fmla="*/ 246 h 246"/>
                <a:gd name="T16" fmla="*/ 110 w 247"/>
                <a:gd name="T17" fmla="*/ 246 h 246"/>
                <a:gd name="T18" fmla="*/ 87 w 247"/>
                <a:gd name="T19" fmla="*/ 241 h 246"/>
                <a:gd name="T20" fmla="*/ 65 w 247"/>
                <a:gd name="T21" fmla="*/ 231 h 246"/>
                <a:gd name="T22" fmla="*/ 44 w 247"/>
                <a:gd name="T23" fmla="*/ 219 h 246"/>
                <a:gd name="T24" fmla="*/ 28 w 247"/>
                <a:gd name="T25" fmla="*/ 202 h 246"/>
                <a:gd name="T26" fmla="*/ 15 w 247"/>
                <a:gd name="T27" fmla="*/ 182 h 246"/>
                <a:gd name="T28" fmla="*/ 6 w 247"/>
                <a:gd name="T29" fmla="*/ 160 h 246"/>
                <a:gd name="T30" fmla="*/ 1 w 247"/>
                <a:gd name="T31" fmla="*/ 136 h 246"/>
                <a:gd name="T32" fmla="*/ 1 w 247"/>
                <a:gd name="T33" fmla="*/ 111 h 246"/>
                <a:gd name="T34" fmla="*/ 6 w 247"/>
                <a:gd name="T35" fmla="*/ 87 h 246"/>
                <a:gd name="T36" fmla="*/ 15 w 247"/>
                <a:gd name="T37" fmla="*/ 64 h 246"/>
                <a:gd name="T38" fmla="*/ 28 w 247"/>
                <a:gd name="T39" fmla="*/ 45 h 246"/>
                <a:gd name="T40" fmla="*/ 44 w 247"/>
                <a:gd name="T41" fmla="*/ 28 h 246"/>
                <a:gd name="T42" fmla="*/ 65 w 247"/>
                <a:gd name="T43" fmla="*/ 15 h 246"/>
                <a:gd name="T44" fmla="*/ 87 w 247"/>
                <a:gd name="T45" fmla="*/ 6 h 246"/>
                <a:gd name="T46" fmla="*/ 110 w 247"/>
                <a:gd name="T47" fmla="*/ 0 h 246"/>
                <a:gd name="T48" fmla="*/ 136 w 247"/>
                <a:gd name="T49" fmla="*/ 0 h 246"/>
                <a:gd name="T50" fmla="*/ 159 w 247"/>
                <a:gd name="T51" fmla="*/ 6 h 246"/>
                <a:gd name="T52" fmla="*/ 182 w 247"/>
                <a:gd name="T53" fmla="*/ 15 h 246"/>
                <a:gd name="T54" fmla="*/ 202 w 247"/>
                <a:gd name="T55" fmla="*/ 28 h 246"/>
                <a:gd name="T56" fmla="*/ 218 w 247"/>
                <a:gd name="T57" fmla="*/ 45 h 246"/>
                <a:gd name="T58" fmla="*/ 232 w 247"/>
                <a:gd name="T59" fmla="*/ 64 h 246"/>
                <a:gd name="T60" fmla="*/ 240 w 247"/>
                <a:gd name="T61" fmla="*/ 87 h 246"/>
                <a:gd name="T62" fmla="*/ 246 w 247"/>
                <a:gd name="T63" fmla="*/ 111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7" h="246">
                  <a:moveTo>
                    <a:pt x="247" y="124"/>
                  </a:moveTo>
                  <a:lnTo>
                    <a:pt x="246" y="136"/>
                  </a:lnTo>
                  <a:lnTo>
                    <a:pt x="243" y="148"/>
                  </a:lnTo>
                  <a:lnTo>
                    <a:pt x="240" y="160"/>
                  </a:lnTo>
                  <a:lnTo>
                    <a:pt x="237" y="172"/>
                  </a:lnTo>
                  <a:lnTo>
                    <a:pt x="232" y="182"/>
                  </a:lnTo>
                  <a:lnTo>
                    <a:pt x="225" y="192"/>
                  </a:lnTo>
                  <a:lnTo>
                    <a:pt x="218" y="202"/>
                  </a:lnTo>
                  <a:lnTo>
                    <a:pt x="210" y="210"/>
                  </a:lnTo>
                  <a:lnTo>
                    <a:pt x="202" y="219"/>
                  </a:lnTo>
                  <a:lnTo>
                    <a:pt x="192" y="225"/>
                  </a:lnTo>
                  <a:lnTo>
                    <a:pt x="182" y="231"/>
                  </a:lnTo>
                  <a:lnTo>
                    <a:pt x="171" y="237"/>
                  </a:lnTo>
                  <a:lnTo>
                    <a:pt x="159" y="241"/>
                  </a:lnTo>
                  <a:lnTo>
                    <a:pt x="148" y="244"/>
                  </a:lnTo>
                  <a:lnTo>
                    <a:pt x="136" y="246"/>
                  </a:lnTo>
                  <a:lnTo>
                    <a:pt x="123" y="246"/>
                  </a:lnTo>
                  <a:lnTo>
                    <a:pt x="110" y="246"/>
                  </a:lnTo>
                  <a:lnTo>
                    <a:pt x="99" y="244"/>
                  </a:lnTo>
                  <a:lnTo>
                    <a:pt x="87" y="241"/>
                  </a:lnTo>
                  <a:lnTo>
                    <a:pt x="75" y="237"/>
                  </a:lnTo>
                  <a:lnTo>
                    <a:pt x="65" y="231"/>
                  </a:lnTo>
                  <a:lnTo>
                    <a:pt x="54" y="225"/>
                  </a:lnTo>
                  <a:lnTo>
                    <a:pt x="44" y="219"/>
                  </a:lnTo>
                  <a:lnTo>
                    <a:pt x="36" y="210"/>
                  </a:lnTo>
                  <a:lnTo>
                    <a:pt x="28" y="202"/>
                  </a:lnTo>
                  <a:lnTo>
                    <a:pt x="21" y="192"/>
                  </a:lnTo>
                  <a:lnTo>
                    <a:pt x="15" y="182"/>
                  </a:lnTo>
                  <a:lnTo>
                    <a:pt x="9" y="172"/>
                  </a:lnTo>
                  <a:lnTo>
                    <a:pt x="6" y="160"/>
                  </a:lnTo>
                  <a:lnTo>
                    <a:pt x="3" y="148"/>
                  </a:lnTo>
                  <a:lnTo>
                    <a:pt x="1" y="136"/>
                  </a:lnTo>
                  <a:lnTo>
                    <a:pt x="0" y="124"/>
                  </a:lnTo>
                  <a:lnTo>
                    <a:pt x="1" y="111"/>
                  </a:lnTo>
                  <a:lnTo>
                    <a:pt x="3" y="98"/>
                  </a:lnTo>
                  <a:lnTo>
                    <a:pt x="6" y="87"/>
                  </a:lnTo>
                  <a:lnTo>
                    <a:pt x="9" y="75"/>
                  </a:lnTo>
                  <a:lnTo>
                    <a:pt x="15" y="64"/>
                  </a:lnTo>
                  <a:lnTo>
                    <a:pt x="21" y="55"/>
                  </a:lnTo>
                  <a:lnTo>
                    <a:pt x="28" y="45"/>
                  </a:lnTo>
                  <a:lnTo>
                    <a:pt x="36" y="37"/>
                  </a:lnTo>
                  <a:lnTo>
                    <a:pt x="44" y="28"/>
                  </a:lnTo>
                  <a:lnTo>
                    <a:pt x="54" y="22"/>
                  </a:lnTo>
                  <a:lnTo>
                    <a:pt x="65" y="15"/>
                  </a:lnTo>
                  <a:lnTo>
                    <a:pt x="75" y="10"/>
                  </a:lnTo>
                  <a:lnTo>
                    <a:pt x="87" y="6"/>
                  </a:lnTo>
                  <a:lnTo>
                    <a:pt x="99" y="2"/>
                  </a:lnTo>
                  <a:lnTo>
                    <a:pt x="110" y="0"/>
                  </a:lnTo>
                  <a:lnTo>
                    <a:pt x="123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59" y="6"/>
                  </a:lnTo>
                  <a:lnTo>
                    <a:pt x="171" y="10"/>
                  </a:lnTo>
                  <a:lnTo>
                    <a:pt x="182" y="15"/>
                  </a:lnTo>
                  <a:lnTo>
                    <a:pt x="192" y="22"/>
                  </a:lnTo>
                  <a:lnTo>
                    <a:pt x="202" y="28"/>
                  </a:lnTo>
                  <a:lnTo>
                    <a:pt x="210" y="37"/>
                  </a:lnTo>
                  <a:lnTo>
                    <a:pt x="218" y="45"/>
                  </a:lnTo>
                  <a:lnTo>
                    <a:pt x="225" y="55"/>
                  </a:lnTo>
                  <a:lnTo>
                    <a:pt x="232" y="64"/>
                  </a:lnTo>
                  <a:lnTo>
                    <a:pt x="237" y="75"/>
                  </a:lnTo>
                  <a:lnTo>
                    <a:pt x="240" y="87"/>
                  </a:lnTo>
                  <a:lnTo>
                    <a:pt x="243" y="98"/>
                  </a:lnTo>
                  <a:lnTo>
                    <a:pt x="246" y="111"/>
                  </a:lnTo>
                  <a:lnTo>
                    <a:pt x="247" y="124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1" name="Freeform 111"/>
            <p:cNvSpPr/>
            <p:nvPr/>
          </p:nvSpPr>
          <p:spPr bwMode="auto">
            <a:xfrm>
              <a:off x="2552342" y="4661658"/>
              <a:ext cx="95746" cy="95746"/>
            </a:xfrm>
            <a:custGeom>
              <a:avLst/>
              <a:gdLst>
                <a:gd name="T0" fmla="*/ 245 w 245"/>
                <a:gd name="T1" fmla="*/ 136 h 246"/>
                <a:gd name="T2" fmla="*/ 240 w 245"/>
                <a:gd name="T3" fmla="*/ 160 h 246"/>
                <a:gd name="T4" fmla="*/ 230 w 245"/>
                <a:gd name="T5" fmla="*/ 182 h 246"/>
                <a:gd name="T6" fmla="*/ 218 w 245"/>
                <a:gd name="T7" fmla="*/ 201 h 246"/>
                <a:gd name="T8" fmla="*/ 201 w 245"/>
                <a:gd name="T9" fmla="*/ 218 h 246"/>
                <a:gd name="T10" fmla="*/ 182 w 245"/>
                <a:gd name="T11" fmla="*/ 231 h 246"/>
                <a:gd name="T12" fmla="*/ 159 w 245"/>
                <a:gd name="T13" fmla="*/ 240 h 246"/>
                <a:gd name="T14" fmla="*/ 135 w 245"/>
                <a:gd name="T15" fmla="*/ 246 h 246"/>
                <a:gd name="T16" fmla="*/ 110 w 245"/>
                <a:gd name="T17" fmla="*/ 246 h 246"/>
                <a:gd name="T18" fmla="*/ 86 w 245"/>
                <a:gd name="T19" fmla="*/ 240 h 246"/>
                <a:gd name="T20" fmla="*/ 63 w 245"/>
                <a:gd name="T21" fmla="*/ 231 h 246"/>
                <a:gd name="T22" fmla="*/ 44 w 245"/>
                <a:gd name="T23" fmla="*/ 218 h 246"/>
                <a:gd name="T24" fmla="*/ 27 w 245"/>
                <a:gd name="T25" fmla="*/ 201 h 246"/>
                <a:gd name="T26" fmla="*/ 14 w 245"/>
                <a:gd name="T27" fmla="*/ 182 h 246"/>
                <a:gd name="T28" fmla="*/ 5 w 245"/>
                <a:gd name="T29" fmla="*/ 160 h 246"/>
                <a:gd name="T30" fmla="*/ 1 w 245"/>
                <a:gd name="T31" fmla="*/ 136 h 246"/>
                <a:gd name="T32" fmla="*/ 1 w 245"/>
                <a:gd name="T33" fmla="*/ 111 h 246"/>
                <a:gd name="T34" fmla="*/ 5 w 245"/>
                <a:gd name="T35" fmla="*/ 86 h 246"/>
                <a:gd name="T36" fmla="*/ 14 w 245"/>
                <a:gd name="T37" fmla="*/ 65 h 246"/>
                <a:gd name="T38" fmla="*/ 27 w 245"/>
                <a:gd name="T39" fmla="*/ 45 h 246"/>
                <a:gd name="T40" fmla="*/ 44 w 245"/>
                <a:gd name="T41" fmla="*/ 27 h 246"/>
                <a:gd name="T42" fmla="*/ 63 w 245"/>
                <a:gd name="T43" fmla="*/ 15 h 246"/>
                <a:gd name="T44" fmla="*/ 86 w 245"/>
                <a:gd name="T45" fmla="*/ 5 h 246"/>
                <a:gd name="T46" fmla="*/ 110 w 245"/>
                <a:gd name="T47" fmla="*/ 1 h 246"/>
                <a:gd name="T48" fmla="*/ 135 w 245"/>
                <a:gd name="T49" fmla="*/ 1 h 246"/>
                <a:gd name="T50" fmla="*/ 159 w 245"/>
                <a:gd name="T51" fmla="*/ 5 h 246"/>
                <a:gd name="T52" fmla="*/ 182 w 245"/>
                <a:gd name="T53" fmla="*/ 15 h 246"/>
                <a:gd name="T54" fmla="*/ 201 w 245"/>
                <a:gd name="T55" fmla="*/ 27 h 246"/>
                <a:gd name="T56" fmla="*/ 218 w 245"/>
                <a:gd name="T57" fmla="*/ 45 h 246"/>
                <a:gd name="T58" fmla="*/ 230 w 245"/>
                <a:gd name="T59" fmla="*/ 65 h 246"/>
                <a:gd name="T60" fmla="*/ 240 w 245"/>
                <a:gd name="T61" fmla="*/ 86 h 246"/>
                <a:gd name="T62" fmla="*/ 245 w 245"/>
                <a:gd name="T63" fmla="*/ 111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5" h="246">
                  <a:moveTo>
                    <a:pt x="245" y="123"/>
                  </a:moveTo>
                  <a:lnTo>
                    <a:pt x="245" y="136"/>
                  </a:lnTo>
                  <a:lnTo>
                    <a:pt x="243" y="148"/>
                  </a:lnTo>
                  <a:lnTo>
                    <a:pt x="240" y="160"/>
                  </a:lnTo>
                  <a:lnTo>
                    <a:pt x="236" y="171"/>
                  </a:lnTo>
                  <a:lnTo>
                    <a:pt x="230" y="182"/>
                  </a:lnTo>
                  <a:lnTo>
                    <a:pt x="225" y="192"/>
                  </a:lnTo>
                  <a:lnTo>
                    <a:pt x="218" y="201"/>
                  </a:lnTo>
                  <a:lnTo>
                    <a:pt x="209" y="210"/>
                  </a:lnTo>
                  <a:lnTo>
                    <a:pt x="201" y="218"/>
                  </a:lnTo>
                  <a:lnTo>
                    <a:pt x="191" y="226"/>
                  </a:lnTo>
                  <a:lnTo>
                    <a:pt x="182" y="231"/>
                  </a:lnTo>
                  <a:lnTo>
                    <a:pt x="171" y="236"/>
                  </a:lnTo>
                  <a:lnTo>
                    <a:pt x="159" y="240"/>
                  </a:lnTo>
                  <a:lnTo>
                    <a:pt x="147" y="244"/>
                  </a:lnTo>
                  <a:lnTo>
                    <a:pt x="135" y="246"/>
                  </a:lnTo>
                  <a:lnTo>
                    <a:pt x="123" y="246"/>
                  </a:lnTo>
                  <a:lnTo>
                    <a:pt x="110" y="246"/>
                  </a:lnTo>
                  <a:lnTo>
                    <a:pt x="97" y="244"/>
                  </a:lnTo>
                  <a:lnTo>
                    <a:pt x="86" y="240"/>
                  </a:lnTo>
                  <a:lnTo>
                    <a:pt x="75" y="236"/>
                  </a:lnTo>
                  <a:lnTo>
                    <a:pt x="63" y="231"/>
                  </a:lnTo>
                  <a:lnTo>
                    <a:pt x="54" y="226"/>
                  </a:lnTo>
                  <a:lnTo>
                    <a:pt x="44" y="218"/>
                  </a:lnTo>
                  <a:lnTo>
                    <a:pt x="36" y="210"/>
                  </a:lnTo>
                  <a:lnTo>
                    <a:pt x="27" y="201"/>
                  </a:lnTo>
                  <a:lnTo>
                    <a:pt x="21" y="192"/>
                  </a:lnTo>
                  <a:lnTo>
                    <a:pt x="14" y="182"/>
                  </a:lnTo>
                  <a:lnTo>
                    <a:pt x="9" y="171"/>
                  </a:lnTo>
                  <a:lnTo>
                    <a:pt x="5" y="160"/>
                  </a:lnTo>
                  <a:lnTo>
                    <a:pt x="2" y="148"/>
                  </a:lnTo>
                  <a:lnTo>
                    <a:pt x="1" y="136"/>
                  </a:lnTo>
                  <a:lnTo>
                    <a:pt x="0" y="123"/>
                  </a:lnTo>
                  <a:lnTo>
                    <a:pt x="1" y="111"/>
                  </a:lnTo>
                  <a:lnTo>
                    <a:pt x="2" y="98"/>
                  </a:lnTo>
                  <a:lnTo>
                    <a:pt x="5" y="86"/>
                  </a:lnTo>
                  <a:lnTo>
                    <a:pt x="9" y="75"/>
                  </a:lnTo>
                  <a:lnTo>
                    <a:pt x="14" y="65"/>
                  </a:lnTo>
                  <a:lnTo>
                    <a:pt x="21" y="54"/>
                  </a:lnTo>
                  <a:lnTo>
                    <a:pt x="27" y="45"/>
                  </a:lnTo>
                  <a:lnTo>
                    <a:pt x="36" y="36"/>
                  </a:lnTo>
                  <a:lnTo>
                    <a:pt x="44" y="27"/>
                  </a:lnTo>
                  <a:lnTo>
                    <a:pt x="54" y="21"/>
                  </a:lnTo>
                  <a:lnTo>
                    <a:pt x="63" y="15"/>
                  </a:lnTo>
                  <a:lnTo>
                    <a:pt x="75" y="9"/>
                  </a:lnTo>
                  <a:lnTo>
                    <a:pt x="86" y="5"/>
                  </a:lnTo>
                  <a:lnTo>
                    <a:pt x="97" y="2"/>
                  </a:lnTo>
                  <a:lnTo>
                    <a:pt x="110" y="1"/>
                  </a:lnTo>
                  <a:lnTo>
                    <a:pt x="123" y="0"/>
                  </a:lnTo>
                  <a:lnTo>
                    <a:pt x="135" y="1"/>
                  </a:lnTo>
                  <a:lnTo>
                    <a:pt x="147" y="2"/>
                  </a:lnTo>
                  <a:lnTo>
                    <a:pt x="159" y="5"/>
                  </a:lnTo>
                  <a:lnTo>
                    <a:pt x="171" y="9"/>
                  </a:lnTo>
                  <a:lnTo>
                    <a:pt x="182" y="15"/>
                  </a:lnTo>
                  <a:lnTo>
                    <a:pt x="191" y="21"/>
                  </a:lnTo>
                  <a:lnTo>
                    <a:pt x="201" y="27"/>
                  </a:lnTo>
                  <a:lnTo>
                    <a:pt x="209" y="36"/>
                  </a:lnTo>
                  <a:lnTo>
                    <a:pt x="218" y="45"/>
                  </a:lnTo>
                  <a:lnTo>
                    <a:pt x="225" y="54"/>
                  </a:lnTo>
                  <a:lnTo>
                    <a:pt x="230" y="65"/>
                  </a:lnTo>
                  <a:lnTo>
                    <a:pt x="236" y="75"/>
                  </a:lnTo>
                  <a:lnTo>
                    <a:pt x="240" y="86"/>
                  </a:lnTo>
                  <a:lnTo>
                    <a:pt x="243" y="98"/>
                  </a:lnTo>
                  <a:lnTo>
                    <a:pt x="245" y="111"/>
                  </a:lnTo>
                  <a:lnTo>
                    <a:pt x="245" y="123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2" name="Freeform 112"/>
            <p:cNvSpPr/>
            <p:nvPr/>
          </p:nvSpPr>
          <p:spPr bwMode="auto">
            <a:xfrm>
              <a:off x="5500887" y="4710508"/>
              <a:ext cx="95746" cy="95746"/>
            </a:xfrm>
            <a:custGeom>
              <a:avLst/>
              <a:gdLst>
                <a:gd name="T0" fmla="*/ 244 w 245"/>
                <a:gd name="T1" fmla="*/ 136 h 246"/>
                <a:gd name="T2" fmla="*/ 240 w 245"/>
                <a:gd name="T3" fmla="*/ 160 h 246"/>
                <a:gd name="T4" fmla="*/ 231 w 245"/>
                <a:gd name="T5" fmla="*/ 182 h 246"/>
                <a:gd name="T6" fmla="*/ 218 w 245"/>
                <a:gd name="T7" fmla="*/ 202 h 246"/>
                <a:gd name="T8" fmla="*/ 201 w 245"/>
                <a:gd name="T9" fmla="*/ 219 h 246"/>
                <a:gd name="T10" fmla="*/ 182 w 245"/>
                <a:gd name="T11" fmla="*/ 231 h 246"/>
                <a:gd name="T12" fmla="*/ 159 w 245"/>
                <a:gd name="T13" fmla="*/ 241 h 246"/>
                <a:gd name="T14" fmla="*/ 135 w 245"/>
                <a:gd name="T15" fmla="*/ 245 h 246"/>
                <a:gd name="T16" fmla="*/ 110 w 245"/>
                <a:gd name="T17" fmla="*/ 245 h 246"/>
                <a:gd name="T18" fmla="*/ 86 w 245"/>
                <a:gd name="T19" fmla="*/ 241 h 246"/>
                <a:gd name="T20" fmla="*/ 63 w 245"/>
                <a:gd name="T21" fmla="*/ 231 h 246"/>
                <a:gd name="T22" fmla="*/ 44 w 245"/>
                <a:gd name="T23" fmla="*/ 219 h 246"/>
                <a:gd name="T24" fmla="*/ 27 w 245"/>
                <a:gd name="T25" fmla="*/ 202 h 246"/>
                <a:gd name="T26" fmla="*/ 15 w 245"/>
                <a:gd name="T27" fmla="*/ 182 h 246"/>
                <a:gd name="T28" fmla="*/ 5 w 245"/>
                <a:gd name="T29" fmla="*/ 160 h 246"/>
                <a:gd name="T30" fmla="*/ 0 w 245"/>
                <a:gd name="T31" fmla="*/ 136 h 246"/>
                <a:gd name="T32" fmla="*/ 0 w 245"/>
                <a:gd name="T33" fmla="*/ 111 h 246"/>
                <a:gd name="T34" fmla="*/ 5 w 245"/>
                <a:gd name="T35" fmla="*/ 87 h 246"/>
                <a:gd name="T36" fmla="*/ 15 w 245"/>
                <a:gd name="T37" fmla="*/ 64 h 246"/>
                <a:gd name="T38" fmla="*/ 27 w 245"/>
                <a:gd name="T39" fmla="*/ 45 h 246"/>
                <a:gd name="T40" fmla="*/ 44 w 245"/>
                <a:gd name="T41" fmla="*/ 28 h 246"/>
                <a:gd name="T42" fmla="*/ 63 w 245"/>
                <a:gd name="T43" fmla="*/ 15 h 246"/>
                <a:gd name="T44" fmla="*/ 86 w 245"/>
                <a:gd name="T45" fmla="*/ 6 h 246"/>
                <a:gd name="T46" fmla="*/ 110 w 245"/>
                <a:gd name="T47" fmla="*/ 0 h 246"/>
                <a:gd name="T48" fmla="*/ 135 w 245"/>
                <a:gd name="T49" fmla="*/ 0 h 246"/>
                <a:gd name="T50" fmla="*/ 159 w 245"/>
                <a:gd name="T51" fmla="*/ 6 h 246"/>
                <a:gd name="T52" fmla="*/ 182 w 245"/>
                <a:gd name="T53" fmla="*/ 15 h 246"/>
                <a:gd name="T54" fmla="*/ 201 w 245"/>
                <a:gd name="T55" fmla="*/ 28 h 246"/>
                <a:gd name="T56" fmla="*/ 218 w 245"/>
                <a:gd name="T57" fmla="*/ 45 h 246"/>
                <a:gd name="T58" fmla="*/ 231 w 245"/>
                <a:gd name="T59" fmla="*/ 64 h 246"/>
                <a:gd name="T60" fmla="*/ 240 w 245"/>
                <a:gd name="T61" fmla="*/ 87 h 246"/>
                <a:gd name="T62" fmla="*/ 244 w 245"/>
                <a:gd name="T63" fmla="*/ 111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5" h="246">
                  <a:moveTo>
                    <a:pt x="245" y="123"/>
                  </a:moveTo>
                  <a:lnTo>
                    <a:pt x="244" y="136"/>
                  </a:lnTo>
                  <a:lnTo>
                    <a:pt x="243" y="148"/>
                  </a:lnTo>
                  <a:lnTo>
                    <a:pt x="240" y="160"/>
                  </a:lnTo>
                  <a:lnTo>
                    <a:pt x="236" y="171"/>
                  </a:lnTo>
                  <a:lnTo>
                    <a:pt x="231" y="182"/>
                  </a:lnTo>
                  <a:lnTo>
                    <a:pt x="224" y="192"/>
                  </a:lnTo>
                  <a:lnTo>
                    <a:pt x="218" y="202"/>
                  </a:lnTo>
                  <a:lnTo>
                    <a:pt x="209" y="210"/>
                  </a:lnTo>
                  <a:lnTo>
                    <a:pt x="201" y="219"/>
                  </a:lnTo>
                  <a:lnTo>
                    <a:pt x="191" y="225"/>
                  </a:lnTo>
                  <a:lnTo>
                    <a:pt x="182" y="231"/>
                  </a:lnTo>
                  <a:lnTo>
                    <a:pt x="170" y="237"/>
                  </a:lnTo>
                  <a:lnTo>
                    <a:pt x="159" y="241"/>
                  </a:lnTo>
                  <a:lnTo>
                    <a:pt x="148" y="244"/>
                  </a:lnTo>
                  <a:lnTo>
                    <a:pt x="135" y="245"/>
                  </a:lnTo>
                  <a:lnTo>
                    <a:pt x="122" y="246"/>
                  </a:lnTo>
                  <a:lnTo>
                    <a:pt x="110" y="245"/>
                  </a:lnTo>
                  <a:lnTo>
                    <a:pt x="98" y="244"/>
                  </a:lnTo>
                  <a:lnTo>
                    <a:pt x="86" y="241"/>
                  </a:lnTo>
                  <a:lnTo>
                    <a:pt x="74" y="237"/>
                  </a:lnTo>
                  <a:lnTo>
                    <a:pt x="63" y="231"/>
                  </a:lnTo>
                  <a:lnTo>
                    <a:pt x="54" y="225"/>
                  </a:lnTo>
                  <a:lnTo>
                    <a:pt x="44" y="219"/>
                  </a:lnTo>
                  <a:lnTo>
                    <a:pt x="36" y="210"/>
                  </a:lnTo>
                  <a:lnTo>
                    <a:pt x="27" y="202"/>
                  </a:lnTo>
                  <a:lnTo>
                    <a:pt x="20" y="192"/>
                  </a:lnTo>
                  <a:lnTo>
                    <a:pt x="15" y="182"/>
                  </a:lnTo>
                  <a:lnTo>
                    <a:pt x="9" y="171"/>
                  </a:lnTo>
                  <a:lnTo>
                    <a:pt x="5" y="160"/>
                  </a:lnTo>
                  <a:lnTo>
                    <a:pt x="2" y="148"/>
                  </a:lnTo>
                  <a:lnTo>
                    <a:pt x="0" y="136"/>
                  </a:lnTo>
                  <a:lnTo>
                    <a:pt x="0" y="123"/>
                  </a:lnTo>
                  <a:lnTo>
                    <a:pt x="0" y="111"/>
                  </a:lnTo>
                  <a:lnTo>
                    <a:pt x="2" y="98"/>
                  </a:lnTo>
                  <a:lnTo>
                    <a:pt x="5" y="87"/>
                  </a:lnTo>
                  <a:lnTo>
                    <a:pt x="9" y="75"/>
                  </a:lnTo>
                  <a:lnTo>
                    <a:pt x="15" y="64"/>
                  </a:lnTo>
                  <a:lnTo>
                    <a:pt x="20" y="55"/>
                  </a:lnTo>
                  <a:lnTo>
                    <a:pt x="27" y="45"/>
                  </a:lnTo>
                  <a:lnTo>
                    <a:pt x="36" y="37"/>
                  </a:lnTo>
                  <a:lnTo>
                    <a:pt x="44" y="28"/>
                  </a:lnTo>
                  <a:lnTo>
                    <a:pt x="54" y="21"/>
                  </a:lnTo>
                  <a:lnTo>
                    <a:pt x="63" y="15"/>
                  </a:lnTo>
                  <a:lnTo>
                    <a:pt x="74" y="10"/>
                  </a:lnTo>
                  <a:lnTo>
                    <a:pt x="86" y="6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2" y="0"/>
                  </a:lnTo>
                  <a:lnTo>
                    <a:pt x="135" y="0"/>
                  </a:lnTo>
                  <a:lnTo>
                    <a:pt x="148" y="2"/>
                  </a:lnTo>
                  <a:lnTo>
                    <a:pt x="159" y="6"/>
                  </a:lnTo>
                  <a:lnTo>
                    <a:pt x="170" y="10"/>
                  </a:lnTo>
                  <a:lnTo>
                    <a:pt x="182" y="15"/>
                  </a:lnTo>
                  <a:lnTo>
                    <a:pt x="191" y="21"/>
                  </a:lnTo>
                  <a:lnTo>
                    <a:pt x="201" y="28"/>
                  </a:lnTo>
                  <a:lnTo>
                    <a:pt x="209" y="37"/>
                  </a:lnTo>
                  <a:lnTo>
                    <a:pt x="218" y="45"/>
                  </a:lnTo>
                  <a:lnTo>
                    <a:pt x="224" y="55"/>
                  </a:lnTo>
                  <a:lnTo>
                    <a:pt x="231" y="64"/>
                  </a:lnTo>
                  <a:lnTo>
                    <a:pt x="236" y="75"/>
                  </a:lnTo>
                  <a:lnTo>
                    <a:pt x="240" y="87"/>
                  </a:lnTo>
                  <a:lnTo>
                    <a:pt x="243" y="98"/>
                  </a:lnTo>
                  <a:lnTo>
                    <a:pt x="244" y="111"/>
                  </a:lnTo>
                  <a:lnTo>
                    <a:pt x="245" y="123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3" name="Freeform 113"/>
            <p:cNvSpPr/>
            <p:nvPr/>
          </p:nvSpPr>
          <p:spPr bwMode="auto">
            <a:xfrm>
              <a:off x="7294634" y="8516848"/>
              <a:ext cx="95746" cy="95746"/>
            </a:xfrm>
            <a:custGeom>
              <a:avLst/>
              <a:gdLst>
                <a:gd name="T0" fmla="*/ 245 w 246"/>
                <a:gd name="T1" fmla="*/ 135 h 246"/>
                <a:gd name="T2" fmla="*/ 241 w 246"/>
                <a:gd name="T3" fmla="*/ 159 h 246"/>
                <a:gd name="T4" fmla="*/ 231 w 246"/>
                <a:gd name="T5" fmla="*/ 181 h 246"/>
                <a:gd name="T6" fmla="*/ 217 w 246"/>
                <a:gd name="T7" fmla="*/ 201 h 246"/>
                <a:gd name="T8" fmla="*/ 201 w 246"/>
                <a:gd name="T9" fmla="*/ 218 h 246"/>
                <a:gd name="T10" fmla="*/ 181 w 246"/>
                <a:gd name="T11" fmla="*/ 231 h 246"/>
                <a:gd name="T12" fmla="*/ 160 w 246"/>
                <a:gd name="T13" fmla="*/ 240 h 246"/>
                <a:gd name="T14" fmla="*/ 135 w 246"/>
                <a:gd name="T15" fmla="*/ 245 h 246"/>
                <a:gd name="T16" fmla="*/ 110 w 246"/>
                <a:gd name="T17" fmla="*/ 245 h 246"/>
                <a:gd name="T18" fmla="*/ 86 w 246"/>
                <a:gd name="T19" fmla="*/ 240 h 246"/>
                <a:gd name="T20" fmla="*/ 64 w 246"/>
                <a:gd name="T21" fmla="*/ 231 h 246"/>
                <a:gd name="T22" fmla="*/ 45 w 246"/>
                <a:gd name="T23" fmla="*/ 218 h 246"/>
                <a:gd name="T24" fmla="*/ 28 w 246"/>
                <a:gd name="T25" fmla="*/ 201 h 246"/>
                <a:gd name="T26" fmla="*/ 14 w 246"/>
                <a:gd name="T27" fmla="*/ 181 h 246"/>
                <a:gd name="T28" fmla="*/ 5 w 246"/>
                <a:gd name="T29" fmla="*/ 159 h 246"/>
                <a:gd name="T30" fmla="*/ 0 w 246"/>
                <a:gd name="T31" fmla="*/ 135 h 246"/>
                <a:gd name="T32" fmla="*/ 0 w 246"/>
                <a:gd name="T33" fmla="*/ 109 h 246"/>
                <a:gd name="T34" fmla="*/ 5 w 246"/>
                <a:gd name="T35" fmla="*/ 86 h 246"/>
                <a:gd name="T36" fmla="*/ 14 w 246"/>
                <a:gd name="T37" fmla="*/ 64 h 246"/>
                <a:gd name="T38" fmla="*/ 28 w 246"/>
                <a:gd name="T39" fmla="*/ 44 h 246"/>
                <a:gd name="T40" fmla="*/ 45 w 246"/>
                <a:gd name="T41" fmla="*/ 27 h 246"/>
                <a:gd name="T42" fmla="*/ 64 w 246"/>
                <a:gd name="T43" fmla="*/ 15 h 246"/>
                <a:gd name="T44" fmla="*/ 86 w 246"/>
                <a:gd name="T45" fmla="*/ 5 h 246"/>
                <a:gd name="T46" fmla="*/ 110 w 246"/>
                <a:gd name="T47" fmla="*/ 0 h 246"/>
                <a:gd name="T48" fmla="*/ 135 w 246"/>
                <a:gd name="T49" fmla="*/ 0 h 246"/>
                <a:gd name="T50" fmla="*/ 160 w 246"/>
                <a:gd name="T51" fmla="*/ 5 h 246"/>
                <a:gd name="T52" fmla="*/ 181 w 246"/>
                <a:gd name="T53" fmla="*/ 15 h 246"/>
                <a:gd name="T54" fmla="*/ 201 w 246"/>
                <a:gd name="T55" fmla="*/ 27 h 246"/>
                <a:gd name="T56" fmla="*/ 217 w 246"/>
                <a:gd name="T57" fmla="*/ 44 h 246"/>
                <a:gd name="T58" fmla="*/ 231 w 246"/>
                <a:gd name="T59" fmla="*/ 64 h 246"/>
                <a:gd name="T60" fmla="*/ 241 w 246"/>
                <a:gd name="T61" fmla="*/ 86 h 246"/>
                <a:gd name="T62" fmla="*/ 245 w 246"/>
                <a:gd name="T63" fmla="*/ 10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246">
                  <a:moveTo>
                    <a:pt x="246" y="122"/>
                  </a:moveTo>
                  <a:lnTo>
                    <a:pt x="245" y="135"/>
                  </a:lnTo>
                  <a:lnTo>
                    <a:pt x="244" y="148"/>
                  </a:lnTo>
                  <a:lnTo>
                    <a:pt x="241" y="159"/>
                  </a:lnTo>
                  <a:lnTo>
                    <a:pt x="236" y="170"/>
                  </a:lnTo>
                  <a:lnTo>
                    <a:pt x="231" y="181"/>
                  </a:lnTo>
                  <a:lnTo>
                    <a:pt x="225" y="191"/>
                  </a:lnTo>
                  <a:lnTo>
                    <a:pt x="217" y="201"/>
                  </a:lnTo>
                  <a:lnTo>
                    <a:pt x="210" y="210"/>
                  </a:lnTo>
                  <a:lnTo>
                    <a:pt x="201" y="218"/>
                  </a:lnTo>
                  <a:lnTo>
                    <a:pt x="192" y="224"/>
                  </a:lnTo>
                  <a:lnTo>
                    <a:pt x="181" y="231"/>
                  </a:lnTo>
                  <a:lnTo>
                    <a:pt x="170" y="236"/>
                  </a:lnTo>
                  <a:lnTo>
                    <a:pt x="160" y="240"/>
                  </a:lnTo>
                  <a:lnTo>
                    <a:pt x="148" y="244"/>
                  </a:lnTo>
                  <a:lnTo>
                    <a:pt x="135" y="245"/>
                  </a:lnTo>
                  <a:lnTo>
                    <a:pt x="122" y="246"/>
                  </a:lnTo>
                  <a:lnTo>
                    <a:pt x="110" y="245"/>
                  </a:lnTo>
                  <a:lnTo>
                    <a:pt x="98" y="244"/>
                  </a:lnTo>
                  <a:lnTo>
                    <a:pt x="86" y="240"/>
                  </a:lnTo>
                  <a:lnTo>
                    <a:pt x="75" y="236"/>
                  </a:lnTo>
                  <a:lnTo>
                    <a:pt x="64" y="231"/>
                  </a:lnTo>
                  <a:lnTo>
                    <a:pt x="54" y="224"/>
                  </a:lnTo>
                  <a:lnTo>
                    <a:pt x="45" y="218"/>
                  </a:lnTo>
                  <a:lnTo>
                    <a:pt x="35" y="210"/>
                  </a:lnTo>
                  <a:lnTo>
                    <a:pt x="28" y="201"/>
                  </a:lnTo>
                  <a:lnTo>
                    <a:pt x="20" y="191"/>
                  </a:lnTo>
                  <a:lnTo>
                    <a:pt x="14" y="181"/>
                  </a:lnTo>
                  <a:lnTo>
                    <a:pt x="10" y="170"/>
                  </a:lnTo>
                  <a:lnTo>
                    <a:pt x="5" y="159"/>
                  </a:lnTo>
                  <a:lnTo>
                    <a:pt x="2" y="148"/>
                  </a:lnTo>
                  <a:lnTo>
                    <a:pt x="0" y="135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2" y="98"/>
                  </a:lnTo>
                  <a:lnTo>
                    <a:pt x="5" y="86"/>
                  </a:lnTo>
                  <a:lnTo>
                    <a:pt x="10" y="74"/>
                  </a:lnTo>
                  <a:lnTo>
                    <a:pt x="14" y="64"/>
                  </a:lnTo>
                  <a:lnTo>
                    <a:pt x="20" y="54"/>
                  </a:lnTo>
                  <a:lnTo>
                    <a:pt x="28" y="44"/>
                  </a:lnTo>
                  <a:lnTo>
                    <a:pt x="35" y="35"/>
                  </a:lnTo>
                  <a:lnTo>
                    <a:pt x="45" y="27"/>
                  </a:lnTo>
                  <a:lnTo>
                    <a:pt x="54" y="20"/>
                  </a:lnTo>
                  <a:lnTo>
                    <a:pt x="64" y="15"/>
                  </a:lnTo>
                  <a:lnTo>
                    <a:pt x="75" y="9"/>
                  </a:lnTo>
                  <a:lnTo>
                    <a:pt x="86" y="5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2" y="0"/>
                  </a:lnTo>
                  <a:lnTo>
                    <a:pt x="135" y="0"/>
                  </a:lnTo>
                  <a:lnTo>
                    <a:pt x="148" y="2"/>
                  </a:lnTo>
                  <a:lnTo>
                    <a:pt x="160" y="5"/>
                  </a:lnTo>
                  <a:lnTo>
                    <a:pt x="170" y="9"/>
                  </a:lnTo>
                  <a:lnTo>
                    <a:pt x="181" y="15"/>
                  </a:lnTo>
                  <a:lnTo>
                    <a:pt x="192" y="20"/>
                  </a:lnTo>
                  <a:lnTo>
                    <a:pt x="201" y="27"/>
                  </a:lnTo>
                  <a:lnTo>
                    <a:pt x="210" y="35"/>
                  </a:lnTo>
                  <a:lnTo>
                    <a:pt x="217" y="44"/>
                  </a:lnTo>
                  <a:lnTo>
                    <a:pt x="225" y="54"/>
                  </a:lnTo>
                  <a:lnTo>
                    <a:pt x="231" y="64"/>
                  </a:lnTo>
                  <a:lnTo>
                    <a:pt x="236" y="74"/>
                  </a:lnTo>
                  <a:lnTo>
                    <a:pt x="241" y="86"/>
                  </a:lnTo>
                  <a:lnTo>
                    <a:pt x="244" y="98"/>
                  </a:lnTo>
                  <a:lnTo>
                    <a:pt x="245" y="109"/>
                  </a:lnTo>
                  <a:lnTo>
                    <a:pt x="246" y="122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4"/>
            <p:cNvSpPr/>
            <p:nvPr/>
          </p:nvSpPr>
          <p:spPr bwMode="auto">
            <a:xfrm>
              <a:off x="7382564" y="5730482"/>
              <a:ext cx="95746" cy="95746"/>
            </a:xfrm>
            <a:custGeom>
              <a:avLst/>
              <a:gdLst>
                <a:gd name="T0" fmla="*/ 245 w 247"/>
                <a:gd name="T1" fmla="*/ 135 h 246"/>
                <a:gd name="T2" fmla="*/ 240 w 247"/>
                <a:gd name="T3" fmla="*/ 159 h 246"/>
                <a:gd name="T4" fmla="*/ 232 w 247"/>
                <a:gd name="T5" fmla="*/ 182 h 246"/>
                <a:gd name="T6" fmla="*/ 218 w 247"/>
                <a:gd name="T7" fmla="*/ 201 h 246"/>
                <a:gd name="T8" fmla="*/ 201 w 247"/>
                <a:gd name="T9" fmla="*/ 218 h 246"/>
                <a:gd name="T10" fmla="*/ 182 w 247"/>
                <a:gd name="T11" fmla="*/ 231 h 246"/>
                <a:gd name="T12" fmla="*/ 159 w 247"/>
                <a:gd name="T13" fmla="*/ 240 h 246"/>
                <a:gd name="T14" fmla="*/ 136 w 247"/>
                <a:gd name="T15" fmla="*/ 246 h 246"/>
                <a:gd name="T16" fmla="*/ 110 w 247"/>
                <a:gd name="T17" fmla="*/ 246 h 246"/>
                <a:gd name="T18" fmla="*/ 86 w 247"/>
                <a:gd name="T19" fmla="*/ 240 h 246"/>
                <a:gd name="T20" fmla="*/ 65 w 247"/>
                <a:gd name="T21" fmla="*/ 231 h 246"/>
                <a:gd name="T22" fmla="*/ 44 w 247"/>
                <a:gd name="T23" fmla="*/ 218 h 246"/>
                <a:gd name="T24" fmla="*/ 28 w 247"/>
                <a:gd name="T25" fmla="*/ 201 h 246"/>
                <a:gd name="T26" fmla="*/ 15 w 247"/>
                <a:gd name="T27" fmla="*/ 182 h 246"/>
                <a:gd name="T28" fmla="*/ 5 w 247"/>
                <a:gd name="T29" fmla="*/ 159 h 246"/>
                <a:gd name="T30" fmla="*/ 1 w 247"/>
                <a:gd name="T31" fmla="*/ 135 h 246"/>
                <a:gd name="T32" fmla="*/ 1 w 247"/>
                <a:gd name="T33" fmla="*/ 110 h 246"/>
                <a:gd name="T34" fmla="*/ 5 w 247"/>
                <a:gd name="T35" fmla="*/ 86 h 246"/>
                <a:gd name="T36" fmla="*/ 15 w 247"/>
                <a:gd name="T37" fmla="*/ 63 h 246"/>
                <a:gd name="T38" fmla="*/ 28 w 247"/>
                <a:gd name="T39" fmla="*/ 44 h 246"/>
                <a:gd name="T40" fmla="*/ 44 w 247"/>
                <a:gd name="T41" fmla="*/ 27 h 246"/>
                <a:gd name="T42" fmla="*/ 65 w 247"/>
                <a:gd name="T43" fmla="*/ 14 h 246"/>
                <a:gd name="T44" fmla="*/ 86 w 247"/>
                <a:gd name="T45" fmla="*/ 5 h 246"/>
                <a:gd name="T46" fmla="*/ 110 w 247"/>
                <a:gd name="T47" fmla="*/ 0 h 246"/>
                <a:gd name="T48" fmla="*/ 136 w 247"/>
                <a:gd name="T49" fmla="*/ 0 h 246"/>
                <a:gd name="T50" fmla="*/ 159 w 247"/>
                <a:gd name="T51" fmla="*/ 5 h 246"/>
                <a:gd name="T52" fmla="*/ 182 w 247"/>
                <a:gd name="T53" fmla="*/ 14 h 246"/>
                <a:gd name="T54" fmla="*/ 201 w 247"/>
                <a:gd name="T55" fmla="*/ 27 h 246"/>
                <a:gd name="T56" fmla="*/ 218 w 247"/>
                <a:gd name="T57" fmla="*/ 44 h 246"/>
                <a:gd name="T58" fmla="*/ 232 w 247"/>
                <a:gd name="T59" fmla="*/ 63 h 246"/>
                <a:gd name="T60" fmla="*/ 240 w 247"/>
                <a:gd name="T61" fmla="*/ 86 h 246"/>
                <a:gd name="T62" fmla="*/ 245 w 247"/>
                <a:gd name="T63" fmla="*/ 11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7" h="246">
                  <a:moveTo>
                    <a:pt x="247" y="123"/>
                  </a:moveTo>
                  <a:lnTo>
                    <a:pt x="245" y="135"/>
                  </a:lnTo>
                  <a:lnTo>
                    <a:pt x="243" y="148"/>
                  </a:lnTo>
                  <a:lnTo>
                    <a:pt x="240" y="159"/>
                  </a:lnTo>
                  <a:lnTo>
                    <a:pt x="236" y="171"/>
                  </a:lnTo>
                  <a:lnTo>
                    <a:pt x="232" y="182"/>
                  </a:lnTo>
                  <a:lnTo>
                    <a:pt x="225" y="191"/>
                  </a:lnTo>
                  <a:lnTo>
                    <a:pt x="218" y="201"/>
                  </a:lnTo>
                  <a:lnTo>
                    <a:pt x="210" y="209"/>
                  </a:lnTo>
                  <a:lnTo>
                    <a:pt x="201" y="218"/>
                  </a:lnTo>
                  <a:lnTo>
                    <a:pt x="192" y="224"/>
                  </a:lnTo>
                  <a:lnTo>
                    <a:pt x="182" y="231"/>
                  </a:lnTo>
                  <a:lnTo>
                    <a:pt x="171" y="236"/>
                  </a:lnTo>
                  <a:lnTo>
                    <a:pt x="159" y="240"/>
                  </a:lnTo>
                  <a:lnTo>
                    <a:pt x="148" y="243"/>
                  </a:lnTo>
                  <a:lnTo>
                    <a:pt x="136" y="246"/>
                  </a:lnTo>
                  <a:lnTo>
                    <a:pt x="123" y="246"/>
                  </a:lnTo>
                  <a:lnTo>
                    <a:pt x="110" y="246"/>
                  </a:lnTo>
                  <a:lnTo>
                    <a:pt x="99" y="243"/>
                  </a:lnTo>
                  <a:lnTo>
                    <a:pt x="86" y="240"/>
                  </a:lnTo>
                  <a:lnTo>
                    <a:pt x="75" y="236"/>
                  </a:lnTo>
                  <a:lnTo>
                    <a:pt x="65" y="231"/>
                  </a:lnTo>
                  <a:lnTo>
                    <a:pt x="54" y="224"/>
                  </a:lnTo>
                  <a:lnTo>
                    <a:pt x="44" y="218"/>
                  </a:lnTo>
                  <a:lnTo>
                    <a:pt x="36" y="209"/>
                  </a:lnTo>
                  <a:lnTo>
                    <a:pt x="28" y="201"/>
                  </a:lnTo>
                  <a:lnTo>
                    <a:pt x="21" y="191"/>
                  </a:lnTo>
                  <a:lnTo>
                    <a:pt x="15" y="182"/>
                  </a:lnTo>
                  <a:lnTo>
                    <a:pt x="9" y="171"/>
                  </a:lnTo>
                  <a:lnTo>
                    <a:pt x="5" y="159"/>
                  </a:lnTo>
                  <a:lnTo>
                    <a:pt x="3" y="148"/>
                  </a:lnTo>
                  <a:lnTo>
                    <a:pt x="1" y="135"/>
                  </a:lnTo>
                  <a:lnTo>
                    <a:pt x="0" y="123"/>
                  </a:lnTo>
                  <a:lnTo>
                    <a:pt x="1" y="110"/>
                  </a:lnTo>
                  <a:lnTo>
                    <a:pt x="3" y="98"/>
                  </a:lnTo>
                  <a:lnTo>
                    <a:pt x="5" y="86"/>
                  </a:lnTo>
                  <a:lnTo>
                    <a:pt x="9" y="74"/>
                  </a:lnTo>
                  <a:lnTo>
                    <a:pt x="15" y="63"/>
                  </a:lnTo>
                  <a:lnTo>
                    <a:pt x="21" y="54"/>
                  </a:lnTo>
                  <a:lnTo>
                    <a:pt x="28" y="44"/>
                  </a:lnTo>
                  <a:lnTo>
                    <a:pt x="36" y="36"/>
                  </a:lnTo>
                  <a:lnTo>
                    <a:pt x="44" y="27"/>
                  </a:lnTo>
                  <a:lnTo>
                    <a:pt x="54" y="21"/>
                  </a:lnTo>
                  <a:lnTo>
                    <a:pt x="65" y="14"/>
                  </a:lnTo>
                  <a:lnTo>
                    <a:pt x="75" y="9"/>
                  </a:lnTo>
                  <a:lnTo>
                    <a:pt x="86" y="5"/>
                  </a:lnTo>
                  <a:lnTo>
                    <a:pt x="99" y="2"/>
                  </a:lnTo>
                  <a:lnTo>
                    <a:pt x="110" y="0"/>
                  </a:lnTo>
                  <a:lnTo>
                    <a:pt x="123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59" y="5"/>
                  </a:lnTo>
                  <a:lnTo>
                    <a:pt x="171" y="9"/>
                  </a:lnTo>
                  <a:lnTo>
                    <a:pt x="182" y="14"/>
                  </a:lnTo>
                  <a:lnTo>
                    <a:pt x="192" y="21"/>
                  </a:lnTo>
                  <a:lnTo>
                    <a:pt x="201" y="27"/>
                  </a:lnTo>
                  <a:lnTo>
                    <a:pt x="210" y="36"/>
                  </a:lnTo>
                  <a:lnTo>
                    <a:pt x="218" y="44"/>
                  </a:lnTo>
                  <a:lnTo>
                    <a:pt x="225" y="54"/>
                  </a:lnTo>
                  <a:lnTo>
                    <a:pt x="232" y="63"/>
                  </a:lnTo>
                  <a:lnTo>
                    <a:pt x="236" y="74"/>
                  </a:lnTo>
                  <a:lnTo>
                    <a:pt x="240" y="86"/>
                  </a:lnTo>
                  <a:lnTo>
                    <a:pt x="243" y="98"/>
                  </a:lnTo>
                  <a:lnTo>
                    <a:pt x="245" y="110"/>
                  </a:lnTo>
                  <a:lnTo>
                    <a:pt x="247" y="123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15"/>
            <p:cNvSpPr/>
            <p:nvPr/>
          </p:nvSpPr>
          <p:spPr bwMode="auto">
            <a:xfrm>
              <a:off x="3441400" y="3885932"/>
              <a:ext cx="95746" cy="97698"/>
            </a:xfrm>
            <a:custGeom>
              <a:avLst/>
              <a:gdLst>
                <a:gd name="T0" fmla="*/ 245 w 246"/>
                <a:gd name="T1" fmla="*/ 135 h 246"/>
                <a:gd name="T2" fmla="*/ 241 w 246"/>
                <a:gd name="T3" fmla="*/ 159 h 246"/>
                <a:gd name="T4" fmla="*/ 231 w 246"/>
                <a:gd name="T5" fmla="*/ 181 h 246"/>
                <a:gd name="T6" fmla="*/ 218 w 246"/>
                <a:gd name="T7" fmla="*/ 201 h 246"/>
                <a:gd name="T8" fmla="*/ 201 w 246"/>
                <a:gd name="T9" fmla="*/ 218 h 246"/>
                <a:gd name="T10" fmla="*/ 182 w 246"/>
                <a:gd name="T11" fmla="*/ 231 h 246"/>
                <a:gd name="T12" fmla="*/ 160 w 246"/>
                <a:gd name="T13" fmla="*/ 240 h 246"/>
                <a:gd name="T14" fmla="*/ 135 w 246"/>
                <a:gd name="T15" fmla="*/ 245 h 246"/>
                <a:gd name="T16" fmla="*/ 111 w 246"/>
                <a:gd name="T17" fmla="*/ 245 h 246"/>
                <a:gd name="T18" fmla="*/ 86 w 246"/>
                <a:gd name="T19" fmla="*/ 240 h 246"/>
                <a:gd name="T20" fmla="*/ 64 w 246"/>
                <a:gd name="T21" fmla="*/ 231 h 246"/>
                <a:gd name="T22" fmla="*/ 45 w 246"/>
                <a:gd name="T23" fmla="*/ 218 h 246"/>
                <a:gd name="T24" fmla="*/ 28 w 246"/>
                <a:gd name="T25" fmla="*/ 201 h 246"/>
                <a:gd name="T26" fmla="*/ 15 w 246"/>
                <a:gd name="T27" fmla="*/ 181 h 246"/>
                <a:gd name="T28" fmla="*/ 5 w 246"/>
                <a:gd name="T29" fmla="*/ 159 h 246"/>
                <a:gd name="T30" fmla="*/ 0 w 246"/>
                <a:gd name="T31" fmla="*/ 135 h 246"/>
                <a:gd name="T32" fmla="*/ 0 w 246"/>
                <a:gd name="T33" fmla="*/ 109 h 246"/>
                <a:gd name="T34" fmla="*/ 5 w 246"/>
                <a:gd name="T35" fmla="*/ 86 h 246"/>
                <a:gd name="T36" fmla="*/ 15 w 246"/>
                <a:gd name="T37" fmla="*/ 64 h 246"/>
                <a:gd name="T38" fmla="*/ 28 w 246"/>
                <a:gd name="T39" fmla="*/ 44 h 246"/>
                <a:gd name="T40" fmla="*/ 45 w 246"/>
                <a:gd name="T41" fmla="*/ 27 h 246"/>
                <a:gd name="T42" fmla="*/ 64 w 246"/>
                <a:gd name="T43" fmla="*/ 15 h 246"/>
                <a:gd name="T44" fmla="*/ 86 w 246"/>
                <a:gd name="T45" fmla="*/ 5 h 246"/>
                <a:gd name="T46" fmla="*/ 111 w 246"/>
                <a:gd name="T47" fmla="*/ 0 h 246"/>
                <a:gd name="T48" fmla="*/ 135 w 246"/>
                <a:gd name="T49" fmla="*/ 0 h 246"/>
                <a:gd name="T50" fmla="*/ 160 w 246"/>
                <a:gd name="T51" fmla="*/ 5 h 246"/>
                <a:gd name="T52" fmla="*/ 182 w 246"/>
                <a:gd name="T53" fmla="*/ 15 h 246"/>
                <a:gd name="T54" fmla="*/ 201 w 246"/>
                <a:gd name="T55" fmla="*/ 27 h 246"/>
                <a:gd name="T56" fmla="*/ 218 w 246"/>
                <a:gd name="T57" fmla="*/ 44 h 246"/>
                <a:gd name="T58" fmla="*/ 231 w 246"/>
                <a:gd name="T59" fmla="*/ 64 h 246"/>
                <a:gd name="T60" fmla="*/ 241 w 246"/>
                <a:gd name="T61" fmla="*/ 86 h 246"/>
                <a:gd name="T62" fmla="*/ 245 w 246"/>
                <a:gd name="T63" fmla="*/ 10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246">
                  <a:moveTo>
                    <a:pt x="246" y="122"/>
                  </a:moveTo>
                  <a:lnTo>
                    <a:pt x="245" y="135"/>
                  </a:lnTo>
                  <a:lnTo>
                    <a:pt x="244" y="148"/>
                  </a:lnTo>
                  <a:lnTo>
                    <a:pt x="241" y="159"/>
                  </a:lnTo>
                  <a:lnTo>
                    <a:pt x="236" y="170"/>
                  </a:lnTo>
                  <a:lnTo>
                    <a:pt x="231" y="181"/>
                  </a:lnTo>
                  <a:lnTo>
                    <a:pt x="225" y="191"/>
                  </a:lnTo>
                  <a:lnTo>
                    <a:pt x="218" y="201"/>
                  </a:lnTo>
                  <a:lnTo>
                    <a:pt x="210" y="210"/>
                  </a:lnTo>
                  <a:lnTo>
                    <a:pt x="201" y="218"/>
                  </a:lnTo>
                  <a:lnTo>
                    <a:pt x="192" y="224"/>
                  </a:lnTo>
                  <a:lnTo>
                    <a:pt x="182" y="231"/>
                  </a:lnTo>
                  <a:lnTo>
                    <a:pt x="170" y="236"/>
                  </a:lnTo>
                  <a:lnTo>
                    <a:pt x="160" y="240"/>
                  </a:lnTo>
                  <a:lnTo>
                    <a:pt x="148" y="244"/>
                  </a:lnTo>
                  <a:lnTo>
                    <a:pt x="135" y="245"/>
                  </a:lnTo>
                  <a:lnTo>
                    <a:pt x="122" y="246"/>
                  </a:lnTo>
                  <a:lnTo>
                    <a:pt x="111" y="245"/>
                  </a:lnTo>
                  <a:lnTo>
                    <a:pt x="98" y="244"/>
                  </a:lnTo>
                  <a:lnTo>
                    <a:pt x="86" y="240"/>
                  </a:lnTo>
                  <a:lnTo>
                    <a:pt x="75" y="236"/>
                  </a:lnTo>
                  <a:lnTo>
                    <a:pt x="64" y="231"/>
                  </a:lnTo>
                  <a:lnTo>
                    <a:pt x="54" y="224"/>
                  </a:lnTo>
                  <a:lnTo>
                    <a:pt x="45" y="218"/>
                  </a:lnTo>
                  <a:lnTo>
                    <a:pt x="36" y="210"/>
                  </a:lnTo>
                  <a:lnTo>
                    <a:pt x="28" y="201"/>
                  </a:lnTo>
                  <a:lnTo>
                    <a:pt x="20" y="191"/>
                  </a:lnTo>
                  <a:lnTo>
                    <a:pt x="15" y="181"/>
                  </a:lnTo>
                  <a:lnTo>
                    <a:pt x="10" y="170"/>
                  </a:lnTo>
                  <a:lnTo>
                    <a:pt x="5" y="159"/>
                  </a:lnTo>
                  <a:lnTo>
                    <a:pt x="2" y="148"/>
                  </a:lnTo>
                  <a:lnTo>
                    <a:pt x="0" y="135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2" y="98"/>
                  </a:lnTo>
                  <a:lnTo>
                    <a:pt x="5" y="86"/>
                  </a:lnTo>
                  <a:lnTo>
                    <a:pt x="10" y="74"/>
                  </a:lnTo>
                  <a:lnTo>
                    <a:pt x="15" y="64"/>
                  </a:lnTo>
                  <a:lnTo>
                    <a:pt x="20" y="54"/>
                  </a:lnTo>
                  <a:lnTo>
                    <a:pt x="28" y="44"/>
                  </a:lnTo>
                  <a:lnTo>
                    <a:pt x="36" y="35"/>
                  </a:lnTo>
                  <a:lnTo>
                    <a:pt x="45" y="27"/>
                  </a:lnTo>
                  <a:lnTo>
                    <a:pt x="54" y="20"/>
                  </a:lnTo>
                  <a:lnTo>
                    <a:pt x="64" y="15"/>
                  </a:lnTo>
                  <a:lnTo>
                    <a:pt x="75" y="9"/>
                  </a:lnTo>
                  <a:lnTo>
                    <a:pt x="86" y="5"/>
                  </a:lnTo>
                  <a:lnTo>
                    <a:pt x="98" y="2"/>
                  </a:lnTo>
                  <a:lnTo>
                    <a:pt x="111" y="0"/>
                  </a:lnTo>
                  <a:lnTo>
                    <a:pt x="122" y="0"/>
                  </a:lnTo>
                  <a:lnTo>
                    <a:pt x="135" y="0"/>
                  </a:lnTo>
                  <a:lnTo>
                    <a:pt x="148" y="2"/>
                  </a:lnTo>
                  <a:lnTo>
                    <a:pt x="160" y="5"/>
                  </a:lnTo>
                  <a:lnTo>
                    <a:pt x="170" y="9"/>
                  </a:lnTo>
                  <a:lnTo>
                    <a:pt x="182" y="15"/>
                  </a:lnTo>
                  <a:lnTo>
                    <a:pt x="192" y="20"/>
                  </a:lnTo>
                  <a:lnTo>
                    <a:pt x="201" y="27"/>
                  </a:lnTo>
                  <a:lnTo>
                    <a:pt x="210" y="35"/>
                  </a:lnTo>
                  <a:lnTo>
                    <a:pt x="218" y="44"/>
                  </a:lnTo>
                  <a:lnTo>
                    <a:pt x="225" y="54"/>
                  </a:lnTo>
                  <a:lnTo>
                    <a:pt x="231" y="64"/>
                  </a:lnTo>
                  <a:lnTo>
                    <a:pt x="236" y="74"/>
                  </a:lnTo>
                  <a:lnTo>
                    <a:pt x="241" y="86"/>
                  </a:lnTo>
                  <a:lnTo>
                    <a:pt x="244" y="98"/>
                  </a:lnTo>
                  <a:lnTo>
                    <a:pt x="245" y="109"/>
                  </a:lnTo>
                  <a:lnTo>
                    <a:pt x="246" y="122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16"/>
            <p:cNvSpPr/>
            <p:nvPr/>
          </p:nvSpPr>
          <p:spPr bwMode="auto">
            <a:xfrm>
              <a:off x="2931413" y="7928702"/>
              <a:ext cx="97698" cy="95746"/>
            </a:xfrm>
            <a:custGeom>
              <a:avLst/>
              <a:gdLst>
                <a:gd name="T0" fmla="*/ 246 w 247"/>
                <a:gd name="T1" fmla="*/ 135 h 246"/>
                <a:gd name="T2" fmla="*/ 242 w 247"/>
                <a:gd name="T3" fmla="*/ 160 h 246"/>
                <a:gd name="T4" fmla="*/ 232 w 247"/>
                <a:gd name="T5" fmla="*/ 181 h 246"/>
                <a:gd name="T6" fmla="*/ 219 w 247"/>
                <a:gd name="T7" fmla="*/ 201 h 246"/>
                <a:gd name="T8" fmla="*/ 203 w 247"/>
                <a:gd name="T9" fmla="*/ 217 h 246"/>
                <a:gd name="T10" fmla="*/ 182 w 247"/>
                <a:gd name="T11" fmla="*/ 231 h 246"/>
                <a:gd name="T12" fmla="*/ 160 w 247"/>
                <a:gd name="T13" fmla="*/ 241 h 246"/>
                <a:gd name="T14" fmla="*/ 137 w 247"/>
                <a:gd name="T15" fmla="*/ 245 h 246"/>
                <a:gd name="T16" fmla="*/ 111 w 247"/>
                <a:gd name="T17" fmla="*/ 245 h 246"/>
                <a:gd name="T18" fmla="*/ 88 w 247"/>
                <a:gd name="T19" fmla="*/ 241 h 246"/>
                <a:gd name="T20" fmla="*/ 65 w 247"/>
                <a:gd name="T21" fmla="*/ 231 h 246"/>
                <a:gd name="T22" fmla="*/ 45 w 247"/>
                <a:gd name="T23" fmla="*/ 217 h 246"/>
                <a:gd name="T24" fmla="*/ 29 w 247"/>
                <a:gd name="T25" fmla="*/ 201 h 246"/>
                <a:gd name="T26" fmla="*/ 15 w 247"/>
                <a:gd name="T27" fmla="*/ 181 h 246"/>
                <a:gd name="T28" fmla="*/ 7 w 247"/>
                <a:gd name="T29" fmla="*/ 160 h 246"/>
                <a:gd name="T30" fmla="*/ 1 w 247"/>
                <a:gd name="T31" fmla="*/ 135 h 246"/>
                <a:gd name="T32" fmla="*/ 1 w 247"/>
                <a:gd name="T33" fmla="*/ 110 h 246"/>
                <a:gd name="T34" fmla="*/ 7 w 247"/>
                <a:gd name="T35" fmla="*/ 86 h 246"/>
                <a:gd name="T36" fmla="*/ 15 w 247"/>
                <a:gd name="T37" fmla="*/ 64 h 246"/>
                <a:gd name="T38" fmla="*/ 29 w 247"/>
                <a:gd name="T39" fmla="*/ 45 h 246"/>
                <a:gd name="T40" fmla="*/ 45 w 247"/>
                <a:gd name="T41" fmla="*/ 28 h 246"/>
                <a:gd name="T42" fmla="*/ 65 w 247"/>
                <a:gd name="T43" fmla="*/ 14 h 246"/>
                <a:gd name="T44" fmla="*/ 88 w 247"/>
                <a:gd name="T45" fmla="*/ 5 h 246"/>
                <a:gd name="T46" fmla="*/ 111 w 247"/>
                <a:gd name="T47" fmla="*/ 0 h 246"/>
                <a:gd name="T48" fmla="*/ 137 w 247"/>
                <a:gd name="T49" fmla="*/ 0 h 246"/>
                <a:gd name="T50" fmla="*/ 160 w 247"/>
                <a:gd name="T51" fmla="*/ 5 h 246"/>
                <a:gd name="T52" fmla="*/ 182 w 247"/>
                <a:gd name="T53" fmla="*/ 14 h 246"/>
                <a:gd name="T54" fmla="*/ 203 w 247"/>
                <a:gd name="T55" fmla="*/ 28 h 246"/>
                <a:gd name="T56" fmla="*/ 219 w 247"/>
                <a:gd name="T57" fmla="*/ 45 h 246"/>
                <a:gd name="T58" fmla="*/ 232 w 247"/>
                <a:gd name="T59" fmla="*/ 64 h 246"/>
                <a:gd name="T60" fmla="*/ 242 w 247"/>
                <a:gd name="T61" fmla="*/ 86 h 246"/>
                <a:gd name="T62" fmla="*/ 246 w 247"/>
                <a:gd name="T63" fmla="*/ 11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7" h="246">
                  <a:moveTo>
                    <a:pt x="247" y="122"/>
                  </a:moveTo>
                  <a:lnTo>
                    <a:pt x="246" y="135"/>
                  </a:lnTo>
                  <a:lnTo>
                    <a:pt x="244" y="148"/>
                  </a:lnTo>
                  <a:lnTo>
                    <a:pt x="242" y="160"/>
                  </a:lnTo>
                  <a:lnTo>
                    <a:pt x="238" y="170"/>
                  </a:lnTo>
                  <a:lnTo>
                    <a:pt x="232" y="181"/>
                  </a:lnTo>
                  <a:lnTo>
                    <a:pt x="226" y="192"/>
                  </a:lnTo>
                  <a:lnTo>
                    <a:pt x="219" y="201"/>
                  </a:lnTo>
                  <a:lnTo>
                    <a:pt x="211" y="210"/>
                  </a:lnTo>
                  <a:lnTo>
                    <a:pt x="203" y="217"/>
                  </a:lnTo>
                  <a:lnTo>
                    <a:pt x="193" y="225"/>
                  </a:lnTo>
                  <a:lnTo>
                    <a:pt x="182" y="231"/>
                  </a:lnTo>
                  <a:lnTo>
                    <a:pt x="172" y="236"/>
                  </a:lnTo>
                  <a:lnTo>
                    <a:pt x="160" y="241"/>
                  </a:lnTo>
                  <a:lnTo>
                    <a:pt x="148" y="244"/>
                  </a:lnTo>
                  <a:lnTo>
                    <a:pt x="137" y="245"/>
                  </a:lnTo>
                  <a:lnTo>
                    <a:pt x="124" y="246"/>
                  </a:lnTo>
                  <a:lnTo>
                    <a:pt x="111" y="245"/>
                  </a:lnTo>
                  <a:lnTo>
                    <a:pt x="99" y="244"/>
                  </a:lnTo>
                  <a:lnTo>
                    <a:pt x="88" y="241"/>
                  </a:lnTo>
                  <a:lnTo>
                    <a:pt x="76" y="236"/>
                  </a:lnTo>
                  <a:lnTo>
                    <a:pt x="65" y="231"/>
                  </a:lnTo>
                  <a:lnTo>
                    <a:pt x="55" y="225"/>
                  </a:lnTo>
                  <a:lnTo>
                    <a:pt x="45" y="217"/>
                  </a:lnTo>
                  <a:lnTo>
                    <a:pt x="37" y="210"/>
                  </a:lnTo>
                  <a:lnTo>
                    <a:pt x="29" y="201"/>
                  </a:lnTo>
                  <a:lnTo>
                    <a:pt x="22" y="192"/>
                  </a:lnTo>
                  <a:lnTo>
                    <a:pt x="15" y="181"/>
                  </a:lnTo>
                  <a:lnTo>
                    <a:pt x="10" y="170"/>
                  </a:lnTo>
                  <a:lnTo>
                    <a:pt x="7" y="160"/>
                  </a:lnTo>
                  <a:lnTo>
                    <a:pt x="4" y="148"/>
                  </a:lnTo>
                  <a:lnTo>
                    <a:pt x="1" y="135"/>
                  </a:lnTo>
                  <a:lnTo>
                    <a:pt x="0" y="122"/>
                  </a:lnTo>
                  <a:lnTo>
                    <a:pt x="1" y="110"/>
                  </a:lnTo>
                  <a:lnTo>
                    <a:pt x="4" y="98"/>
                  </a:lnTo>
                  <a:lnTo>
                    <a:pt x="7" y="86"/>
                  </a:lnTo>
                  <a:lnTo>
                    <a:pt x="10" y="74"/>
                  </a:lnTo>
                  <a:lnTo>
                    <a:pt x="15" y="64"/>
                  </a:lnTo>
                  <a:lnTo>
                    <a:pt x="22" y="54"/>
                  </a:lnTo>
                  <a:lnTo>
                    <a:pt x="29" y="45"/>
                  </a:lnTo>
                  <a:lnTo>
                    <a:pt x="37" y="35"/>
                  </a:lnTo>
                  <a:lnTo>
                    <a:pt x="45" y="28"/>
                  </a:lnTo>
                  <a:lnTo>
                    <a:pt x="55" y="20"/>
                  </a:lnTo>
                  <a:lnTo>
                    <a:pt x="65" y="14"/>
                  </a:lnTo>
                  <a:lnTo>
                    <a:pt x="76" y="9"/>
                  </a:lnTo>
                  <a:lnTo>
                    <a:pt x="88" y="5"/>
                  </a:lnTo>
                  <a:lnTo>
                    <a:pt x="99" y="2"/>
                  </a:lnTo>
                  <a:lnTo>
                    <a:pt x="111" y="0"/>
                  </a:lnTo>
                  <a:lnTo>
                    <a:pt x="124" y="0"/>
                  </a:lnTo>
                  <a:lnTo>
                    <a:pt x="137" y="0"/>
                  </a:lnTo>
                  <a:lnTo>
                    <a:pt x="148" y="2"/>
                  </a:lnTo>
                  <a:lnTo>
                    <a:pt x="160" y="5"/>
                  </a:lnTo>
                  <a:lnTo>
                    <a:pt x="172" y="9"/>
                  </a:lnTo>
                  <a:lnTo>
                    <a:pt x="182" y="14"/>
                  </a:lnTo>
                  <a:lnTo>
                    <a:pt x="193" y="20"/>
                  </a:lnTo>
                  <a:lnTo>
                    <a:pt x="203" y="28"/>
                  </a:lnTo>
                  <a:lnTo>
                    <a:pt x="211" y="35"/>
                  </a:lnTo>
                  <a:lnTo>
                    <a:pt x="219" y="45"/>
                  </a:lnTo>
                  <a:lnTo>
                    <a:pt x="226" y="54"/>
                  </a:lnTo>
                  <a:lnTo>
                    <a:pt x="232" y="64"/>
                  </a:lnTo>
                  <a:lnTo>
                    <a:pt x="238" y="74"/>
                  </a:lnTo>
                  <a:lnTo>
                    <a:pt x="242" y="86"/>
                  </a:lnTo>
                  <a:lnTo>
                    <a:pt x="244" y="98"/>
                  </a:lnTo>
                  <a:lnTo>
                    <a:pt x="246" y="110"/>
                  </a:lnTo>
                  <a:lnTo>
                    <a:pt x="247" y="122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17"/>
            <p:cNvSpPr/>
            <p:nvPr/>
          </p:nvSpPr>
          <p:spPr bwMode="auto">
            <a:xfrm>
              <a:off x="2884518" y="6855971"/>
              <a:ext cx="95746" cy="97698"/>
            </a:xfrm>
            <a:custGeom>
              <a:avLst/>
              <a:gdLst>
                <a:gd name="T0" fmla="*/ 245 w 246"/>
                <a:gd name="T1" fmla="*/ 135 h 246"/>
                <a:gd name="T2" fmla="*/ 240 w 246"/>
                <a:gd name="T3" fmla="*/ 159 h 246"/>
                <a:gd name="T4" fmla="*/ 231 w 246"/>
                <a:gd name="T5" fmla="*/ 182 h 246"/>
                <a:gd name="T6" fmla="*/ 218 w 246"/>
                <a:gd name="T7" fmla="*/ 201 h 246"/>
                <a:gd name="T8" fmla="*/ 201 w 246"/>
                <a:gd name="T9" fmla="*/ 218 h 246"/>
                <a:gd name="T10" fmla="*/ 182 w 246"/>
                <a:gd name="T11" fmla="*/ 231 h 246"/>
                <a:gd name="T12" fmla="*/ 160 w 246"/>
                <a:gd name="T13" fmla="*/ 240 h 246"/>
                <a:gd name="T14" fmla="*/ 135 w 246"/>
                <a:gd name="T15" fmla="*/ 246 h 246"/>
                <a:gd name="T16" fmla="*/ 111 w 246"/>
                <a:gd name="T17" fmla="*/ 246 h 246"/>
                <a:gd name="T18" fmla="*/ 86 w 246"/>
                <a:gd name="T19" fmla="*/ 240 h 246"/>
                <a:gd name="T20" fmla="*/ 64 w 246"/>
                <a:gd name="T21" fmla="*/ 231 h 246"/>
                <a:gd name="T22" fmla="*/ 45 w 246"/>
                <a:gd name="T23" fmla="*/ 218 h 246"/>
                <a:gd name="T24" fmla="*/ 28 w 246"/>
                <a:gd name="T25" fmla="*/ 201 h 246"/>
                <a:gd name="T26" fmla="*/ 15 w 246"/>
                <a:gd name="T27" fmla="*/ 182 h 246"/>
                <a:gd name="T28" fmla="*/ 5 w 246"/>
                <a:gd name="T29" fmla="*/ 159 h 246"/>
                <a:gd name="T30" fmla="*/ 0 w 246"/>
                <a:gd name="T31" fmla="*/ 135 h 246"/>
                <a:gd name="T32" fmla="*/ 0 w 246"/>
                <a:gd name="T33" fmla="*/ 110 h 246"/>
                <a:gd name="T34" fmla="*/ 5 w 246"/>
                <a:gd name="T35" fmla="*/ 86 h 246"/>
                <a:gd name="T36" fmla="*/ 15 w 246"/>
                <a:gd name="T37" fmla="*/ 63 h 246"/>
                <a:gd name="T38" fmla="*/ 28 w 246"/>
                <a:gd name="T39" fmla="*/ 44 h 246"/>
                <a:gd name="T40" fmla="*/ 45 w 246"/>
                <a:gd name="T41" fmla="*/ 27 h 246"/>
                <a:gd name="T42" fmla="*/ 64 w 246"/>
                <a:gd name="T43" fmla="*/ 14 h 246"/>
                <a:gd name="T44" fmla="*/ 86 w 246"/>
                <a:gd name="T45" fmla="*/ 5 h 246"/>
                <a:gd name="T46" fmla="*/ 111 w 246"/>
                <a:gd name="T47" fmla="*/ 0 h 246"/>
                <a:gd name="T48" fmla="*/ 135 w 246"/>
                <a:gd name="T49" fmla="*/ 0 h 246"/>
                <a:gd name="T50" fmla="*/ 160 w 246"/>
                <a:gd name="T51" fmla="*/ 5 h 246"/>
                <a:gd name="T52" fmla="*/ 182 w 246"/>
                <a:gd name="T53" fmla="*/ 14 h 246"/>
                <a:gd name="T54" fmla="*/ 201 w 246"/>
                <a:gd name="T55" fmla="*/ 27 h 246"/>
                <a:gd name="T56" fmla="*/ 218 w 246"/>
                <a:gd name="T57" fmla="*/ 44 h 246"/>
                <a:gd name="T58" fmla="*/ 231 w 246"/>
                <a:gd name="T59" fmla="*/ 63 h 246"/>
                <a:gd name="T60" fmla="*/ 240 w 246"/>
                <a:gd name="T61" fmla="*/ 86 h 246"/>
                <a:gd name="T62" fmla="*/ 245 w 246"/>
                <a:gd name="T63" fmla="*/ 11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246">
                  <a:moveTo>
                    <a:pt x="246" y="123"/>
                  </a:moveTo>
                  <a:lnTo>
                    <a:pt x="245" y="135"/>
                  </a:lnTo>
                  <a:lnTo>
                    <a:pt x="244" y="148"/>
                  </a:lnTo>
                  <a:lnTo>
                    <a:pt x="240" y="159"/>
                  </a:lnTo>
                  <a:lnTo>
                    <a:pt x="236" y="171"/>
                  </a:lnTo>
                  <a:lnTo>
                    <a:pt x="231" y="182"/>
                  </a:lnTo>
                  <a:lnTo>
                    <a:pt x="225" y="191"/>
                  </a:lnTo>
                  <a:lnTo>
                    <a:pt x="218" y="201"/>
                  </a:lnTo>
                  <a:lnTo>
                    <a:pt x="210" y="209"/>
                  </a:lnTo>
                  <a:lnTo>
                    <a:pt x="201" y="218"/>
                  </a:lnTo>
                  <a:lnTo>
                    <a:pt x="192" y="224"/>
                  </a:lnTo>
                  <a:lnTo>
                    <a:pt x="182" y="231"/>
                  </a:lnTo>
                  <a:lnTo>
                    <a:pt x="170" y="236"/>
                  </a:lnTo>
                  <a:lnTo>
                    <a:pt x="160" y="240"/>
                  </a:lnTo>
                  <a:lnTo>
                    <a:pt x="148" y="243"/>
                  </a:lnTo>
                  <a:lnTo>
                    <a:pt x="135" y="246"/>
                  </a:lnTo>
                  <a:lnTo>
                    <a:pt x="122" y="246"/>
                  </a:lnTo>
                  <a:lnTo>
                    <a:pt x="111" y="246"/>
                  </a:lnTo>
                  <a:lnTo>
                    <a:pt x="98" y="243"/>
                  </a:lnTo>
                  <a:lnTo>
                    <a:pt x="86" y="240"/>
                  </a:lnTo>
                  <a:lnTo>
                    <a:pt x="74" y="236"/>
                  </a:lnTo>
                  <a:lnTo>
                    <a:pt x="64" y="231"/>
                  </a:lnTo>
                  <a:lnTo>
                    <a:pt x="54" y="224"/>
                  </a:lnTo>
                  <a:lnTo>
                    <a:pt x="45" y="218"/>
                  </a:lnTo>
                  <a:lnTo>
                    <a:pt x="36" y="209"/>
                  </a:lnTo>
                  <a:lnTo>
                    <a:pt x="28" y="201"/>
                  </a:lnTo>
                  <a:lnTo>
                    <a:pt x="20" y="191"/>
                  </a:lnTo>
                  <a:lnTo>
                    <a:pt x="15" y="182"/>
                  </a:lnTo>
                  <a:lnTo>
                    <a:pt x="10" y="171"/>
                  </a:lnTo>
                  <a:lnTo>
                    <a:pt x="5" y="159"/>
                  </a:lnTo>
                  <a:lnTo>
                    <a:pt x="2" y="148"/>
                  </a:lnTo>
                  <a:lnTo>
                    <a:pt x="0" y="135"/>
                  </a:lnTo>
                  <a:lnTo>
                    <a:pt x="0" y="123"/>
                  </a:lnTo>
                  <a:lnTo>
                    <a:pt x="0" y="110"/>
                  </a:lnTo>
                  <a:lnTo>
                    <a:pt x="2" y="98"/>
                  </a:lnTo>
                  <a:lnTo>
                    <a:pt x="5" y="86"/>
                  </a:lnTo>
                  <a:lnTo>
                    <a:pt x="10" y="74"/>
                  </a:lnTo>
                  <a:lnTo>
                    <a:pt x="15" y="63"/>
                  </a:lnTo>
                  <a:lnTo>
                    <a:pt x="20" y="54"/>
                  </a:lnTo>
                  <a:lnTo>
                    <a:pt x="28" y="44"/>
                  </a:lnTo>
                  <a:lnTo>
                    <a:pt x="36" y="36"/>
                  </a:lnTo>
                  <a:lnTo>
                    <a:pt x="45" y="27"/>
                  </a:lnTo>
                  <a:lnTo>
                    <a:pt x="54" y="21"/>
                  </a:lnTo>
                  <a:lnTo>
                    <a:pt x="64" y="14"/>
                  </a:lnTo>
                  <a:lnTo>
                    <a:pt x="74" y="9"/>
                  </a:lnTo>
                  <a:lnTo>
                    <a:pt x="86" y="5"/>
                  </a:lnTo>
                  <a:lnTo>
                    <a:pt x="98" y="2"/>
                  </a:lnTo>
                  <a:lnTo>
                    <a:pt x="111" y="0"/>
                  </a:lnTo>
                  <a:lnTo>
                    <a:pt x="122" y="0"/>
                  </a:lnTo>
                  <a:lnTo>
                    <a:pt x="135" y="0"/>
                  </a:lnTo>
                  <a:lnTo>
                    <a:pt x="148" y="2"/>
                  </a:lnTo>
                  <a:lnTo>
                    <a:pt x="160" y="5"/>
                  </a:lnTo>
                  <a:lnTo>
                    <a:pt x="170" y="9"/>
                  </a:lnTo>
                  <a:lnTo>
                    <a:pt x="182" y="14"/>
                  </a:lnTo>
                  <a:lnTo>
                    <a:pt x="192" y="21"/>
                  </a:lnTo>
                  <a:lnTo>
                    <a:pt x="201" y="27"/>
                  </a:lnTo>
                  <a:lnTo>
                    <a:pt x="210" y="36"/>
                  </a:lnTo>
                  <a:lnTo>
                    <a:pt x="218" y="44"/>
                  </a:lnTo>
                  <a:lnTo>
                    <a:pt x="225" y="54"/>
                  </a:lnTo>
                  <a:lnTo>
                    <a:pt x="231" y="63"/>
                  </a:lnTo>
                  <a:lnTo>
                    <a:pt x="236" y="74"/>
                  </a:lnTo>
                  <a:lnTo>
                    <a:pt x="240" y="86"/>
                  </a:lnTo>
                  <a:lnTo>
                    <a:pt x="244" y="98"/>
                  </a:lnTo>
                  <a:lnTo>
                    <a:pt x="245" y="110"/>
                  </a:lnTo>
                  <a:lnTo>
                    <a:pt x="246" y="123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18"/>
            <p:cNvSpPr/>
            <p:nvPr/>
          </p:nvSpPr>
          <p:spPr bwMode="auto">
            <a:xfrm>
              <a:off x="3912308" y="5623013"/>
              <a:ext cx="95746" cy="95746"/>
            </a:xfrm>
            <a:custGeom>
              <a:avLst/>
              <a:gdLst>
                <a:gd name="T0" fmla="*/ 245 w 246"/>
                <a:gd name="T1" fmla="*/ 135 h 246"/>
                <a:gd name="T2" fmla="*/ 240 w 246"/>
                <a:gd name="T3" fmla="*/ 160 h 246"/>
                <a:gd name="T4" fmla="*/ 231 w 246"/>
                <a:gd name="T5" fmla="*/ 182 h 246"/>
                <a:gd name="T6" fmla="*/ 218 w 246"/>
                <a:gd name="T7" fmla="*/ 201 h 246"/>
                <a:gd name="T8" fmla="*/ 201 w 246"/>
                <a:gd name="T9" fmla="*/ 218 h 246"/>
                <a:gd name="T10" fmla="*/ 181 w 246"/>
                <a:gd name="T11" fmla="*/ 231 h 246"/>
                <a:gd name="T12" fmla="*/ 159 w 246"/>
                <a:gd name="T13" fmla="*/ 240 h 246"/>
                <a:gd name="T14" fmla="*/ 135 w 246"/>
                <a:gd name="T15" fmla="*/ 246 h 246"/>
                <a:gd name="T16" fmla="*/ 109 w 246"/>
                <a:gd name="T17" fmla="*/ 246 h 246"/>
                <a:gd name="T18" fmla="*/ 86 w 246"/>
                <a:gd name="T19" fmla="*/ 240 h 246"/>
                <a:gd name="T20" fmla="*/ 64 w 246"/>
                <a:gd name="T21" fmla="*/ 231 h 246"/>
                <a:gd name="T22" fmla="*/ 44 w 246"/>
                <a:gd name="T23" fmla="*/ 218 h 246"/>
                <a:gd name="T24" fmla="*/ 27 w 246"/>
                <a:gd name="T25" fmla="*/ 201 h 246"/>
                <a:gd name="T26" fmla="*/ 15 w 246"/>
                <a:gd name="T27" fmla="*/ 182 h 246"/>
                <a:gd name="T28" fmla="*/ 5 w 246"/>
                <a:gd name="T29" fmla="*/ 160 h 246"/>
                <a:gd name="T30" fmla="*/ 0 w 246"/>
                <a:gd name="T31" fmla="*/ 135 h 246"/>
                <a:gd name="T32" fmla="*/ 0 w 246"/>
                <a:gd name="T33" fmla="*/ 111 h 246"/>
                <a:gd name="T34" fmla="*/ 5 w 246"/>
                <a:gd name="T35" fmla="*/ 86 h 246"/>
                <a:gd name="T36" fmla="*/ 15 w 246"/>
                <a:gd name="T37" fmla="*/ 64 h 246"/>
                <a:gd name="T38" fmla="*/ 27 w 246"/>
                <a:gd name="T39" fmla="*/ 44 h 246"/>
                <a:gd name="T40" fmla="*/ 44 w 246"/>
                <a:gd name="T41" fmla="*/ 27 h 246"/>
                <a:gd name="T42" fmla="*/ 64 w 246"/>
                <a:gd name="T43" fmla="*/ 15 h 246"/>
                <a:gd name="T44" fmla="*/ 86 w 246"/>
                <a:gd name="T45" fmla="*/ 5 h 246"/>
                <a:gd name="T46" fmla="*/ 109 w 246"/>
                <a:gd name="T47" fmla="*/ 0 h 246"/>
                <a:gd name="T48" fmla="*/ 135 w 246"/>
                <a:gd name="T49" fmla="*/ 0 h 246"/>
                <a:gd name="T50" fmla="*/ 159 w 246"/>
                <a:gd name="T51" fmla="*/ 5 h 246"/>
                <a:gd name="T52" fmla="*/ 181 w 246"/>
                <a:gd name="T53" fmla="*/ 15 h 246"/>
                <a:gd name="T54" fmla="*/ 201 w 246"/>
                <a:gd name="T55" fmla="*/ 27 h 246"/>
                <a:gd name="T56" fmla="*/ 218 w 246"/>
                <a:gd name="T57" fmla="*/ 44 h 246"/>
                <a:gd name="T58" fmla="*/ 231 w 246"/>
                <a:gd name="T59" fmla="*/ 64 h 246"/>
                <a:gd name="T60" fmla="*/ 240 w 246"/>
                <a:gd name="T61" fmla="*/ 86 h 246"/>
                <a:gd name="T62" fmla="*/ 245 w 246"/>
                <a:gd name="T63" fmla="*/ 111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246">
                  <a:moveTo>
                    <a:pt x="246" y="122"/>
                  </a:moveTo>
                  <a:lnTo>
                    <a:pt x="245" y="135"/>
                  </a:lnTo>
                  <a:lnTo>
                    <a:pt x="243" y="148"/>
                  </a:lnTo>
                  <a:lnTo>
                    <a:pt x="240" y="160"/>
                  </a:lnTo>
                  <a:lnTo>
                    <a:pt x="236" y="170"/>
                  </a:lnTo>
                  <a:lnTo>
                    <a:pt x="231" y="182"/>
                  </a:lnTo>
                  <a:lnTo>
                    <a:pt x="224" y="191"/>
                  </a:lnTo>
                  <a:lnTo>
                    <a:pt x="218" y="201"/>
                  </a:lnTo>
                  <a:lnTo>
                    <a:pt x="209" y="210"/>
                  </a:lnTo>
                  <a:lnTo>
                    <a:pt x="201" y="218"/>
                  </a:lnTo>
                  <a:lnTo>
                    <a:pt x="191" y="224"/>
                  </a:lnTo>
                  <a:lnTo>
                    <a:pt x="181" y="231"/>
                  </a:lnTo>
                  <a:lnTo>
                    <a:pt x="170" y="236"/>
                  </a:lnTo>
                  <a:lnTo>
                    <a:pt x="159" y="240"/>
                  </a:lnTo>
                  <a:lnTo>
                    <a:pt x="148" y="244"/>
                  </a:lnTo>
                  <a:lnTo>
                    <a:pt x="135" y="246"/>
                  </a:lnTo>
                  <a:lnTo>
                    <a:pt x="122" y="246"/>
                  </a:lnTo>
                  <a:lnTo>
                    <a:pt x="109" y="246"/>
                  </a:lnTo>
                  <a:lnTo>
                    <a:pt x="98" y="244"/>
                  </a:lnTo>
                  <a:lnTo>
                    <a:pt x="86" y="240"/>
                  </a:lnTo>
                  <a:lnTo>
                    <a:pt x="74" y="236"/>
                  </a:lnTo>
                  <a:lnTo>
                    <a:pt x="64" y="231"/>
                  </a:lnTo>
                  <a:lnTo>
                    <a:pt x="54" y="224"/>
                  </a:lnTo>
                  <a:lnTo>
                    <a:pt x="44" y="218"/>
                  </a:lnTo>
                  <a:lnTo>
                    <a:pt x="35" y="210"/>
                  </a:lnTo>
                  <a:lnTo>
                    <a:pt x="27" y="201"/>
                  </a:lnTo>
                  <a:lnTo>
                    <a:pt x="20" y="191"/>
                  </a:lnTo>
                  <a:lnTo>
                    <a:pt x="15" y="182"/>
                  </a:lnTo>
                  <a:lnTo>
                    <a:pt x="9" y="170"/>
                  </a:lnTo>
                  <a:lnTo>
                    <a:pt x="5" y="160"/>
                  </a:lnTo>
                  <a:lnTo>
                    <a:pt x="2" y="148"/>
                  </a:lnTo>
                  <a:lnTo>
                    <a:pt x="0" y="135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2" y="98"/>
                  </a:lnTo>
                  <a:lnTo>
                    <a:pt x="5" y="86"/>
                  </a:lnTo>
                  <a:lnTo>
                    <a:pt x="9" y="74"/>
                  </a:lnTo>
                  <a:lnTo>
                    <a:pt x="15" y="64"/>
                  </a:lnTo>
                  <a:lnTo>
                    <a:pt x="20" y="54"/>
                  </a:lnTo>
                  <a:lnTo>
                    <a:pt x="27" y="44"/>
                  </a:lnTo>
                  <a:lnTo>
                    <a:pt x="35" y="36"/>
                  </a:lnTo>
                  <a:lnTo>
                    <a:pt x="44" y="27"/>
                  </a:lnTo>
                  <a:lnTo>
                    <a:pt x="54" y="21"/>
                  </a:lnTo>
                  <a:lnTo>
                    <a:pt x="64" y="15"/>
                  </a:lnTo>
                  <a:lnTo>
                    <a:pt x="74" y="9"/>
                  </a:lnTo>
                  <a:lnTo>
                    <a:pt x="86" y="5"/>
                  </a:lnTo>
                  <a:lnTo>
                    <a:pt x="98" y="2"/>
                  </a:lnTo>
                  <a:lnTo>
                    <a:pt x="109" y="0"/>
                  </a:lnTo>
                  <a:lnTo>
                    <a:pt x="122" y="0"/>
                  </a:lnTo>
                  <a:lnTo>
                    <a:pt x="135" y="0"/>
                  </a:lnTo>
                  <a:lnTo>
                    <a:pt x="148" y="2"/>
                  </a:lnTo>
                  <a:lnTo>
                    <a:pt x="159" y="5"/>
                  </a:lnTo>
                  <a:lnTo>
                    <a:pt x="170" y="9"/>
                  </a:lnTo>
                  <a:lnTo>
                    <a:pt x="181" y="15"/>
                  </a:lnTo>
                  <a:lnTo>
                    <a:pt x="191" y="21"/>
                  </a:lnTo>
                  <a:lnTo>
                    <a:pt x="201" y="27"/>
                  </a:lnTo>
                  <a:lnTo>
                    <a:pt x="209" y="36"/>
                  </a:lnTo>
                  <a:lnTo>
                    <a:pt x="218" y="44"/>
                  </a:lnTo>
                  <a:lnTo>
                    <a:pt x="224" y="54"/>
                  </a:lnTo>
                  <a:lnTo>
                    <a:pt x="231" y="64"/>
                  </a:lnTo>
                  <a:lnTo>
                    <a:pt x="236" y="74"/>
                  </a:lnTo>
                  <a:lnTo>
                    <a:pt x="240" y="86"/>
                  </a:lnTo>
                  <a:lnTo>
                    <a:pt x="243" y="98"/>
                  </a:lnTo>
                  <a:lnTo>
                    <a:pt x="245" y="111"/>
                  </a:lnTo>
                  <a:lnTo>
                    <a:pt x="246" y="122"/>
                  </a:lnTo>
                  <a:close/>
                </a:path>
              </a:pathLst>
            </a:custGeom>
            <a:solidFill>
              <a:srgbClr val="BCBCBC">
                <a:alpha val="1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Freeform 119"/>
            <p:cNvSpPr/>
            <p:nvPr/>
          </p:nvSpPr>
          <p:spPr bwMode="auto">
            <a:xfrm>
              <a:off x="3091639" y="9628659"/>
              <a:ext cx="351715" cy="351715"/>
            </a:xfrm>
            <a:custGeom>
              <a:avLst/>
              <a:gdLst>
                <a:gd name="T0" fmla="*/ 897 w 900"/>
                <a:gd name="T1" fmla="*/ 497 h 900"/>
                <a:gd name="T2" fmla="*/ 885 w 900"/>
                <a:gd name="T3" fmla="*/ 563 h 900"/>
                <a:gd name="T4" fmla="*/ 864 w 900"/>
                <a:gd name="T5" fmla="*/ 626 h 900"/>
                <a:gd name="T6" fmla="*/ 834 w 900"/>
                <a:gd name="T7" fmla="*/ 684 h 900"/>
                <a:gd name="T8" fmla="*/ 797 w 900"/>
                <a:gd name="T9" fmla="*/ 736 h 900"/>
                <a:gd name="T10" fmla="*/ 752 w 900"/>
                <a:gd name="T11" fmla="*/ 783 h 900"/>
                <a:gd name="T12" fmla="*/ 701 w 900"/>
                <a:gd name="T13" fmla="*/ 824 h 900"/>
                <a:gd name="T14" fmla="*/ 645 w 900"/>
                <a:gd name="T15" fmla="*/ 857 h 900"/>
                <a:gd name="T16" fmla="*/ 583 w 900"/>
                <a:gd name="T17" fmla="*/ 880 h 900"/>
                <a:gd name="T18" fmla="*/ 518 w 900"/>
                <a:gd name="T19" fmla="*/ 895 h 900"/>
                <a:gd name="T20" fmla="*/ 450 w 900"/>
                <a:gd name="T21" fmla="*/ 900 h 900"/>
                <a:gd name="T22" fmla="*/ 381 w 900"/>
                <a:gd name="T23" fmla="*/ 895 h 900"/>
                <a:gd name="T24" fmla="*/ 316 w 900"/>
                <a:gd name="T25" fmla="*/ 880 h 900"/>
                <a:gd name="T26" fmla="*/ 254 w 900"/>
                <a:gd name="T27" fmla="*/ 857 h 900"/>
                <a:gd name="T28" fmla="*/ 198 w 900"/>
                <a:gd name="T29" fmla="*/ 824 h 900"/>
                <a:gd name="T30" fmla="*/ 147 w 900"/>
                <a:gd name="T31" fmla="*/ 783 h 900"/>
                <a:gd name="T32" fmla="*/ 102 w 900"/>
                <a:gd name="T33" fmla="*/ 736 h 900"/>
                <a:gd name="T34" fmla="*/ 65 w 900"/>
                <a:gd name="T35" fmla="*/ 684 h 900"/>
                <a:gd name="T36" fmla="*/ 35 w 900"/>
                <a:gd name="T37" fmla="*/ 626 h 900"/>
                <a:gd name="T38" fmla="*/ 14 w 900"/>
                <a:gd name="T39" fmla="*/ 563 h 900"/>
                <a:gd name="T40" fmla="*/ 2 w 900"/>
                <a:gd name="T41" fmla="*/ 497 h 900"/>
                <a:gd name="T42" fmla="*/ 0 w 900"/>
                <a:gd name="T43" fmla="*/ 428 h 900"/>
                <a:gd name="T44" fmla="*/ 8 w 900"/>
                <a:gd name="T45" fmla="*/ 359 h 900"/>
                <a:gd name="T46" fmla="*/ 26 w 900"/>
                <a:gd name="T47" fmla="*/ 295 h 900"/>
                <a:gd name="T48" fmla="*/ 54 w 900"/>
                <a:gd name="T49" fmla="*/ 236 h 900"/>
                <a:gd name="T50" fmla="*/ 89 w 900"/>
                <a:gd name="T51" fmla="*/ 180 h 900"/>
                <a:gd name="T52" fmla="*/ 132 w 900"/>
                <a:gd name="T53" fmla="*/ 131 h 900"/>
                <a:gd name="T54" fmla="*/ 181 w 900"/>
                <a:gd name="T55" fmla="*/ 90 h 900"/>
                <a:gd name="T56" fmla="*/ 235 w 900"/>
                <a:gd name="T57" fmla="*/ 55 h 900"/>
                <a:gd name="T58" fmla="*/ 295 w 900"/>
                <a:gd name="T59" fmla="*/ 27 h 900"/>
                <a:gd name="T60" fmla="*/ 359 w 900"/>
                <a:gd name="T61" fmla="*/ 9 h 900"/>
                <a:gd name="T62" fmla="*/ 427 w 900"/>
                <a:gd name="T63" fmla="*/ 0 h 900"/>
                <a:gd name="T64" fmla="*/ 496 w 900"/>
                <a:gd name="T65" fmla="*/ 3 h 900"/>
                <a:gd name="T66" fmla="*/ 562 w 900"/>
                <a:gd name="T67" fmla="*/ 14 h 900"/>
                <a:gd name="T68" fmla="*/ 625 w 900"/>
                <a:gd name="T69" fmla="*/ 36 h 900"/>
                <a:gd name="T70" fmla="*/ 683 w 900"/>
                <a:gd name="T71" fmla="*/ 65 h 900"/>
                <a:gd name="T72" fmla="*/ 736 w 900"/>
                <a:gd name="T73" fmla="*/ 103 h 900"/>
                <a:gd name="T74" fmla="*/ 783 w 900"/>
                <a:gd name="T75" fmla="*/ 147 h 900"/>
                <a:gd name="T76" fmla="*/ 823 w 900"/>
                <a:gd name="T77" fmla="*/ 199 h 900"/>
                <a:gd name="T78" fmla="*/ 856 w 900"/>
                <a:gd name="T79" fmla="*/ 255 h 900"/>
                <a:gd name="T80" fmla="*/ 880 w 900"/>
                <a:gd name="T81" fmla="*/ 317 h 900"/>
                <a:gd name="T82" fmla="*/ 895 w 900"/>
                <a:gd name="T83" fmla="*/ 382 h 900"/>
                <a:gd name="T84" fmla="*/ 900 w 900"/>
                <a:gd name="T85" fmla="*/ 45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0" h="900">
                  <a:moveTo>
                    <a:pt x="900" y="450"/>
                  </a:moveTo>
                  <a:lnTo>
                    <a:pt x="899" y="473"/>
                  </a:lnTo>
                  <a:lnTo>
                    <a:pt x="897" y="497"/>
                  </a:lnTo>
                  <a:lnTo>
                    <a:pt x="895" y="519"/>
                  </a:lnTo>
                  <a:lnTo>
                    <a:pt x="891" y="541"/>
                  </a:lnTo>
                  <a:lnTo>
                    <a:pt x="885" y="563"/>
                  </a:lnTo>
                  <a:lnTo>
                    <a:pt x="880" y="584"/>
                  </a:lnTo>
                  <a:lnTo>
                    <a:pt x="873" y="605"/>
                  </a:lnTo>
                  <a:lnTo>
                    <a:pt x="864" y="626"/>
                  </a:lnTo>
                  <a:lnTo>
                    <a:pt x="856" y="646"/>
                  </a:lnTo>
                  <a:lnTo>
                    <a:pt x="846" y="665"/>
                  </a:lnTo>
                  <a:lnTo>
                    <a:pt x="834" y="684"/>
                  </a:lnTo>
                  <a:lnTo>
                    <a:pt x="823" y="702"/>
                  </a:lnTo>
                  <a:lnTo>
                    <a:pt x="811" y="719"/>
                  </a:lnTo>
                  <a:lnTo>
                    <a:pt x="797" y="736"/>
                  </a:lnTo>
                  <a:lnTo>
                    <a:pt x="783" y="753"/>
                  </a:lnTo>
                  <a:lnTo>
                    <a:pt x="768" y="768"/>
                  </a:lnTo>
                  <a:lnTo>
                    <a:pt x="752" y="783"/>
                  </a:lnTo>
                  <a:lnTo>
                    <a:pt x="736" y="798"/>
                  </a:lnTo>
                  <a:lnTo>
                    <a:pt x="719" y="811"/>
                  </a:lnTo>
                  <a:lnTo>
                    <a:pt x="701" y="824"/>
                  </a:lnTo>
                  <a:lnTo>
                    <a:pt x="683" y="835"/>
                  </a:lnTo>
                  <a:lnTo>
                    <a:pt x="664" y="846"/>
                  </a:lnTo>
                  <a:lnTo>
                    <a:pt x="645" y="857"/>
                  </a:lnTo>
                  <a:lnTo>
                    <a:pt x="625" y="865"/>
                  </a:lnTo>
                  <a:lnTo>
                    <a:pt x="604" y="874"/>
                  </a:lnTo>
                  <a:lnTo>
                    <a:pt x="583" y="880"/>
                  </a:lnTo>
                  <a:lnTo>
                    <a:pt x="562" y="887"/>
                  </a:lnTo>
                  <a:lnTo>
                    <a:pt x="541" y="892"/>
                  </a:lnTo>
                  <a:lnTo>
                    <a:pt x="518" y="895"/>
                  </a:lnTo>
                  <a:lnTo>
                    <a:pt x="496" y="898"/>
                  </a:lnTo>
                  <a:lnTo>
                    <a:pt x="472" y="900"/>
                  </a:lnTo>
                  <a:lnTo>
                    <a:pt x="450" y="900"/>
                  </a:lnTo>
                  <a:lnTo>
                    <a:pt x="427" y="900"/>
                  </a:lnTo>
                  <a:lnTo>
                    <a:pt x="403" y="898"/>
                  </a:lnTo>
                  <a:lnTo>
                    <a:pt x="381" y="895"/>
                  </a:lnTo>
                  <a:lnTo>
                    <a:pt x="359" y="892"/>
                  </a:lnTo>
                  <a:lnTo>
                    <a:pt x="337" y="887"/>
                  </a:lnTo>
                  <a:lnTo>
                    <a:pt x="316" y="880"/>
                  </a:lnTo>
                  <a:lnTo>
                    <a:pt x="295" y="874"/>
                  </a:lnTo>
                  <a:lnTo>
                    <a:pt x="274" y="865"/>
                  </a:lnTo>
                  <a:lnTo>
                    <a:pt x="254" y="857"/>
                  </a:lnTo>
                  <a:lnTo>
                    <a:pt x="235" y="846"/>
                  </a:lnTo>
                  <a:lnTo>
                    <a:pt x="216" y="835"/>
                  </a:lnTo>
                  <a:lnTo>
                    <a:pt x="198" y="824"/>
                  </a:lnTo>
                  <a:lnTo>
                    <a:pt x="181" y="811"/>
                  </a:lnTo>
                  <a:lnTo>
                    <a:pt x="164" y="798"/>
                  </a:lnTo>
                  <a:lnTo>
                    <a:pt x="147" y="783"/>
                  </a:lnTo>
                  <a:lnTo>
                    <a:pt x="132" y="768"/>
                  </a:lnTo>
                  <a:lnTo>
                    <a:pt x="117" y="753"/>
                  </a:lnTo>
                  <a:lnTo>
                    <a:pt x="102" y="736"/>
                  </a:lnTo>
                  <a:lnTo>
                    <a:pt x="89" y="719"/>
                  </a:lnTo>
                  <a:lnTo>
                    <a:pt x="76" y="702"/>
                  </a:lnTo>
                  <a:lnTo>
                    <a:pt x="65" y="684"/>
                  </a:lnTo>
                  <a:lnTo>
                    <a:pt x="54" y="665"/>
                  </a:lnTo>
                  <a:lnTo>
                    <a:pt x="45" y="646"/>
                  </a:lnTo>
                  <a:lnTo>
                    <a:pt x="35" y="626"/>
                  </a:lnTo>
                  <a:lnTo>
                    <a:pt x="26" y="605"/>
                  </a:lnTo>
                  <a:lnTo>
                    <a:pt x="20" y="584"/>
                  </a:lnTo>
                  <a:lnTo>
                    <a:pt x="14" y="563"/>
                  </a:lnTo>
                  <a:lnTo>
                    <a:pt x="8" y="541"/>
                  </a:lnTo>
                  <a:lnTo>
                    <a:pt x="5" y="519"/>
                  </a:lnTo>
                  <a:lnTo>
                    <a:pt x="2" y="497"/>
                  </a:lnTo>
                  <a:lnTo>
                    <a:pt x="0" y="473"/>
                  </a:lnTo>
                  <a:lnTo>
                    <a:pt x="0" y="450"/>
                  </a:lnTo>
                  <a:lnTo>
                    <a:pt x="0" y="428"/>
                  </a:lnTo>
                  <a:lnTo>
                    <a:pt x="2" y="404"/>
                  </a:lnTo>
                  <a:lnTo>
                    <a:pt x="5" y="382"/>
                  </a:lnTo>
                  <a:lnTo>
                    <a:pt x="8" y="359"/>
                  </a:lnTo>
                  <a:lnTo>
                    <a:pt x="14" y="338"/>
                  </a:lnTo>
                  <a:lnTo>
                    <a:pt x="20" y="317"/>
                  </a:lnTo>
                  <a:lnTo>
                    <a:pt x="26" y="295"/>
                  </a:lnTo>
                  <a:lnTo>
                    <a:pt x="35" y="275"/>
                  </a:lnTo>
                  <a:lnTo>
                    <a:pt x="45" y="255"/>
                  </a:lnTo>
                  <a:lnTo>
                    <a:pt x="54" y="236"/>
                  </a:lnTo>
                  <a:lnTo>
                    <a:pt x="65" y="217"/>
                  </a:lnTo>
                  <a:lnTo>
                    <a:pt x="76" y="199"/>
                  </a:lnTo>
                  <a:lnTo>
                    <a:pt x="89" y="180"/>
                  </a:lnTo>
                  <a:lnTo>
                    <a:pt x="102" y="163"/>
                  </a:lnTo>
                  <a:lnTo>
                    <a:pt x="117" y="147"/>
                  </a:lnTo>
                  <a:lnTo>
                    <a:pt x="132" y="131"/>
                  </a:lnTo>
                  <a:lnTo>
                    <a:pt x="147" y="117"/>
                  </a:lnTo>
                  <a:lnTo>
                    <a:pt x="164" y="103"/>
                  </a:lnTo>
                  <a:lnTo>
                    <a:pt x="181" y="90"/>
                  </a:lnTo>
                  <a:lnTo>
                    <a:pt x="198" y="77"/>
                  </a:lnTo>
                  <a:lnTo>
                    <a:pt x="216" y="65"/>
                  </a:lnTo>
                  <a:lnTo>
                    <a:pt x="235" y="55"/>
                  </a:lnTo>
                  <a:lnTo>
                    <a:pt x="254" y="44"/>
                  </a:lnTo>
                  <a:lnTo>
                    <a:pt x="274" y="36"/>
                  </a:lnTo>
                  <a:lnTo>
                    <a:pt x="295" y="27"/>
                  </a:lnTo>
                  <a:lnTo>
                    <a:pt x="316" y="21"/>
                  </a:lnTo>
                  <a:lnTo>
                    <a:pt x="337" y="14"/>
                  </a:lnTo>
                  <a:lnTo>
                    <a:pt x="359" y="9"/>
                  </a:lnTo>
                  <a:lnTo>
                    <a:pt x="381" y="5"/>
                  </a:lnTo>
                  <a:lnTo>
                    <a:pt x="403" y="3"/>
                  </a:lnTo>
                  <a:lnTo>
                    <a:pt x="427" y="0"/>
                  </a:lnTo>
                  <a:lnTo>
                    <a:pt x="450" y="0"/>
                  </a:lnTo>
                  <a:lnTo>
                    <a:pt x="472" y="0"/>
                  </a:lnTo>
                  <a:lnTo>
                    <a:pt x="496" y="3"/>
                  </a:lnTo>
                  <a:lnTo>
                    <a:pt x="518" y="5"/>
                  </a:lnTo>
                  <a:lnTo>
                    <a:pt x="541" y="9"/>
                  </a:lnTo>
                  <a:lnTo>
                    <a:pt x="562" y="14"/>
                  </a:lnTo>
                  <a:lnTo>
                    <a:pt x="583" y="21"/>
                  </a:lnTo>
                  <a:lnTo>
                    <a:pt x="604" y="27"/>
                  </a:lnTo>
                  <a:lnTo>
                    <a:pt x="625" y="36"/>
                  </a:lnTo>
                  <a:lnTo>
                    <a:pt x="645" y="44"/>
                  </a:lnTo>
                  <a:lnTo>
                    <a:pt x="664" y="55"/>
                  </a:lnTo>
                  <a:lnTo>
                    <a:pt x="683" y="65"/>
                  </a:lnTo>
                  <a:lnTo>
                    <a:pt x="701" y="77"/>
                  </a:lnTo>
                  <a:lnTo>
                    <a:pt x="719" y="90"/>
                  </a:lnTo>
                  <a:lnTo>
                    <a:pt x="736" y="103"/>
                  </a:lnTo>
                  <a:lnTo>
                    <a:pt x="752" y="117"/>
                  </a:lnTo>
                  <a:lnTo>
                    <a:pt x="768" y="131"/>
                  </a:lnTo>
                  <a:lnTo>
                    <a:pt x="783" y="147"/>
                  </a:lnTo>
                  <a:lnTo>
                    <a:pt x="797" y="163"/>
                  </a:lnTo>
                  <a:lnTo>
                    <a:pt x="811" y="180"/>
                  </a:lnTo>
                  <a:lnTo>
                    <a:pt x="823" y="199"/>
                  </a:lnTo>
                  <a:lnTo>
                    <a:pt x="834" y="217"/>
                  </a:lnTo>
                  <a:lnTo>
                    <a:pt x="846" y="236"/>
                  </a:lnTo>
                  <a:lnTo>
                    <a:pt x="856" y="255"/>
                  </a:lnTo>
                  <a:lnTo>
                    <a:pt x="864" y="275"/>
                  </a:lnTo>
                  <a:lnTo>
                    <a:pt x="873" y="295"/>
                  </a:lnTo>
                  <a:lnTo>
                    <a:pt x="880" y="317"/>
                  </a:lnTo>
                  <a:lnTo>
                    <a:pt x="885" y="338"/>
                  </a:lnTo>
                  <a:lnTo>
                    <a:pt x="891" y="359"/>
                  </a:lnTo>
                  <a:lnTo>
                    <a:pt x="895" y="382"/>
                  </a:lnTo>
                  <a:lnTo>
                    <a:pt x="897" y="404"/>
                  </a:lnTo>
                  <a:lnTo>
                    <a:pt x="899" y="428"/>
                  </a:lnTo>
                  <a:lnTo>
                    <a:pt x="900" y="450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Freeform 120"/>
            <p:cNvSpPr/>
            <p:nvPr/>
          </p:nvSpPr>
          <p:spPr bwMode="auto">
            <a:xfrm>
              <a:off x="7361070" y="8043987"/>
              <a:ext cx="351715" cy="351715"/>
            </a:xfrm>
            <a:custGeom>
              <a:avLst/>
              <a:gdLst>
                <a:gd name="T0" fmla="*/ 899 w 901"/>
                <a:gd name="T1" fmla="*/ 496 h 901"/>
                <a:gd name="T2" fmla="*/ 887 w 901"/>
                <a:gd name="T3" fmla="*/ 563 h 901"/>
                <a:gd name="T4" fmla="*/ 866 w 901"/>
                <a:gd name="T5" fmla="*/ 626 h 901"/>
                <a:gd name="T6" fmla="*/ 836 w 901"/>
                <a:gd name="T7" fmla="*/ 684 h 901"/>
                <a:gd name="T8" fmla="*/ 799 w 901"/>
                <a:gd name="T9" fmla="*/ 737 h 901"/>
                <a:gd name="T10" fmla="*/ 754 w 901"/>
                <a:gd name="T11" fmla="*/ 784 h 901"/>
                <a:gd name="T12" fmla="*/ 703 w 901"/>
                <a:gd name="T13" fmla="*/ 824 h 901"/>
                <a:gd name="T14" fmla="*/ 646 w 901"/>
                <a:gd name="T15" fmla="*/ 856 h 901"/>
                <a:gd name="T16" fmla="*/ 585 w 901"/>
                <a:gd name="T17" fmla="*/ 881 h 901"/>
                <a:gd name="T18" fmla="*/ 520 w 901"/>
                <a:gd name="T19" fmla="*/ 896 h 901"/>
                <a:gd name="T20" fmla="*/ 451 w 901"/>
                <a:gd name="T21" fmla="*/ 901 h 901"/>
                <a:gd name="T22" fmla="*/ 382 w 901"/>
                <a:gd name="T23" fmla="*/ 896 h 901"/>
                <a:gd name="T24" fmla="*/ 317 w 901"/>
                <a:gd name="T25" fmla="*/ 881 h 901"/>
                <a:gd name="T26" fmla="*/ 256 w 901"/>
                <a:gd name="T27" fmla="*/ 856 h 901"/>
                <a:gd name="T28" fmla="*/ 199 w 901"/>
                <a:gd name="T29" fmla="*/ 824 h 901"/>
                <a:gd name="T30" fmla="*/ 148 w 901"/>
                <a:gd name="T31" fmla="*/ 784 h 901"/>
                <a:gd name="T32" fmla="*/ 104 w 901"/>
                <a:gd name="T33" fmla="*/ 737 h 901"/>
                <a:gd name="T34" fmla="*/ 66 w 901"/>
                <a:gd name="T35" fmla="*/ 684 h 901"/>
                <a:gd name="T36" fmla="*/ 37 w 901"/>
                <a:gd name="T37" fmla="*/ 626 h 901"/>
                <a:gd name="T38" fmla="*/ 15 w 901"/>
                <a:gd name="T39" fmla="*/ 563 h 901"/>
                <a:gd name="T40" fmla="*/ 4 w 901"/>
                <a:gd name="T41" fmla="*/ 496 h 901"/>
                <a:gd name="T42" fmla="*/ 1 w 901"/>
                <a:gd name="T43" fmla="*/ 427 h 901"/>
                <a:gd name="T44" fmla="*/ 10 w 901"/>
                <a:gd name="T45" fmla="*/ 360 h 901"/>
                <a:gd name="T46" fmla="*/ 28 w 901"/>
                <a:gd name="T47" fmla="*/ 296 h 901"/>
                <a:gd name="T48" fmla="*/ 55 w 901"/>
                <a:gd name="T49" fmla="*/ 235 h 901"/>
                <a:gd name="T50" fmla="*/ 90 w 901"/>
                <a:gd name="T51" fmla="*/ 181 h 901"/>
                <a:gd name="T52" fmla="*/ 132 w 901"/>
                <a:gd name="T53" fmla="*/ 132 h 901"/>
                <a:gd name="T54" fmla="*/ 181 w 901"/>
                <a:gd name="T55" fmla="*/ 90 h 901"/>
                <a:gd name="T56" fmla="*/ 237 w 901"/>
                <a:gd name="T57" fmla="*/ 54 h 901"/>
                <a:gd name="T58" fmla="*/ 296 w 901"/>
                <a:gd name="T59" fmla="*/ 28 h 901"/>
                <a:gd name="T60" fmla="*/ 360 w 901"/>
                <a:gd name="T61" fmla="*/ 10 h 901"/>
                <a:gd name="T62" fmla="*/ 428 w 901"/>
                <a:gd name="T63" fmla="*/ 1 h 901"/>
                <a:gd name="T64" fmla="*/ 497 w 901"/>
                <a:gd name="T65" fmla="*/ 2 h 901"/>
                <a:gd name="T66" fmla="*/ 563 w 901"/>
                <a:gd name="T67" fmla="*/ 14 h 901"/>
                <a:gd name="T68" fmla="*/ 626 w 901"/>
                <a:gd name="T69" fmla="*/ 35 h 901"/>
                <a:gd name="T70" fmla="*/ 685 w 901"/>
                <a:gd name="T71" fmla="*/ 65 h 901"/>
                <a:gd name="T72" fmla="*/ 737 w 901"/>
                <a:gd name="T73" fmla="*/ 103 h 901"/>
                <a:gd name="T74" fmla="*/ 784 w 901"/>
                <a:gd name="T75" fmla="*/ 148 h 901"/>
                <a:gd name="T76" fmla="*/ 824 w 901"/>
                <a:gd name="T77" fmla="*/ 199 h 901"/>
                <a:gd name="T78" fmla="*/ 856 w 901"/>
                <a:gd name="T79" fmla="*/ 256 h 901"/>
                <a:gd name="T80" fmla="*/ 881 w 901"/>
                <a:gd name="T81" fmla="*/ 316 h 901"/>
                <a:gd name="T82" fmla="*/ 895 w 901"/>
                <a:gd name="T83" fmla="*/ 382 h 901"/>
                <a:gd name="T84" fmla="*/ 901 w 901"/>
                <a:gd name="T85" fmla="*/ 451 h 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01" h="901">
                  <a:moveTo>
                    <a:pt x="901" y="451"/>
                  </a:moveTo>
                  <a:lnTo>
                    <a:pt x="901" y="474"/>
                  </a:lnTo>
                  <a:lnTo>
                    <a:pt x="899" y="496"/>
                  </a:lnTo>
                  <a:lnTo>
                    <a:pt x="895" y="519"/>
                  </a:lnTo>
                  <a:lnTo>
                    <a:pt x="892" y="541"/>
                  </a:lnTo>
                  <a:lnTo>
                    <a:pt x="887" y="563"/>
                  </a:lnTo>
                  <a:lnTo>
                    <a:pt x="881" y="585"/>
                  </a:lnTo>
                  <a:lnTo>
                    <a:pt x="874" y="605"/>
                  </a:lnTo>
                  <a:lnTo>
                    <a:pt x="866" y="626"/>
                  </a:lnTo>
                  <a:lnTo>
                    <a:pt x="856" y="645"/>
                  </a:lnTo>
                  <a:lnTo>
                    <a:pt x="846" y="666"/>
                  </a:lnTo>
                  <a:lnTo>
                    <a:pt x="836" y="684"/>
                  </a:lnTo>
                  <a:lnTo>
                    <a:pt x="824" y="702"/>
                  </a:lnTo>
                  <a:lnTo>
                    <a:pt x="811" y="720"/>
                  </a:lnTo>
                  <a:lnTo>
                    <a:pt x="799" y="737"/>
                  </a:lnTo>
                  <a:lnTo>
                    <a:pt x="784" y="753"/>
                  </a:lnTo>
                  <a:lnTo>
                    <a:pt x="769" y="769"/>
                  </a:lnTo>
                  <a:lnTo>
                    <a:pt x="754" y="784"/>
                  </a:lnTo>
                  <a:lnTo>
                    <a:pt x="737" y="798"/>
                  </a:lnTo>
                  <a:lnTo>
                    <a:pt x="720" y="812"/>
                  </a:lnTo>
                  <a:lnTo>
                    <a:pt x="703" y="824"/>
                  </a:lnTo>
                  <a:lnTo>
                    <a:pt x="685" y="836"/>
                  </a:lnTo>
                  <a:lnTo>
                    <a:pt x="666" y="847"/>
                  </a:lnTo>
                  <a:lnTo>
                    <a:pt x="646" y="856"/>
                  </a:lnTo>
                  <a:lnTo>
                    <a:pt x="626" y="866"/>
                  </a:lnTo>
                  <a:lnTo>
                    <a:pt x="606" y="873"/>
                  </a:lnTo>
                  <a:lnTo>
                    <a:pt x="585" y="881"/>
                  </a:lnTo>
                  <a:lnTo>
                    <a:pt x="563" y="887"/>
                  </a:lnTo>
                  <a:lnTo>
                    <a:pt x="542" y="891"/>
                  </a:lnTo>
                  <a:lnTo>
                    <a:pt x="520" y="896"/>
                  </a:lnTo>
                  <a:lnTo>
                    <a:pt x="497" y="899"/>
                  </a:lnTo>
                  <a:lnTo>
                    <a:pt x="474" y="900"/>
                  </a:lnTo>
                  <a:lnTo>
                    <a:pt x="451" y="901"/>
                  </a:lnTo>
                  <a:lnTo>
                    <a:pt x="428" y="900"/>
                  </a:lnTo>
                  <a:lnTo>
                    <a:pt x="405" y="899"/>
                  </a:lnTo>
                  <a:lnTo>
                    <a:pt x="382" y="896"/>
                  </a:lnTo>
                  <a:lnTo>
                    <a:pt x="360" y="891"/>
                  </a:lnTo>
                  <a:lnTo>
                    <a:pt x="339" y="887"/>
                  </a:lnTo>
                  <a:lnTo>
                    <a:pt x="317" y="881"/>
                  </a:lnTo>
                  <a:lnTo>
                    <a:pt x="296" y="873"/>
                  </a:lnTo>
                  <a:lnTo>
                    <a:pt x="276" y="866"/>
                  </a:lnTo>
                  <a:lnTo>
                    <a:pt x="256" y="856"/>
                  </a:lnTo>
                  <a:lnTo>
                    <a:pt x="237" y="847"/>
                  </a:lnTo>
                  <a:lnTo>
                    <a:pt x="217" y="836"/>
                  </a:lnTo>
                  <a:lnTo>
                    <a:pt x="199" y="824"/>
                  </a:lnTo>
                  <a:lnTo>
                    <a:pt x="181" y="812"/>
                  </a:lnTo>
                  <a:lnTo>
                    <a:pt x="164" y="798"/>
                  </a:lnTo>
                  <a:lnTo>
                    <a:pt x="148" y="784"/>
                  </a:lnTo>
                  <a:lnTo>
                    <a:pt x="132" y="769"/>
                  </a:lnTo>
                  <a:lnTo>
                    <a:pt x="117" y="753"/>
                  </a:lnTo>
                  <a:lnTo>
                    <a:pt x="104" y="737"/>
                  </a:lnTo>
                  <a:lnTo>
                    <a:pt x="90" y="720"/>
                  </a:lnTo>
                  <a:lnTo>
                    <a:pt x="78" y="702"/>
                  </a:lnTo>
                  <a:lnTo>
                    <a:pt x="66" y="684"/>
                  </a:lnTo>
                  <a:lnTo>
                    <a:pt x="55" y="666"/>
                  </a:lnTo>
                  <a:lnTo>
                    <a:pt x="45" y="645"/>
                  </a:lnTo>
                  <a:lnTo>
                    <a:pt x="37" y="626"/>
                  </a:lnTo>
                  <a:lnTo>
                    <a:pt x="28" y="605"/>
                  </a:lnTo>
                  <a:lnTo>
                    <a:pt x="21" y="585"/>
                  </a:lnTo>
                  <a:lnTo>
                    <a:pt x="15" y="563"/>
                  </a:lnTo>
                  <a:lnTo>
                    <a:pt x="10" y="541"/>
                  </a:lnTo>
                  <a:lnTo>
                    <a:pt x="6" y="519"/>
                  </a:lnTo>
                  <a:lnTo>
                    <a:pt x="4" y="496"/>
                  </a:lnTo>
                  <a:lnTo>
                    <a:pt x="1" y="474"/>
                  </a:lnTo>
                  <a:lnTo>
                    <a:pt x="0" y="451"/>
                  </a:lnTo>
                  <a:lnTo>
                    <a:pt x="1" y="427"/>
                  </a:lnTo>
                  <a:lnTo>
                    <a:pt x="4" y="405"/>
                  </a:lnTo>
                  <a:lnTo>
                    <a:pt x="6" y="382"/>
                  </a:lnTo>
                  <a:lnTo>
                    <a:pt x="10" y="360"/>
                  </a:lnTo>
                  <a:lnTo>
                    <a:pt x="15" y="338"/>
                  </a:lnTo>
                  <a:lnTo>
                    <a:pt x="21" y="316"/>
                  </a:lnTo>
                  <a:lnTo>
                    <a:pt x="28" y="296"/>
                  </a:lnTo>
                  <a:lnTo>
                    <a:pt x="37" y="275"/>
                  </a:lnTo>
                  <a:lnTo>
                    <a:pt x="45" y="256"/>
                  </a:lnTo>
                  <a:lnTo>
                    <a:pt x="55" y="235"/>
                  </a:lnTo>
                  <a:lnTo>
                    <a:pt x="66" y="217"/>
                  </a:lnTo>
                  <a:lnTo>
                    <a:pt x="78" y="199"/>
                  </a:lnTo>
                  <a:lnTo>
                    <a:pt x="90" y="181"/>
                  </a:lnTo>
                  <a:lnTo>
                    <a:pt x="104" y="164"/>
                  </a:lnTo>
                  <a:lnTo>
                    <a:pt x="117" y="148"/>
                  </a:lnTo>
                  <a:lnTo>
                    <a:pt x="132" y="132"/>
                  </a:lnTo>
                  <a:lnTo>
                    <a:pt x="148" y="117"/>
                  </a:lnTo>
                  <a:lnTo>
                    <a:pt x="164" y="103"/>
                  </a:lnTo>
                  <a:lnTo>
                    <a:pt x="181" y="90"/>
                  </a:lnTo>
                  <a:lnTo>
                    <a:pt x="199" y="77"/>
                  </a:lnTo>
                  <a:lnTo>
                    <a:pt x="217" y="65"/>
                  </a:lnTo>
                  <a:lnTo>
                    <a:pt x="237" y="54"/>
                  </a:lnTo>
                  <a:lnTo>
                    <a:pt x="256" y="45"/>
                  </a:lnTo>
                  <a:lnTo>
                    <a:pt x="276" y="35"/>
                  </a:lnTo>
                  <a:lnTo>
                    <a:pt x="296" y="28"/>
                  </a:lnTo>
                  <a:lnTo>
                    <a:pt x="317" y="20"/>
                  </a:lnTo>
                  <a:lnTo>
                    <a:pt x="339" y="14"/>
                  </a:lnTo>
                  <a:lnTo>
                    <a:pt x="360" y="10"/>
                  </a:lnTo>
                  <a:lnTo>
                    <a:pt x="382" y="5"/>
                  </a:lnTo>
                  <a:lnTo>
                    <a:pt x="405" y="2"/>
                  </a:lnTo>
                  <a:lnTo>
                    <a:pt x="428" y="1"/>
                  </a:lnTo>
                  <a:lnTo>
                    <a:pt x="451" y="0"/>
                  </a:lnTo>
                  <a:lnTo>
                    <a:pt x="474" y="1"/>
                  </a:lnTo>
                  <a:lnTo>
                    <a:pt x="497" y="2"/>
                  </a:lnTo>
                  <a:lnTo>
                    <a:pt x="520" y="5"/>
                  </a:lnTo>
                  <a:lnTo>
                    <a:pt x="542" y="10"/>
                  </a:lnTo>
                  <a:lnTo>
                    <a:pt x="563" y="14"/>
                  </a:lnTo>
                  <a:lnTo>
                    <a:pt x="585" y="20"/>
                  </a:lnTo>
                  <a:lnTo>
                    <a:pt x="606" y="28"/>
                  </a:lnTo>
                  <a:lnTo>
                    <a:pt x="626" y="35"/>
                  </a:lnTo>
                  <a:lnTo>
                    <a:pt x="646" y="45"/>
                  </a:lnTo>
                  <a:lnTo>
                    <a:pt x="666" y="54"/>
                  </a:lnTo>
                  <a:lnTo>
                    <a:pt x="685" y="65"/>
                  </a:lnTo>
                  <a:lnTo>
                    <a:pt x="703" y="77"/>
                  </a:lnTo>
                  <a:lnTo>
                    <a:pt x="720" y="90"/>
                  </a:lnTo>
                  <a:lnTo>
                    <a:pt x="737" y="103"/>
                  </a:lnTo>
                  <a:lnTo>
                    <a:pt x="754" y="117"/>
                  </a:lnTo>
                  <a:lnTo>
                    <a:pt x="769" y="132"/>
                  </a:lnTo>
                  <a:lnTo>
                    <a:pt x="784" y="148"/>
                  </a:lnTo>
                  <a:lnTo>
                    <a:pt x="799" y="164"/>
                  </a:lnTo>
                  <a:lnTo>
                    <a:pt x="811" y="181"/>
                  </a:lnTo>
                  <a:lnTo>
                    <a:pt x="824" y="199"/>
                  </a:lnTo>
                  <a:lnTo>
                    <a:pt x="836" y="217"/>
                  </a:lnTo>
                  <a:lnTo>
                    <a:pt x="846" y="235"/>
                  </a:lnTo>
                  <a:lnTo>
                    <a:pt x="856" y="256"/>
                  </a:lnTo>
                  <a:lnTo>
                    <a:pt x="866" y="275"/>
                  </a:lnTo>
                  <a:lnTo>
                    <a:pt x="874" y="296"/>
                  </a:lnTo>
                  <a:lnTo>
                    <a:pt x="881" y="316"/>
                  </a:lnTo>
                  <a:lnTo>
                    <a:pt x="887" y="338"/>
                  </a:lnTo>
                  <a:lnTo>
                    <a:pt x="892" y="360"/>
                  </a:lnTo>
                  <a:lnTo>
                    <a:pt x="895" y="382"/>
                  </a:lnTo>
                  <a:lnTo>
                    <a:pt x="899" y="405"/>
                  </a:lnTo>
                  <a:lnTo>
                    <a:pt x="901" y="427"/>
                  </a:lnTo>
                  <a:lnTo>
                    <a:pt x="901" y="451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Freeform 121"/>
            <p:cNvSpPr/>
            <p:nvPr/>
          </p:nvSpPr>
          <p:spPr bwMode="auto">
            <a:xfrm>
              <a:off x="2777049" y="4108685"/>
              <a:ext cx="578376" cy="578376"/>
            </a:xfrm>
            <a:custGeom>
              <a:avLst/>
              <a:gdLst>
                <a:gd name="T0" fmla="*/ 1473 w 1478"/>
                <a:gd name="T1" fmla="*/ 816 h 1480"/>
                <a:gd name="T2" fmla="*/ 1454 w 1478"/>
                <a:gd name="T3" fmla="*/ 925 h 1480"/>
                <a:gd name="T4" fmla="*/ 1419 w 1478"/>
                <a:gd name="T5" fmla="*/ 1028 h 1480"/>
                <a:gd name="T6" fmla="*/ 1370 w 1478"/>
                <a:gd name="T7" fmla="*/ 1124 h 1480"/>
                <a:gd name="T8" fmla="*/ 1308 w 1478"/>
                <a:gd name="T9" fmla="*/ 1210 h 1480"/>
                <a:gd name="T10" fmla="*/ 1235 w 1478"/>
                <a:gd name="T11" fmla="*/ 1287 h 1480"/>
                <a:gd name="T12" fmla="*/ 1152 w 1478"/>
                <a:gd name="T13" fmla="*/ 1353 h 1480"/>
                <a:gd name="T14" fmla="*/ 1059 w 1478"/>
                <a:gd name="T15" fmla="*/ 1406 h 1480"/>
                <a:gd name="T16" fmla="*/ 958 w 1478"/>
                <a:gd name="T17" fmla="*/ 1447 h 1480"/>
                <a:gd name="T18" fmla="*/ 851 w 1478"/>
                <a:gd name="T19" fmla="*/ 1471 h 1480"/>
                <a:gd name="T20" fmla="*/ 739 w 1478"/>
                <a:gd name="T21" fmla="*/ 1480 h 1480"/>
                <a:gd name="T22" fmla="*/ 626 w 1478"/>
                <a:gd name="T23" fmla="*/ 1471 h 1480"/>
                <a:gd name="T24" fmla="*/ 519 w 1478"/>
                <a:gd name="T25" fmla="*/ 1447 h 1480"/>
                <a:gd name="T26" fmla="*/ 419 w 1478"/>
                <a:gd name="T27" fmla="*/ 1406 h 1480"/>
                <a:gd name="T28" fmla="*/ 326 w 1478"/>
                <a:gd name="T29" fmla="*/ 1353 h 1480"/>
                <a:gd name="T30" fmla="*/ 242 w 1478"/>
                <a:gd name="T31" fmla="*/ 1287 h 1480"/>
                <a:gd name="T32" fmla="*/ 169 w 1478"/>
                <a:gd name="T33" fmla="*/ 1210 h 1480"/>
                <a:gd name="T34" fmla="*/ 107 w 1478"/>
                <a:gd name="T35" fmla="*/ 1124 h 1480"/>
                <a:gd name="T36" fmla="*/ 58 w 1478"/>
                <a:gd name="T37" fmla="*/ 1028 h 1480"/>
                <a:gd name="T38" fmla="*/ 24 w 1478"/>
                <a:gd name="T39" fmla="*/ 925 h 1480"/>
                <a:gd name="T40" fmla="*/ 4 w 1478"/>
                <a:gd name="T41" fmla="*/ 816 h 1480"/>
                <a:gd name="T42" fmla="*/ 1 w 1478"/>
                <a:gd name="T43" fmla="*/ 702 h 1480"/>
                <a:gd name="T44" fmla="*/ 15 w 1478"/>
                <a:gd name="T45" fmla="*/ 591 h 1480"/>
                <a:gd name="T46" fmla="*/ 45 w 1478"/>
                <a:gd name="T47" fmla="*/ 486 h 1480"/>
                <a:gd name="T48" fmla="*/ 89 w 1478"/>
                <a:gd name="T49" fmla="*/ 388 h 1480"/>
                <a:gd name="T50" fmla="*/ 147 w 1478"/>
                <a:gd name="T51" fmla="*/ 297 h 1480"/>
                <a:gd name="T52" fmla="*/ 216 w 1478"/>
                <a:gd name="T53" fmla="*/ 218 h 1480"/>
                <a:gd name="T54" fmla="*/ 296 w 1478"/>
                <a:gd name="T55" fmla="*/ 147 h 1480"/>
                <a:gd name="T56" fmla="*/ 387 w 1478"/>
                <a:gd name="T57" fmla="*/ 90 h 1480"/>
                <a:gd name="T58" fmla="*/ 485 w 1478"/>
                <a:gd name="T59" fmla="*/ 46 h 1480"/>
                <a:gd name="T60" fmla="*/ 590 w 1478"/>
                <a:gd name="T61" fmla="*/ 16 h 1480"/>
                <a:gd name="T62" fmla="*/ 701 w 1478"/>
                <a:gd name="T63" fmla="*/ 1 h 1480"/>
                <a:gd name="T64" fmla="*/ 815 w 1478"/>
                <a:gd name="T65" fmla="*/ 5 h 1480"/>
                <a:gd name="T66" fmla="*/ 923 w 1478"/>
                <a:gd name="T67" fmla="*/ 24 h 1480"/>
                <a:gd name="T68" fmla="*/ 1026 w 1478"/>
                <a:gd name="T69" fmla="*/ 59 h 1480"/>
                <a:gd name="T70" fmla="*/ 1122 w 1478"/>
                <a:gd name="T71" fmla="*/ 108 h 1480"/>
                <a:gd name="T72" fmla="*/ 1208 w 1478"/>
                <a:gd name="T73" fmla="*/ 170 h 1480"/>
                <a:gd name="T74" fmla="*/ 1286 w 1478"/>
                <a:gd name="T75" fmla="*/ 243 h 1480"/>
                <a:gd name="T76" fmla="*/ 1351 w 1478"/>
                <a:gd name="T77" fmla="*/ 327 h 1480"/>
                <a:gd name="T78" fmla="*/ 1404 w 1478"/>
                <a:gd name="T79" fmla="*/ 420 h 1480"/>
                <a:gd name="T80" fmla="*/ 1445 w 1478"/>
                <a:gd name="T81" fmla="*/ 520 h 1480"/>
                <a:gd name="T82" fmla="*/ 1469 w 1478"/>
                <a:gd name="T83" fmla="*/ 628 h 1480"/>
                <a:gd name="T84" fmla="*/ 1478 w 1478"/>
                <a:gd name="T85" fmla="*/ 740 h 1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78" h="1480">
                  <a:moveTo>
                    <a:pt x="1478" y="740"/>
                  </a:moveTo>
                  <a:lnTo>
                    <a:pt x="1477" y="778"/>
                  </a:lnTo>
                  <a:lnTo>
                    <a:pt x="1473" y="816"/>
                  </a:lnTo>
                  <a:lnTo>
                    <a:pt x="1469" y="852"/>
                  </a:lnTo>
                  <a:lnTo>
                    <a:pt x="1463" y="890"/>
                  </a:lnTo>
                  <a:lnTo>
                    <a:pt x="1454" y="925"/>
                  </a:lnTo>
                  <a:lnTo>
                    <a:pt x="1445" y="960"/>
                  </a:lnTo>
                  <a:lnTo>
                    <a:pt x="1433" y="994"/>
                  </a:lnTo>
                  <a:lnTo>
                    <a:pt x="1419" y="1028"/>
                  </a:lnTo>
                  <a:lnTo>
                    <a:pt x="1404" y="1061"/>
                  </a:lnTo>
                  <a:lnTo>
                    <a:pt x="1388" y="1092"/>
                  </a:lnTo>
                  <a:lnTo>
                    <a:pt x="1370" y="1124"/>
                  </a:lnTo>
                  <a:lnTo>
                    <a:pt x="1351" y="1154"/>
                  </a:lnTo>
                  <a:lnTo>
                    <a:pt x="1331" y="1182"/>
                  </a:lnTo>
                  <a:lnTo>
                    <a:pt x="1308" y="1210"/>
                  </a:lnTo>
                  <a:lnTo>
                    <a:pt x="1286" y="1237"/>
                  </a:lnTo>
                  <a:lnTo>
                    <a:pt x="1262" y="1262"/>
                  </a:lnTo>
                  <a:lnTo>
                    <a:pt x="1235" y="1287"/>
                  </a:lnTo>
                  <a:lnTo>
                    <a:pt x="1208" y="1310"/>
                  </a:lnTo>
                  <a:lnTo>
                    <a:pt x="1181" y="1333"/>
                  </a:lnTo>
                  <a:lnTo>
                    <a:pt x="1152" y="1353"/>
                  </a:lnTo>
                  <a:lnTo>
                    <a:pt x="1122" y="1372"/>
                  </a:lnTo>
                  <a:lnTo>
                    <a:pt x="1091" y="1390"/>
                  </a:lnTo>
                  <a:lnTo>
                    <a:pt x="1059" y="1406"/>
                  </a:lnTo>
                  <a:lnTo>
                    <a:pt x="1026" y="1421"/>
                  </a:lnTo>
                  <a:lnTo>
                    <a:pt x="992" y="1435"/>
                  </a:lnTo>
                  <a:lnTo>
                    <a:pt x="958" y="1447"/>
                  </a:lnTo>
                  <a:lnTo>
                    <a:pt x="923" y="1456"/>
                  </a:lnTo>
                  <a:lnTo>
                    <a:pt x="888" y="1465"/>
                  </a:lnTo>
                  <a:lnTo>
                    <a:pt x="851" y="1471"/>
                  </a:lnTo>
                  <a:lnTo>
                    <a:pt x="815" y="1475"/>
                  </a:lnTo>
                  <a:lnTo>
                    <a:pt x="776" y="1479"/>
                  </a:lnTo>
                  <a:lnTo>
                    <a:pt x="739" y="1480"/>
                  </a:lnTo>
                  <a:lnTo>
                    <a:pt x="701" y="1479"/>
                  </a:lnTo>
                  <a:lnTo>
                    <a:pt x="663" y="1475"/>
                  </a:lnTo>
                  <a:lnTo>
                    <a:pt x="626" y="1471"/>
                  </a:lnTo>
                  <a:lnTo>
                    <a:pt x="590" y="1465"/>
                  </a:lnTo>
                  <a:lnTo>
                    <a:pt x="554" y="1456"/>
                  </a:lnTo>
                  <a:lnTo>
                    <a:pt x="519" y="1447"/>
                  </a:lnTo>
                  <a:lnTo>
                    <a:pt x="485" y="1435"/>
                  </a:lnTo>
                  <a:lnTo>
                    <a:pt x="452" y="1421"/>
                  </a:lnTo>
                  <a:lnTo>
                    <a:pt x="419" y="1406"/>
                  </a:lnTo>
                  <a:lnTo>
                    <a:pt x="387" y="1390"/>
                  </a:lnTo>
                  <a:lnTo>
                    <a:pt x="356" y="1372"/>
                  </a:lnTo>
                  <a:lnTo>
                    <a:pt x="326" y="1353"/>
                  </a:lnTo>
                  <a:lnTo>
                    <a:pt x="296" y="1333"/>
                  </a:lnTo>
                  <a:lnTo>
                    <a:pt x="269" y="1310"/>
                  </a:lnTo>
                  <a:lnTo>
                    <a:pt x="242" y="1287"/>
                  </a:lnTo>
                  <a:lnTo>
                    <a:pt x="216" y="1262"/>
                  </a:lnTo>
                  <a:lnTo>
                    <a:pt x="192" y="1237"/>
                  </a:lnTo>
                  <a:lnTo>
                    <a:pt x="169" y="1210"/>
                  </a:lnTo>
                  <a:lnTo>
                    <a:pt x="147" y="1182"/>
                  </a:lnTo>
                  <a:lnTo>
                    <a:pt x="126" y="1154"/>
                  </a:lnTo>
                  <a:lnTo>
                    <a:pt x="107" y="1124"/>
                  </a:lnTo>
                  <a:lnTo>
                    <a:pt x="89" y="1092"/>
                  </a:lnTo>
                  <a:lnTo>
                    <a:pt x="73" y="1061"/>
                  </a:lnTo>
                  <a:lnTo>
                    <a:pt x="58" y="1028"/>
                  </a:lnTo>
                  <a:lnTo>
                    <a:pt x="45" y="994"/>
                  </a:lnTo>
                  <a:lnTo>
                    <a:pt x="33" y="960"/>
                  </a:lnTo>
                  <a:lnTo>
                    <a:pt x="24" y="925"/>
                  </a:lnTo>
                  <a:lnTo>
                    <a:pt x="15" y="890"/>
                  </a:lnTo>
                  <a:lnTo>
                    <a:pt x="9" y="852"/>
                  </a:lnTo>
                  <a:lnTo>
                    <a:pt x="4" y="816"/>
                  </a:lnTo>
                  <a:lnTo>
                    <a:pt x="1" y="778"/>
                  </a:lnTo>
                  <a:lnTo>
                    <a:pt x="0" y="740"/>
                  </a:lnTo>
                  <a:lnTo>
                    <a:pt x="1" y="702"/>
                  </a:lnTo>
                  <a:lnTo>
                    <a:pt x="4" y="665"/>
                  </a:lnTo>
                  <a:lnTo>
                    <a:pt x="9" y="628"/>
                  </a:lnTo>
                  <a:lnTo>
                    <a:pt x="15" y="591"/>
                  </a:lnTo>
                  <a:lnTo>
                    <a:pt x="24" y="555"/>
                  </a:lnTo>
                  <a:lnTo>
                    <a:pt x="33" y="520"/>
                  </a:lnTo>
                  <a:lnTo>
                    <a:pt x="45" y="486"/>
                  </a:lnTo>
                  <a:lnTo>
                    <a:pt x="58" y="452"/>
                  </a:lnTo>
                  <a:lnTo>
                    <a:pt x="73" y="420"/>
                  </a:lnTo>
                  <a:lnTo>
                    <a:pt x="89" y="388"/>
                  </a:lnTo>
                  <a:lnTo>
                    <a:pt x="107" y="357"/>
                  </a:lnTo>
                  <a:lnTo>
                    <a:pt x="126" y="327"/>
                  </a:lnTo>
                  <a:lnTo>
                    <a:pt x="147" y="297"/>
                  </a:lnTo>
                  <a:lnTo>
                    <a:pt x="169" y="270"/>
                  </a:lnTo>
                  <a:lnTo>
                    <a:pt x="192" y="243"/>
                  </a:lnTo>
                  <a:lnTo>
                    <a:pt x="216" y="218"/>
                  </a:lnTo>
                  <a:lnTo>
                    <a:pt x="242" y="193"/>
                  </a:lnTo>
                  <a:lnTo>
                    <a:pt x="269" y="170"/>
                  </a:lnTo>
                  <a:lnTo>
                    <a:pt x="296" y="147"/>
                  </a:lnTo>
                  <a:lnTo>
                    <a:pt x="326" y="127"/>
                  </a:lnTo>
                  <a:lnTo>
                    <a:pt x="356" y="108"/>
                  </a:lnTo>
                  <a:lnTo>
                    <a:pt x="387" y="90"/>
                  </a:lnTo>
                  <a:lnTo>
                    <a:pt x="419" y="74"/>
                  </a:lnTo>
                  <a:lnTo>
                    <a:pt x="452" y="59"/>
                  </a:lnTo>
                  <a:lnTo>
                    <a:pt x="485" y="46"/>
                  </a:lnTo>
                  <a:lnTo>
                    <a:pt x="519" y="34"/>
                  </a:lnTo>
                  <a:lnTo>
                    <a:pt x="554" y="24"/>
                  </a:lnTo>
                  <a:lnTo>
                    <a:pt x="590" y="16"/>
                  </a:lnTo>
                  <a:lnTo>
                    <a:pt x="626" y="9"/>
                  </a:lnTo>
                  <a:lnTo>
                    <a:pt x="663" y="5"/>
                  </a:lnTo>
                  <a:lnTo>
                    <a:pt x="701" y="1"/>
                  </a:lnTo>
                  <a:lnTo>
                    <a:pt x="739" y="0"/>
                  </a:lnTo>
                  <a:lnTo>
                    <a:pt x="776" y="1"/>
                  </a:lnTo>
                  <a:lnTo>
                    <a:pt x="815" y="5"/>
                  </a:lnTo>
                  <a:lnTo>
                    <a:pt x="851" y="9"/>
                  </a:lnTo>
                  <a:lnTo>
                    <a:pt x="888" y="16"/>
                  </a:lnTo>
                  <a:lnTo>
                    <a:pt x="923" y="24"/>
                  </a:lnTo>
                  <a:lnTo>
                    <a:pt x="958" y="34"/>
                  </a:lnTo>
                  <a:lnTo>
                    <a:pt x="992" y="46"/>
                  </a:lnTo>
                  <a:lnTo>
                    <a:pt x="1026" y="59"/>
                  </a:lnTo>
                  <a:lnTo>
                    <a:pt x="1059" y="74"/>
                  </a:lnTo>
                  <a:lnTo>
                    <a:pt x="1091" y="90"/>
                  </a:lnTo>
                  <a:lnTo>
                    <a:pt x="1122" y="108"/>
                  </a:lnTo>
                  <a:lnTo>
                    <a:pt x="1152" y="127"/>
                  </a:lnTo>
                  <a:lnTo>
                    <a:pt x="1181" y="147"/>
                  </a:lnTo>
                  <a:lnTo>
                    <a:pt x="1208" y="170"/>
                  </a:lnTo>
                  <a:lnTo>
                    <a:pt x="1235" y="193"/>
                  </a:lnTo>
                  <a:lnTo>
                    <a:pt x="1262" y="218"/>
                  </a:lnTo>
                  <a:lnTo>
                    <a:pt x="1286" y="243"/>
                  </a:lnTo>
                  <a:lnTo>
                    <a:pt x="1308" y="270"/>
                  </a:lnTo>
                  <a:lnTo>
                    <a:pt x="1331" y="297"/>
                  </a:lnTo>
                  <a:lnTo>
                    <a:pt x="1351" y="327"/>
                  </a:lnTo>
                  <a:lnTo>
                    <a:pt x="1370" y="357"/>
                  </a:lnTo>
                  <a:lnTo>
                    <a:pt x="1388" y="388"/>
                  </a:lnTo>
                  <a:lnTo>
                    <a:pt x="1404" y="420"/>
                  </a:lnTo>
                  <a:lnTo>
                    <a:pt x="1419" y="452"/>
                  </a:lnTo>
                  <a:lnTo>
                    <a:pt x="1433" y="486"/>
                  </a:lnTo>
                  <a:lnTo>
                    <a:pt x="1445" y="520"/>
                  </a:lnTo>
                  <a:lnTo>
                    <a:pt x="1454" y="555"/>
                  </a:lnTo>
                  <a:lnTo>
                    <a:pt x="1463" y="591"/>
                  </a:lnTo>
                  <a:lnTo>
                    <a:pt x="1469" y="628"/>
                  </a:lnTo>
                  <a:lnTo>
                    <a:pt x="1473" y="665"/>
                  </a:lnTo>
                  <a:lnTo>
                    <a:pt x="1477" y="702"/>
                  </a:lnTo>
                  <a:lnTo>
                    <a:pt x="1478" y="740"/>
                  </a:lnTo>
                  <a:close/>
                </a:path>
              </a:pathLst>
            </a:custGeom>
            <a:solidFill>
              <a:srgbClr val="BCBCBC">
                <a:alpha val="19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1" name="Freeform 18"/>
            <p:cNvSpPr/>
            <p:nvPr/>
          </p:nvSpPr>
          <p:spPr bwMode="auto">
            <a:xfrm>
              <a:off x="1097960" y="5584539"/>
              <a:ext cx="1088364" cy="1088364"/>
            </a:xfrm>
            <a:custGeom>
              <a:avLst/>
              <a:gdLst>
                <a:gd name="T0" fmla="*/ 2211 w 2216"/>
                <a:gd name="T1" fmla="*/ 1223 h 2217"/>
                <a:gd name="T2" fmla="*/ 2181 w 2216"/>
                <a:gd name="T3" fmla="*/ 1386 h 2217"/>
                <a:gd name="T4" fmla="*/ 2129 w 2216"/>
                <a:gd name="T5" fmla="*/ 1540 h 2217"/>
                <a:gd name="T6" fmla="*/ 2055 w 2216"/>
                <a:gd name="T7" fmla="*/ 1684 h 2217"/>
                <a:gd name="T8" fmla="*/ 1963 w 2216"/>
                <a:gd name="T9" fmla="*/ 1814 h 2217"/>
                <a:gd name="T10" fmla="*/ 1853 w 2216"/>
                <a:gd name="T11" fmla="*/ 1930 h 2217"/>
                <a:gd name="T12" fmla="*/ 1727 w 2216"/>
                <a:gd name="T13" fmla="*/ 2029 h 2217"/>
                <a:gd name="T14" fmla="*/ 1588 w 2216"/>
                <a:gd name="T15" fmla="*/ 2109 h 2217"/>
                <a:gd name="T16" fmla="*/ 1438 w 2216"/>
                <a:gd name="T17" fmla="*/ 2168 h 2217"/>
                <a:gd name="T18" fmla="*/ 1277 w 2216"/>
                <a:gd name="T19" fmla="*/ 2205 h 2217"/>
                <a:gd name="T20" fmla="*/ 1108 w 2216"/>
                <a:gd name="T21" fmla="*/ 2217 h 2217"/>
                <a:gd name="T22" fmla="*/ 939 w 2216"/>
                <a:gd name="T23" fmla="*/ 2205 h 2217"/>
                <a:gd name="T24" fmla="*/ 778 w 2216"/>
                <a:gd name="T25" fmla="*/ 2168 h 2217"/>
                <a:gd name="T26" fmla="*/ 628 w 2216"/>
                <a:gd name="T27" fmla="*/ 2109 h 2217"/>
                <a:gd name="T28" fmla="*/ 488 w 2216"/>
                <a:gd name="T29" fmla="*/ 2029 h 2217"/>
                <a:gd name="T30" fmla="*/ 363 w 2216"/>
                <a:gd name="T31" fmla="*/ 1930 h 2217"/>
                <a:gd name="T32" fmla="*/ 253 w 2216"/>
                <a:gd name="T33" fmla="*/ 1814 h 2217"/>
                <a:gd name="T34" fmla="*/ 161 w 2216"/>
                <a:gd name="T35" fmla="*/ 1684 h 2217"/>
                <a:gd name="T36" fmla="*/ 87 w 2216"/>
                <a:gd name="T37" fmla="*/ 1540 h 2217"/>
                <a:gd name="T38" fmla="*/ 35 w 2216"/>
                <a:gd name="T39" fmla="*/ 1386 h 2217"/>
                <a:gd name="T40" fmla="*/ 5 w 2216"/>
                <a:gd name="T41" fmla="*/ 1223 h 2217"/>
                <a:gd name="T42" fmla="*/ 1 w 2216"/>
                <a:gd name="T43" fmla="*/ 1052 h 2217"/>
                <a:gd name="T44" fmla="*/ 22 w 2216"/>
                <a:gd name="T45" fmla="*/ 885 h 2217"/>
                <a:gd name="T46" fmla="*/ 67 w 2216"/>
                <a:gd name="T47" fmla="*/ 727 h 2217"/>
                <a:gd name="T48" fmla="*/ 133 w 2216"/>
                <a:gd name="T49" fmla="*/ 581 h 2217"/>
                <a:gd name="T50" fmla="*/ 220 w 2216"/>
                <a:gd name="T51" fmla="*/ 445 h 2217"/>
                <a:gd name="T52" fmla="*/ 325 w 2216"/>
                <a:gd name="T53" fmla="*/ 325 h 2217"/>
                <a:gd name="T54" fmla="*/ 445 w 2216"/>
                <a:gd name="T55" fmla="*/ 221 h 2217"/>
                <a:gd name="T56" fmla="*/ 580 w 2216"/>
                <a:gd name="T57" fmla="*/ 134 h 2217"/>
                <a:gd name="T58" fmla="*/ 727 w 2216"/>
                <a:gd name="T59" fmla="*/ 67 h 2217"/>
                <a:gd name="T60" fmla="*/ 884 w 2216"/>
                <a:gd name="T61" fmla="*/ 22 h 2217"/>
                <a:gd name="T62" fmla="*/ 1050 w 2216"/>
                <a:gd name="T63" fmla="*/ 1 h 2217"/>
                <a:gd name="T64" fmla="*/ 1221 w 2216"/>
                <a:gd name="T65" fmla="*/ 5 h 2217"/>
                <a:gd name="T66" fmla="*/ 1385 w 2216"/>
                <a:gd name="T67" fmla="*/ 35 h 2217"/>
                <a:gd name="T68" fmla="*/ 1539 w 2216"/>
                <a:gd name="T69" fmla="*/ 87 h 2217"/>
                <a:gd name="T70" fmla="*/ 1683 w 2216"/>
                <a:gd name="T71" fmla="*/ 161 h 2217"/>
                <a:gd name="T72" fmla="*/ 1812 w 2216"/>
                <a:gd name="T73" fmla="*/ 254 h 2217"/>
                <a:gd name="T74" fmla="*/ 1928 w 2216"/>
                <a:gd name="T75" fmla="*/ 363 h 2217"/>
                <a:gd name="T76" fmla="*/ 2026 w 2216"/>
                <a:gd name="T77" fmla="*/ 489 h 2217"/>
                <a:gd name="T78" fmla="*/ 2106 w 2216"/>
                <a:gd name="T79" fmla="*/ 628 h 2217"/>
                <a:gd name="T80" fmla="*/ 2166 w 2216"/>
                <a:gd name="T81" fmla="*/ 780 h 2217"/>
                <a:gd name="T82" fmla="*/ 2203 w 2216"/>
                <a:gd name="T83" fmla="*/ 940 h 2217"/>
                <a:gd name="T84" fmla="*/ 2216 w 2216"/>
                <a:gd name="T85" fmla="*/ 1109 h 2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6" h="2217">
                  <a:moveTo>
                    <a:pt x="2216" y="1109"/>
                  </a:moveTo>
                  <a:lnTo>
                    <a:pt x="2215" y="1166"/>
                  </a:lnTo>
                  <a:lnTo>
                    <a:pt x="2211" y="1223"/>
                  </a:lnTo>
                  <a:lnTo>
                    <a:pt x="2203" y="1278"/>
                  </a:lnTo>
                  <a:lnTo>
                    <a:pt x="2193" y="1332"/>
                  </a:lnTo>
                  <a:lnTo>
                    <a:pt x="2181" y="1386"/>
                  </a:lnTo>
                  <a:lnTo>
                    <a:pt x="2166" y="1439"/>
                  </a:lnTo>
                  <a:lnTo>
                    <a:pt x="2149" y="1490"/>
                  </a:lnTo>
                  <a:lnTo>
                    <a:pt x="2129" y="1540"/>
                  </a:lnTo>
                  <a:lnTo>
                    <a:pt x="2106" y="1590"/>
                  </a:lnTo>
                  <a:lnTo>
                    <a:pt x="2083" y="1637"/>
                  </a:lnTo>
                  <a:lnTo>
                    <a:pt x="2055" y="1684"/>
                  </a:lnTo>
                  <a:lnTo>
                    <a:pt x="2026" y="1729"/>
                  </a:lnTo>
                  <a:lnTo>
                    <a:pt x="1996" y="1772"/>
                  </a:lnTo>
                  <a:lnTo>
                    <a:pt x="1963" y="1814"/>
                  </a:lnTo>
                  <a:lnTo>
                    <a:pt x="1928" y="1854"/>
                  </a:lnTo>
                  <a:lnTo>
                    <a:pt x="1891" y="1893"/>
                  </a:lnTo>
                  <a:lnTo>
                    <a:pt x="1853" y="1930"/>
                  </a:lnTo>
                  <a:lnTo>
                    <a:pt x="1812" y="1965"/>
                  </a:lnTo>
                  <a:lnTo>
                    <a:pt x="1771" y="1998"/>
                  </a:lnTo>
                  <a:lnTo>
                    <a:pt x="1727" y="2029"/>
                  </a:lnTo>
                  <a:lnTo>
                    <a:pt x="1683" y="2058"/>
                  </a:lnTo>
                  <a:lnTo>
                    <a:pt x="1636" y="2084"/>
                  </a:lnTo>
                  <a:lnTo>
                    <a:pt x="1588" y="2109"/>
                  </a:lnTo>
                  <a:lnTo>
                    <a:pt x="1539" y="2131"/>
                  </a:lnTo>
                  <a:lnTo>
                    <a:pt x="1489" y="2150"/>
                  </a:lnTo>
                  <a:lnTo>
                    <a:pt x="1438" y="2168"/>
                  </a:lnTo>
                  <a:lnTo>
                    <a:pt x="1385" y="2183"/>
                  </a:lnTo>
                  <a:lnTo>
                    <a:pt x="1331" y="2195"/>
                  </a:lnTo>
                  <a:lnTo>
                    <a:pt x="1277" y="2205"/>
                  </a:lnTo>
                  <a:lnTo>
                    <a:pt x="1221" y="2212"/>
                  </a:lnTo>
                  <a:lnTo>
                    <a:pt x="1165" y="2216"/>
                  </a:lnTo>
                  <a:lnTo>
                    <a:pt x="1108" y="2217"/>
                  </a:lnTo>
                  <a:lnTo>
                    <a:pt x="1050" y="2216"/>
                  </a:lnTo>
                  <a:lnTo>
                    <a:pt x="995" y="2212"/>
                  </a:lnTo>
                  <a:lnTo>
                    <a:pt x="939" y="2205"/>
                  </a:lnTo>
                  <a:lnTo>
                    <a:pt x="884" y="2195"/>
                  </a:lnTo>
                  <a:lnTo>
                    <a:pt x="831" y="2183"/>
                  </a:lnTo>
                  <a:lnTo>
                    <a:pt x="778" y="2168"/>
                  </a:lnTo>
                  <a:lnTo>
                    <a:pt x="727" y="2150"/>
                  </a:lnTo>
                  <a:lnTo>
                    <a:pt x="677" y="2131"/>
                  </a:lnTo>
                  <a:lnTo>
                    <a:pt x="628" y="2109"/>
                  </a:lnTo>
                  <a:lnTo>
                    <a:pt x="580" y="2084"/>
                  </a:lnTo>
                  <a:lnTo>
                    <a:pt x="533" y="2058"/>
                  </a:lnTo>
                  <a:lnTo>
                    <a:pt x="488" y="2029"/>
                  </a:lnTo>
                  <a:lnTo>
                    <a:pt x="445" y="1998"/>
                  </a:lnTo>
                  <a:lnTo>
                    <a:pt x="403" y="1965"/>
                  </a:lnTo>
                  <a:lnTo>
                    <a:pt x="363" y="1930"/>
                  </a:lnTo>
                  <a:lnTo>
                    <a:pt x="325" y="1893"/>
                  </a:lnTo>
                  <a:lnTo>
                    <a:pt x="287" y="1854"/>
                  </a:lnTo>
                  <a:lnTo>
                    <a:pt x="253" y="1814"/>
                  </a:lnTo>
                  <a:lnTo>
                    <a:pt x="220" y="1772"/>
                  </a:lnTo>
                  <a:lnTo>
                    <a:pt x="189" y="1729"/>
                  </a:lnTo>
                  <a:lnTo>
                    <a:pt x="161" y="1684"/>
                  </a:lnTo>
                  <a:lnTo>
                    <a:pt x="133" y="1637"/>
                  </a:lnTo>
                  <a:lnTo>
                    <a:pt x="108" y="1590"/>
                  </a:lnTo>
                  <a:lnTo>
                    <a:pt x="87" y="1540"/>
                  </a:lnTo>
                  <a:lnTo>
                    <a:pt x="67" y="1490"/>
                  </a:lnTo>
                  <a:lnTo>
                    <a:pt x="50" y="1439"/>
                  </a:lnTo>
                  <a:lnTo>
                    <a:pt x="35" y="1386"/>
                  </a:lnTo>
                  <a:lnTo>
                    <a:pt x="22" y="1332"/>
                  </a:lnTo>
                  <a:lnTo>
                    <a:pt x="13" y="1278"/>
                  </a:lnTo>
                  <a:lnTo>
                    <a:pt x="5" y="1223"/>
                  </a:lnTo>
                  <a:lnTo>
                    <a:pt x="1" y="1166"/>
                  </a:lnTo>
                  <a:lnTo>
                    <a:pt x="0" y="1109"/>
                  </a:lnTo>
                  <a:lnTo>
                    <a:pt x="1" y="1052"/>
                  </a:lnTo>
                  <a:lnTo>
                    <a:pt x="5" y="996"/>
                  </a:lnTo>
                  <a:lnTo>
                    <a:pt x="13" y="940"/>
                  </a:lnTo>
                  <a:lnTo>
                    <a:pt x="22" y="885"/>
                  </a:lnTo>
                  <a:lnTo>
                    <a:pt x="35" y="832"/>
                  </a:lnTo>
                  <a:lnTo>
                    <a:pt x="50" y="780"/>
                  </a:lnTo>
                  <a:lnTo>
                    <a:pt x="67" y="727"/>
                  </a:lnTo>
                  <a:lnTo>
                    <a:pt x="87" y="677"/>
                  </a:lnTo>
                  <a:lnTo>
                    <a:pt x="108" y="628"/>
                  </a:lnTo>
                  <a:lnTo>
                    <a:pt x="133" y="581"/>
                  </a:lnTo>
                  <a:lnTo>
                    <a:pt x="161" y="534"/>
                  </a:lnTo>
                  <a:lnTo>
                    <a:pt x="189" y="489"/>
                  </a:lnTo>
                  <a:lnTo>
                    <a:pt x="220" y="445"/>
                  </a:lnTo>
                  <a:lnTo>
                    <a:pt x="253" y="404"/>
                  </a:lnTo>
                  <a:lnTo>
                    <a:pt x="287" y="363"/>
                  </a:lnTo>
                  <a:lnTo>
                    <a:pt x="325" y="325"/>
                  </a:lnTo>
                  <a:lnTo>
                    <a:pt x="363" y="288"/>
                  </a:lnTo>
                  <a:lnTo>
                    <a:pt x="403" y="254"/>
                  </a:lnTo>
                  <a:lnTo>
                    <a:pt x="445" y="221"/>
                  </a:lnTo>
                  <a:lnTo>
                    <a:pt x="488" y="190"/>
                  </a:lnTo>
                  <a:lnTo>
                    <a:pt x="533" y="161"/>
                  </a:lnTo>
                  <a:lnTo>
                    <a:pt x="580" y="134"/>
                  </a:lnTo>
                  <a:lnTo>
                    <a:pt x="628" y="110"/>
                  </a:lnTo>
                  <a:lnTo>
                    <a:pt x="677" y="87"/>
                  </a:lnTo>
                  <a:lnTo>
                    <a:pt x="727" y="67"/>
                  </a:lnTo>
                  <a:lnTo>
                    <a:pt x="778" y="50"/>
                  </a:lnTo>
                  <a:lnTo>
                    <a:pt x="831" y="35"/>
                  </a:lnTo>
                  <a:lnTo>
                    <a:pt x="884" y="22"/>
                  </a:lnTo>
                  <a:lnTo>
                    <a:pt x="939" y="13"/>
                  </a:lnTo>
                  <a:lnTo>
                    <a:pt x="995" y="5"/>
                  </a:lnTo>
                  <a:lnTo>
                    <a:pt x="1050" y="1"/>
                  </a:lnTo>
                  <a:lnTo>
                    <a:pt x="1108" y="0"/>
                  </a:lnTo>
                  <a:lnTo>
                    <a:pt x="1165" y="1"/>
                  </a:lnTo>
                  <a:lnTo>
                    <a:pt x="1221" y="5"/>
                  </a:lnTo>
                  <a:lnTo>
                    <a:pt x="1277" y="13"/>
                  </a:lnTo>
                  <a:lnTo>
                    <a:pt x="1331" y="22"/>
                  </a:lnTo>
                  <a:lnTo>
                    <a:pt x="1385" y="35"/>
                  </a:lnTo>
                  <a:lnTo>
                    <a:pt x="1438" y="50"/>
                  </a:lnTo>
                  <a:lnTo>
                    <a:pt x="1489" y="67"/>
                  </a:lnTo>
                  <a:lnTo>
                    <a:pt x="1539" y="87"/>
                  </a:lnTo>
                  <a:lnTo>
                    <a:pt x="1588" y="110"/>
                  </a:lnTo>
                  <a:lnTo>
                    <a:pt x="1636" y="134"/>
                  </a:lnTo>
                  <a:lnTo>
                    <a:pt x="1683" y="161"/>
                  </a:lnTo>
                  <a:lnTo>
                    <a:pt x="1727" y="190"/>
                  </a:lnTo>
                  <a:lnTo>
                    <a:pt x="1771" y="221"/>
                  </a:lnTo>
                  <a:lnTo>
                    <a:pt x="1812" y="254"/>
                  </a:lnTo>
                  <a:lnTo>
                    <a:pt x="1853" y="288"/>
                  </a:lnTo>
                  <a:lnTo>
                    <a:pt x="1891" y="325"/>
                  </a:lnTo>
                  <a:lnTo>
                    <a:pt x="1928" y="363"/>
                  </a:lnTo>
                  <a:lnTo>
                    <a:pt x="1963" y="404"/>
                  </a:lnTo>
                  <a:lnTo>
                    <a:pt x="1996" y="445"/>
                  </a:lnTo>
                  <a:lnTo>
                    <a:pt x="2026" y="489"/>
                  </a:lnTo>
                  <a:lnTo>
                    <a:pt x="2055" y="534"/>
                  </a:lnTo>
                  <a:lnTo>
                    <a:pt x="2083" y="581"/>
                  </a:lnTo>
                  <a:lnTo>
                    <a:pt x="2106" y="628"/>
                  </a:lnTo>
                  <a:lnTo>
                    <a:pt x="2129" y="677"/>
                  </a:lnTo>
                  <a:lnTo>
                    <a:pt x="2149" y="727"/>
                  </a:lnTo>
                  <a:lnTo>
                    <a:pt x="2166" y="780"/>
                  </a:lnTo>
                  <a:lnTo>
                    <a:pt x="2181" y="832"/>
                  </a:lnTo>
                  <a:lnTo>
                    <a:pt x="2193" y="885"/>
                  </a:lnTo>
                  <a:lnTo>
                    <a:pt x="2203" y="940"/>
                  </a:lnTo>
                  <a:lnTo>
                    <a:pt x="2211" y="996"/>
                  </a:lnTo>
                  <a:lnTo>
                    <a:pt x="2215" y="1052"/>
                  </a:lnTo>
                  <a:lnTo>
                    <a:pt x="2216" y="1109"/>
                  </a:lnTo>
                  <a:close/>
                </a:path>
              </a:pathLst>
            </a:custGeom>
            <a:solidFill>
              <a:srgbClr val="1557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6046539" y="7627374"/>
              <a:ext cx="716000" cy="739568"/>
            </a:xfrm>
            <a:prstGeom prst="rect">
              <a:avLst/>
            </a:prstGeom>
          </p:spPr>
        </p:pic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1782030" y="7605626"/>
              <a:ext cx="774712" cy="752951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2759955" y="7749665"/>
              <a:ext cx="419914" cy="1019483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5267116" y="6686464"/>
              <a:ext cx="528893" cy="70666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3059399" y="6436755"/>
              <a:ext cx="878310" cy="631358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1324440" y="5699322"/>
              <a:ext cx="631589" cy="842118"/>
            </a:xfrm>
            <a:prstGeom prst="rect">
              <a:avLst/>
            </a:prstGeom>
          </p:spPr>
        </p:pic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3757616" y="4055924"/>
              <a:ext cx="1389062" cy="912509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  <p:sp>
          <p:nvSpPr>
            <p:cNvPr id="157" name="Freeform 14"/>
            <p:cNvSpPr/>
            <p:nvPr/>
          </p:nvSpPr>
          <p:spPr bwMode="auto">
            <a:xfrm>
              <a:off x="2029849" y="4698328"/>
              <a:ext cx="1395594" cy="1395593"/>
            </a:xfrm>
            <a:custGeom>
              <a:avLst/>
              <a:gdLst>
                <a:gd name="T0" fmla="*/ 2949 w 2956"/>
                <a:gd name="T1" fmla="*/ 1629 h 2957"/>
                <a:gd name="T2" fmla="*/ 2909 w 2956"/>
                <a:gd name="T3" fmla="*/ 1848 h 2957"/>
                <a:gd name="T4" fmla="*/ 2840 w 2956"/>
                <a:gd name="T5" fmla="*/ 2054 h 2957"/>
                <a:gd name="T6" fmla="*/ 2742 w 2956"/>
                <a:gd name="T7" fmla="*/ 2245 h 2957"/>
                <a:gd name="T8" fmla="*/ 2619 w 2956"/>
                <a:gd name="T9" fmla="*/ 2420 h 2957"/>
                <a:gd name="T10" fmla="*/ 2472 w 2956"/>
                <a:gd name="T11" fmla="*/ 2573 h 2957"/>
                <a:gd name="T12" fmla="*/ 2305 w 2956"/>
                <a:gd name="T13" fmla="*/ 2705 h 2957"/>
                <a:gd name="T14" fmla="*/ 2118 w 2956"/>
                <a:gd name="T15" fmla="*/ 2812 h 2957"/>
                <a:gd name="T16" fmla="*/ 1917 w 2956"/>
                <a:gd name="T17" fmla="*/ 2890 h 2957"/>
                <a:gd name="T18" fmla="*/ 1703 w 2956"/>
                <a:gd name="T19" fmla="*/ 2940 h 2957"/>
                <a:gd name="T20" fmla="*/ 1479 w 2956"/>
                <a:gd name="T21" fmla="*/ 2957 h 2957"/>
                <a:gd name="T22" fmla="*/ 1253 w 2956"/>
                <a:gd name="T23" fmla="*/ 2940 h 2957"/>
                <a:gd name="T24" fmla="*/ 1039 w 2956"/>
                <a:gd name="T25" fmla="*/ 2890 h 2957"/>
                <a:gd name="T26" fmla="*/ 838 w 2956"/>
                <a:gd name="T27" fmla="*/ 2812 h 2957"/>
                <a:gd name="T28" fmla="*/ 652 w 2956"/>
                <a:gd name="T29" fmla="*/ 2705 h 2957"/>
                <a:gd name="T30" fmla="*/ 485 w 2956"/>
                <a:gd name="T31" fmla="*/ 2573 h 2957"/>
                <a:gd name="T32" fmla="*/ 338 w 2956"/>
                <a:gd name="T33" fmla="*/ 2420 h 2957"/>
                <a:gd name="T34" fmla="*/ 214 w 2956"/>
                <a:gd name="T35" fmla="*/ 2245 h 2957"/>
                <a:gd name="T36" fmla="*/ 116 w 2956"/>
                <a:gd name="T37" fmla="*/ 2054 h 2957"/>
                <a:gd name="T38" fmla="*/ 47 w 2956"/>
                <a:gd name="T39" fmla="*/ 1848 h 2957"/>
                <a:gd name="T40" fmla="*/ 9 w 2956"/>
                <a:gd name="T41" fmla="*/ 1629 h 2957"/>
                <a:gd name="T42" fmla="*/ 3 w 2956"/>
                <a:gd name="T43" fmla="*/ 1403 h 2957"/>
                <a:gd name="T44" fmla="*/ 31 w 2956"/>
                <a:gd name="T45" fmla="*/ 1181 h 2957"/>
                <a:gd name="T46" fmla="*/ 91 w 2956"/>
                <a:gd name="T47" fmla="*/ 970 h 2957"/>
                <a:gd name="T48" fmla="*/ 179 w 2956"/>
                <a:gd name="T49" fmla="*/ 774 h 2957"/>
                <a:gd name="T50" fmla="*/ 294 w 2956"/>
                <a:gd name="T51" fmla="*/ 594 h 2957"/>
                <a:gd name="T52" fmla="*/ 434 w 2956"/>
                <a:gd name="T53" fmla="*/ 433 h 2957"/>
                <a:gd name="T54" fmla="*/ 594 w 2956"/>
                <a:gd name="T55" fmla="*/ 294 h 2957"/>
                <a:gd name="T56" fmla="*/ 774 w 2956"/>
                <a:gd name="T57" fmla="*/ 179 h 2957"/>
                <a:gd name="T58" fmla="*/ 970 w 2956"/>
                <a:gd name="T59" fmla="*/ 90 h 2957"/>
                <a:gd name="T60" fmla="*/ 1181 w 2956"/>
                <a:gd name="T61" fmla="*/ 30 h 2957"/>
                <a:gd name="T62" fmla="*/ 1402 w 2956"/>
                <a:gd name="T63" fmla="*/ 2 h 2957"/>
                <a:gd name="T64" fmla="*/ 1630 w 2956"/>
                <a:gd name="T65" fmla="*/ 7 h 2957"/>
                <a:gd name="T66" fmla="*/ 1848 w 2956"/>
                <a:gd name="T67" fmla="*/ 47 h 2957"/>
                <a:gd name="T68" fmla="*/ 2053 w 2956"/>
                <a:gd name="T69" fmla="*/ 116 h 2957"/>
                <a:gd name="T70" fmla="*/ 2244 w 2956"/>
                <a:gd name="T71" fmla="*/ 214 h 2957"/>
                <a:gd name="T72" fmla="*/ 2419 w 2956"/>
                <a:gd name="T73" fmla="*/ 338 h 2957"/>
                <a:gd name="T74" fmla="*/ 2572 w 2956"/>
                <a:gd name="T75" fmla="*/ 485 h 2957"/>
                <a:gd name="T76" fmla="*/ 2704 w 2956"/>
                <a:gd name="T77" fmla="*/ 652 h 2957"/>
                <a:gd name="T78" fmla="*/ 2810 w 2956"/>
                <a:gd name="T79" fmla="*/ 838 h 2957"/>
                <a:gd name="T80" fmla="*/ 2889 w 2956"/>
                <a:gd name="T81" fmla="*/ 1039 h 2957"/>
                <a:gd name="T82" fmla="*/ 2939 w 2956"/>
                <a:gd name="T83" fmla="*/ 1253 h 2957"/>
                <a:gd name="T84" fmla="*/ 2956 w 2956"/>
                <a:gd name="T85" fmla="*/ 1479 h 2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56" h="2957">
                  <a:moveTo>
                    <a:pt x="2956" y="1479"/>
                  </a:moveTo>
                  <a:lnTo>
                    <a:pt x="2954" y="1555"/>
                  </a:lnTo>
                  <a:lnTo>
                    <a:pt x="2949" y="1629"/>
                  </a:lnTo>
                  <a:lnTo>
                    <a:pt x="2939" y="1704"/>
                  </a:lnTo>
                  <a:lnTo>
                    <a:pt x="2926" y="1776"/>
                  </a:lnTo>
                  <a:lnTo>
                    <a:pt x="2909" y="1848"/>
                  </a:lnTo>
                  <a:lnTo>
                    <a:pt x="2889" y="1918"/>
                  </a:lnTo>
                  <a:lnTo>
                    <a:pt x="2867" y="1987"/>
                  </a:lnTo>
                  <a:lnTo>
                    <a:pt x="2840" y="2054"/>
                  </a:lnTo>
                  <a:lnTo>
                    <a:pt x="2810" y="2119"/>
                  </a:lnTo>
                  <a:lnTo>
                    <a:pt x="2777" y="2183"/>
                  </a:lnTo>
                  <a:lnTo>
                    <a:pt x="2742" y="2245"/>
                  </a:lnTo>
                  <a:lnTo>
                    <a:pt x="2704" y="2306"/>
                  </a:lnTo>
                  <a:lnTo>
                    <a:pt x="2662" y="2363"/>
                  </a:lnTo>
                  <a:lnTo>
                    <a:pt x="2619" y="2420"/>
                  </a:lnTo>
                  <a:lnTo>
                    <a:pt x="2572" y="2473"/>
                  </a:lnTo>
                  <a:lnTo>
                    <a:pt x="2523" y="2524"/>
                  </a:lnTo>
                  <a:lnTo>
                    <a:pt x="2472" y="2573"/>
                  </a:lnTo>
                  <a:lnTo>
                    <a:pt x="2419" y="2620"/>
                  </a:lnTo>
                  <a:lnTo>
                    <a:pt x="2362" y="2664"/>
                  </a:lnTo>
                  <a:lnTo>
                    <a:pt x="2305" y="2705"/>
                  </a:lnTo>
                  <a:lnTo>
                    <a:pt x="2244" y="2743"/>
                  </a:lnTo>
                  <a:lnTo>
                    <a:pt x="2182" y="2779"/>
                  </a:lnTo>
                  <a:lnTo>
                    <a:pt x="2118" y="2812"/>
                  </a:lnTo>
                  <a:lnTo>
                    <a:pt x="2053" y="2841"/>
                  </a:lnTo>
                  <a:lnTo>
                    <a:pt x="1986" y="2868"/>
                  </a:lnTo>
                  <a:lnTo>
                    <a:pt x="1917" y="2890"/>
                  </a:lnTo>
                  <a:lnTo>
                    <a:pt x="1848" y="2911"/>
                  </a:lnTo>
                  <a:lnTo>
                    <a:pt x="1776" y="2928"/>
                  </a:lnTo>
                  <a:lnTo>
                    <a:pt x="1703" y="2940"/>
                  </a:lnTo>
                  <a:lnTo>
                    <a:pt x="1630" y="2950"/>
                  </a:lnTo>
                  <a:lnTo>
                    <a:pt x="1554" y="2955"/>
                  </a:lnTo>
                  <a:lnTo>
                    <a:pt x="1479" y="2957"/>
                  </a:lnTo>
                  <a:lnTo>
                    <a:pt x="1402" y="2955"/>
                  </a:lnTo>
                  <a:lnTo>
                    <a:pt x="1328" y="2950"/>
                  </a:lnTo>
                  <a:lnTo>
                    <a:pt x="1253" y="2940"/>
                  </a:lnTo>
                  <a:lnTo>
                    <a:pt x="1181" y="2928"/>
                  </a:lnTo>
                  <a:lnTo>
                    <a:pt x="1109" y="2911"/>
                  </a:lnTo>
                  <a:lnTo>
                    <a:pt x="1039" y="2890"/>
                  </a:lnTo>
                  <a:lnTo>
                    <a:pt x="970" y="2868"/>
                  </a:lnTo>
                  <a:lnTo>
                    <a:pt x="903" y="2841"/>
                  </a:lnTo>
                  <a:lnTo>
                    <a:pt x="838" y="2812"/>
                  </a:lnTo>
                  <a:lnTo>
                    <a:pt x="774" y="2779"/>
                  </a:lnTo>
                  <a:lnTo>
                    <a:pt x="712" y="2743"/>
                  </a:lnTo>
                  <a:lnTo>
                    <a:pt x="652" y="2705"/>
                  </a:lnTo>
                  <a:lnTo>
                    <a:pt x="594" y="2664"/>
                  </a:lnTo>
                  <a:lnTo>
                    <a:pt x="539" y="2620"/>
                  </a:lnTo>
                  <a:lnTo>
                    <a:pt x="485" y="2573"/>
                  </a:lnTo>
                  <a:lnTo>
                    <a:pt x="434" y="2524"/>
                  </a:lnTo>
                  <a:lnTo>
                    <a:pt x="385" y="2473"/>
                  </a:lnTo>
                  <a:lnTo>
                    <a:pt x="338" y="2420"/>
                  </a:lnTo>
                  <a:lnTo>
                    <a:pt x="294" y="2363"/>
                  </a:lnTo>
                  <a:lnTo>
                    <a:pt x="253" y="2306"/>
                  </a:lnTo>
                  <a:lnTo>
                    <a:pt x="214" y="2245"/>
                  </a:lnTo>
                  <a:lnTo>
                    <a:pt x="179" y="2183"/>
                  </a:lnTo>
                  <a:lnTo>
                    <a:pt x="146" y="2119"/>
                  </a:lnTo>
                  <a:lnTo>
                    <a:pt x="116" y="2054"/>
                  </a:lnTo>
                  <a:lnTo>
                    <a:pt x="91" y="1987"/>
                  </a:lnTo>
                  <a:lnTo>
                    <a:pt x="67" y="1918"/>
                  </a:lnTo>
                  <a:lnTo>
                    <a:pt x="47" y="1848"/>
                  </a:lnTo>
                  <a:lnTo>
                    <a:pt x="31" y="1776"/>
                  </a:lnTo>
                  <a:lnTo>
                    <a:pt x="17" y="1704"/>
                  </a:lnTo>
                  <a:lnTo>
                    <a:pt x="9" y="1629"/>
                  </a:lnTo>
                  <a:lnTo>
                    <a:pt x="3" y="1555"/>
                  </a:lnTo>
                  <a:lnTo>
                    <a:pt x="0" y="1479"/>
                  </a:lnTo>
                  <a:lnTo>
                    <a:pt x="3" y="1403"/>
                  </a:lnTo>
                  <a:lnTo>
                    <a:pt x="9" y="1328"/>
                  </a:lnTo>
                  <a:lnTo>
                    <a:pt x="17" y="1253"/>
                  </a:lnTo>
                  <a:lnTo>
                    <a:pt x="31" y="1181"/>
                  </a:lnTo>
                  <a:lnTo>
                    <a:pt x="47" y="1110"/>
                  </a:lnTo>
                  <a:lnTo>
                    <a:pt x="67" y="1039"/>
                  </a:lnTo>
                  <a:lnTo>
                    <a:pt x="91" y="970"/>
                  </a:lnTo>
                  <a:lnTo>
                    <a:pt x="116" y="903"/>
                  </a:lnTo>
                  <a:lnTo>
                    <a:pt x="146" y="838"/>
                  </a:lnTo>
                  <a:lnTo>
                    <a:pt x="179" y="774"/>
                  </a:lnTo>
                  <a:lnTo>
                    <a:pt x="214" y="712"/>
                  </a:lnTo>
                  <a:lnTo>
                    <a:pt x="253" y="652"/>
                  </a:lnTo>
                  <a:lnTo>
                    <a:pt x="294" y="594"/>
                  </a:lnTo>
                  <a:lnTo>
                    <a:pt x="338" y="538"/>
                  </a:lnTo>
                  <a:lnTo>
                    <a:pt x="385" y="485"/>
                  </a:lnTo>
                  <a:lnTo>
                    <a:pt x="434" y="433"/>
                  </a:lnTo>
                  <a:lnTo>
                    <a:pt x="485" y="384"/>
                  </a:lnTo>
                  <a:lnTo>
                    <a:pt x="539" y="338"/>
                  </a:lnTo>
                  <a:lnTo>
                    <a:pt x="594" y="294"/>
                  </a:lnTo>
                  <a:lnTo>
                    <a:pt x="652" y="252"/>
                  </a:lnTo>
                  <a:lnTo>
                    <a:pt x="712" y="214"/>
                  </a:lnTo>
                  <a:lnTo>
                    <a:pt x="774" y="179"/>
                  </a:lnTo>
                  <a:lnTo>
                    <a:pt x="838" y="146"/>
                  </a:lnTo>
                  <a:lnTo>
                    <a:pt x="903" y="116"/>
                  </a:lnTo>
                  <a:lnTo>
                    <a:pt x="970" y="90"/>
                  </a:lnTo>
                  <a:lnTo>
                    <a:pt x="1039" y="67"/>
                  </a:lnTo>
                  <a:lnTo>
                    <a:pt x="1109" y="47"/>
                  </a:lnTo>
                  <a:lnTo>
                    <a:pt x="1181" y="30"/>
                  </a:lnTo>
                  <a:lnTo>
                    <a:pt x="1253" y="17"/>
                  </a:lnTo>
                  <a:lnTo>
                    <a:pt x="1328" y="7"/>
                  </a:lnTo>
                  <a:lnTo>
                    <a:pt x="1402" y="2"/>
                  </a:lnTo>
                  <a:lnTo>
                    <a:pt x="1479" y="0"/>
                  </a:lnTo>
                  <a:lnTo>
                    <a:pt x="1554" y="2"/>
                  </a:lnTo>
                  <a:lnTo>
                    <a:pt x="1630" y="7"/>
                  </a:lnTo>
                  <a:lnTo>
                    <a:pt x="1703" y="17"/>
                  </a:lnTo>
                  <a:lnTo>
                    <a:pt x="1776" y="30"/>
                  </a:lnTo>
                  <a:lnTo>
                    <a:pt x="1848" y="47"/>
                  </a:lnTo>
                  <a:lnTo>
                    <a:pt x="1917" y="67"/>
                  </a:lnTo>
                  <a:lnTo>
                    <a:pt x="1986" y="90"/>
                  </a:lnTo>
                  <a:lnTo>
                    <a:pt x="2053" y="116"/>
                  </a:lnTo>
                  <a:lnTo>
                    <a:pt x="2118" y="146"/>
                  </a:lnTo>
                  <a:lnTo>
                    <a:pt x="2182" y="179"/>
                  </a:lnTo>
                  <a:lnTo>
                    <a:pt x="2244" y="214"/>
                  </a:lnTo>
                  <a:lnTo>
                    <a:pt x="2305" y="252"/>
                  </a:lnTo>
                  <a:lnTo>
                    <a:pt x="2362" y="294"/>
                  </a:lnTo>
                  <a:lnTo>
                    <a:pt x="2419" y="338"/>
                  </a:lnTo>
                  <a:lnTo>
                    <a:pt x="2472" y="384"/>
                  </a:lnTo>
                  <a:lnTo>
                    <a:pt x="2523" y="433"/>
                  </a:lnTo>
                  <a:lnTo>
                    <a:pt x="2572" y="485"/>
                  </a:lnTo>
                  <a:lnTo>
                    <a:pt x="2619" y="538"/>
                  </a:lnTo>
                  <a:lnTo>
                    <a:pt x="2662" y="594"/>
                  </a:lnTo>
                  <a:lnTo>
                    <a:pt x="2704" y="652"/>
                  </a:lnTo>
                  <a:lnTo>
                    <a:pt x="2742" y="712"/>
                  </a:lnTo>
                  <a:lnTo>
                    <a:pt x="2777" y="774"/>
                  </a:lnTo>
                  <a:lnTo>
                    <a:pt x="2810" y="838"/>
                  </a:lnTo>
                  <a:lnTo>
                    <a:pt x="2840" y="903"/>
                  </a:lnTo>
                  <a:lnTo>
                    <a:pt x="2867" y="970"/>
                  </a:lnTo>
                  <a:lnTo>
                    <a:pt x="2889" y="1039"/>
                  </a:lnTo>
                  <a:lnTo>
                    <a:pt x="2909" y="1110"/>
                  </a:lnTo>
                  <a:lnTo>
                    <a:pt x="2926" y="1181"/>
                  </a:lnTo>
                  <a:lnTo>
                    <a:pt x="2939" y="1253"/>
                  </a:lnTo>
                  <a:lnTo>
                    <a:pt x="2949" y="1328"/>
                  </a:lnTo>
                  <a:lnTo>
                    <a:pt x="2954" y="1403"/>
                  </a:lnTo>
                  <a:lnTo>
                    <a:pt x="2956" y="147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pic>
          <p:nvPicPr>
            <p:cNvPr id="45" name="图片 13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6927707" y="6127671"/>
              <a:ext cx="515820" cy="709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10" cstate="screen"/>
            <a:stretch>
              <a:fillRect/>
            </a:stretch>
          </p:blipFill>
          <p:spPr>
            <a:xfrm>
              <a:off x="6002703" y="4687515"/>
              <a:ext cx="560324" cy="750623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11" cstate="screen"/>
            <a:stretch>
              <a:fillRect/>
            </a:stretch>
          </p:blipFill>
          <p:spPr>
            <a:xfrm>
              <a:off x="2317915" y="4836306"/>
              <a:ext cx="779494" cy="1119635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0" y="1180762"/>
            <a:ext cx="5767909" cy="1557515"/>
            <a:chOff x="0" y="1180762"/>
            <a:chExt cx="5767909" cy="1557515"/>
          </a:xfrm>
        </p:grpSpPr>
        <p:grpSp>
          <p:nvGrpSpPr>
            <p:cNvPr id="15" name="组合 14"/>
            <p:cNvGrpSpPr/>
            <p:nvPr/>
          </p:nvGrpSpPr>
          <p:grpSpPr>
            <a:xfrm>
              <a:off x="0" y="1799847"/>
              <a:ext cx="4830060" cy="938430"/>
              <a:chOff x="0" y="2568573"/>
              <a:chExt cx="4830060" cy="938430"/>
            </a:xfrm>
          </p:grpSpPr>
          <p:grpSp>
            <p:nvGrpSpPr>
              <p:cNvPr id="209" name="组合 208"/>
              <p:cNvGrpSpPr/>
              <p:nvPr/>
            </p:nvGrpSpPr>
            <p:grpSpPr>
              <a:xfrm>
                <a:off x="4152659" y="2773256"/>
                <a:ext cx="677401" cy="733747"/>
                <a:chOff x="3743902" y="1521820"/>
                <a:chExt cx="1389403" cy="1504974"/>
              </a:xfrm>
            </p:grpSpPr>
            <p:sp>
              <p:nvSpPr>
                <p:cNvPr id="210" name="矩形 209"/>
                <p:cNvSpPr/>
                <p:nvPr/>
              </p:nvSpPr>
              <p:spPr>
                <a:xfrm>
                  <a:off x="3743902" y="1521820"/>
                  <a:ext cx="775488" cy="701240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730250"/>
                  <a:endParaRPr lang="zh-CN" altLang="en-US" sz="2875" noProof="1">
                    <a:solidFill>
                      <a:prstClr val="white"/>
                    </a:solidFill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211" name="圆角矩形 210"/>
                <p:cNvSpPr/>
                <p:nvPr/>
              </p:nvSpPr>
              <p:spPr>
                <a:xfrm>
                  <a:off x="4788133" y="2206954"/>
                  <a:ext cx="345172" cy="352724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2" name="圆角矩形 211"/>
                <p:cNvSpPr/>
                <p:nvPr/>
              </p:nvSpPr>
              <p:spPr>
                <a:xfrm>
                  <a:off x="4320247" y="2799161"/>
                  <a:ext cx="199143" cy="227633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13" name="圆角矩形 212"/>
              <p:cNvSpPr/>
              <p:nvPr/>
            </p:nvSpPr>
            <p:spPr>
              <a:xfrm rot="5400000">
                <a:off x="8012" y="2560561"/>
                <a:ext cx="732377" cy="748401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40000">
                    <a:srgbClr val="29CBF8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  <a:gs pos="8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1020799" y="1180762"/>
              <a:ext cx="4747110" cy="1536716"/>
              <a:chOff x="1020799" y="1180762"/>
              <a:chExt cx="4747110" cy="1536716"/>
            </a:xfrm>
          </p:grpSpPr>
          <p:sp>
            <p:nvSpPr>
              <p:cNvPr id="72" name="TextBox 27"/>
              <p:cNvSpPr txBox="1"/>
              <p:nvPr/>
            </p:nvSpPr>
            <p:spPr>
              <a:xfrm>
                <a:off x="1020799" y="1738749"/>
                <a:ext cx="3371384" cy="97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5400" b="1" spc="3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荣誉实力</a:t>
                </a:r>
                <a:endPara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HONGFA</a:t>
                </a:r>
                <a:r>
                  <a:rPr lang="en-US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’</a:t>
                </a:r>
                <a:r>
                  <a:rPr lang="en-US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 ACHIEVEMENTS</a:t>
                </a:r>
                <a:endParaRPr lang="en-US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TextBox 27"/>
              <p:cNvSpPr txBox="1"/>
              <p:nvPr/>
            </p:nvSpPr>
            <p:spPr>
              <a:xfrm>
                <a:off x="1034652" y="1180762"/>
                <a:ext cx="4733257" cy="43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宏发</a:t>
                </a:r>
                <a:r>
                  <a:rPr lang="en-US" altLang="zh-CN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:r>
                  <a:rPr lang="zh-CN" altLang="en-US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从优秀到领袖</a:t>
                </a:r>
                <a:endParaRPr lang="en-US" altLang="zh-CN" sz="28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9477038" cy="109558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 l="-132"/>
          <a:stretch>
            <a:fillRect/>
          </a:stretch>
        </p:blipFill>
        <p:spPr>
          <a:xfrm>
            <a:off x="-304800" y="1782501"/>
            <a:ext cx="20020158" cy="622821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4" name="矩形 3"/>
          <p:cNvSpPr/>
          <p:nvPr/>
        </p:nvSpPr>
        <p:spPr>
          <a:xfrm>
            <a:off x="5396155" y="8698667"/>
            <a:ext cx="1013776" cy="916713"/>
          </a:xfrm>
          <a:prstGeom prst="rect">
            <a:avLst/>
          </a:prstGeom>
          <a:noFill/>
          <a:ln w="25400">
            <a:gradFill>
              <a:gsLst>
                <a:gs pos="0">
                  <a:srgbClr val="46A2D0"/>
                </a:gs>
                <a:gs pos="100000">
                  <a:srgbClr val="1D6AAE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0250"/>
            <a:endParaRPr lang="zh-CN" altLang="en-US" sz="2875" noProof="1">
              <a:solidFill>
                <a:prstClr val="white"/>
              </a:solidFill>
              <a:ea typeface="微软雅黑 Light" panose="020B0502040204020203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59528" y="2738402"/>
            <a:ext cx="2022764" cy="666929"/>
            <a:chOff x="4785831" y="1865731"/>
            <a:chExt cx="2356149" cy="1018040"/>
          </a:xfrm>
        </p:grpSpPr>
        <p:sp>
          <p:nvSpPr>
            <p:cNvPr id="6" name="PA-文本框 50"/>
            <p:cNvSpPr txBox="1"/>
            <p:nvPr>
              <p:custDataLst>
                <p:tags r:id="rId3"/>
              </p:custDataLst>
            </p:nvPr>
          </p:nvSpPr>
          <p:spPr>
            <a:xfrm>
              <a:off x="4785831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4100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4100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PA-文本框 50"/>
            <p:cNvSpPr txBox="1"/>
            <p:nvPr>
              <p:custDataLst>
                <p:tags r:id="rId4"/>
              </p:custDataLst>
            </p:nvPr>
          </p:nvSpPr>
          <p:spPr>
            <a:xfrm>
              <a:off x="5318563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PA-文本框 50"/>
            <p:cNvSpPr txBox="1"/>
            <p:nvPr>
              <p:custDataLst>
                <p:tags r:id="rId5"/>
              </p:custDataLst>
            </p:nvPr>
          </p:nvSpPr>
          <p:spPr>
            <a:xfrm>
              <a:off x="5835656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PA-文本框 50"/>
            <p:cNvSpPr txBox="1"/>
            <p:nvPr>
              <p:custDataLst>
                <p:tags r:id="rId6"/>
              </p:custDataLst>
            </p:nvPr>
          </p:nvSpPr>
          <p:spPr>
            <a:xfrm>
              <a:off x="6423673" y="1865731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6678675" y="9599272"/>
            <a:ext cx="345171" cy="35272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6A2D0"/>
              </a:gs>
              <a:gs pos="100000">
                <a:srgbClr val="146DAD"/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875">
              <a:solidFill>
                <a:schemeClr val="bg1"/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210788" y="10191480"/>
            <a:ext cx="199143" cy="22763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6A2D0">
                  <a:alpha val="40000"/>
                </a:srgbClr>
              </a:gs>
              <a:gs pos="100000">
                <a:srgbClr val="146DAD">
                  <a:alpha val="40000"/>
                </a:srgb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875">
              <a:solidFill>
                <a:schemeClr val="bg1"/>
              </a:solidFill>
            </a:endParaRPr>
          </a:p>
        </p:txBody>
      </p:sp>
      <p:sp>
        <p:nvSpPr>
          <p:cNvPr id="12" name="TextBox 37"/>
          <p:cNvSpPr txBox="1"/>
          <p:nvPr/>
        </p:nvSpPr>
        <p:spPr>
          <a:xfrm>
            <a:off x="15835180" y="9584780"/>
            <a:ext cx="32672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内部受控文件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宏发股份版权所有！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Copyright- ©Hongfa2021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VER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：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1.01-20210101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Xiamen </a:t>
            </a:r>
            <a:r>
              <a:rPr lang="en-US" altLang="zh-CN" sz="1200" dirty="0" err="1">
                <a:solidFill>
                  <a:schemeClr val="bg1"/>
                </a:solidFill>
                <a:latin typeface="Arial" panose="020B0604020202020204" pitchFamily="34" charset="0"/>
              </a:rPr>
              <a:t>Hongfa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 Electroacoustic Co., Ltd.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1622655" y="3733556"/>
            <a:ext cx="4378961" cy="5482689"/>
          </a:xfrm>
          <a:prstGeom prst="roundRect">
            <a:avLst>
              <a:gd name="adj" fmla="val 2611"/>
            </a:avLst>
          </a:prstGeom>
          <a:gradFill>
            <a:gsLst>
              <a:gs pos="0">
                <a:schemeClr val="accent2">
                  <a:alpha val="9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711200" dist="4953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 flipH="1">
            <a:off x="1882658" y="4750834"/>
            <a:ext cx="3887981" cy="144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待遇福利</a:t>
            </a:r>
            <a:endParaRPr lang="zh-CN" altLang="en-US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COMPENSATION BENEFIT</a:t>
            </a:r>
            <a:endParaRPr lang="en-US" altLang="zh-CN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78463" y="7059612"/>
            <a:ext cx="33176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不断进取，永不满足</a:t>
            </a:r>
            <a:r>
              <a:rPr lang="en-US" altLang="zh-CN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2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PERSEVERE FOR PROGRESS, 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STRIVE FOR EXCELLENCE!</a:t>
            </a: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5835179" y="630015"/>
            <a:ext cx="3051857" cy="73090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/>
          <a:srcRect/>
          <a:stretch>
            <a:fillRect/>
          </a:stretch>
        </p:blipFill>
        <p:spPr>
          <a:xfrm>
            <a:off x="19715358" y="2185908"/>
            <a:ext cx="8904288" cy="624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5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4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46988 -0.04745 C -0.44331 -0.0868 -0.42106 -0.10894 -0.39759 -0.12702 C -0.37403 -0.14496 -0.35203 -0.15162 -0.32896 -0.15538 C -0.30606 -0.15914 -0.29204 -0.15654 -0.25943 -0.14974 C -0.22691 -0.14279 -0.19358 -0.11502 -0.17116 -0.10098 " pathEditMode="relative" rAng="0" ptsTypes="AAAAA">
                                          <p:cBhvr>
                                            <p:cTn id="10" dur="100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32" y="-54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 animBg="1"/>
          <p:bldP spid="11" grpId="0" animBg="1"/>
          <p:bldP spid="13" grpId="0" animBg="1"/>
          <p:bldP spid="14" grpId="0"/>
          <p:bldP spid="1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5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4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46988 -0.04745 C -0.44331 -0.0868 -0.42106 -0.10894 -0.39759 -0.12702 C -0.37403 -0.14496 -0.35203 -0.15162 -0.32896 -0.15538 C -0.30606 -0.15914 -0.29204 -0.15654 -0.25943 -0.14974 C -0.22691 -0.14279 -0.19358 -0.11502 -0.17116 -0.10098 " pathEditMode="relative" rAng="0" ptsTypes="AAAAA">
                                          <p:cBhvr>
                                            <p:cTn id="10" dur="100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32" y="-54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 animBg="1"/>
          <p:bldP spid="11" grpId="0" animBg="1"/>
          <p:bldP spid="13" grpId="0" animBg="1"/>
          <p:bldP spid="14" grpId="0"/>
          <p:bldP spid="15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11731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薪酬福利介绍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571377" y="2092053"/>
              <a:ext cx="677401" cy="733745"/>
              <a:chOff x="1011249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011249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2055480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1587594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193483" y="3183255"/>
            <a:ext cx="473075" cy="5000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zh-CN" altLang="zh-CN" sz="200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37891"/>
          <p:cNvSpPr txBox="1"/>
          <p:nvPr/>
        </p:nvSpPr>
        <p:spPr>
          <a:xfrm>
            <a:off x="1003981" y="4864767"/>
            <a:ext cx="11875770" cy="67354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福利（季度、年度）</a:t>
            </a:r>
            <a:endParaRPr lang="zh-CN" altLang="en-US" sz="32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1、劳动节、国庆节、中秋节、元旦发放过节礼金或过节礼品；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2、每年组织员工两次旅游；春游、秋游；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3、员工生日当天公司送上生日礼券及生日祝福；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4、厦门地方习俗中秋博饼；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5、发放部门活动经费，不定期组织员工聚餐；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6、年终表彰、春节晚会、抽奖、聚餐等活动；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37891"/>
          <p:cNvSpPr txBox="1"/>
          <p:nvPr/>
        </p:nvSpPr>
        <p:spPr>
          <a:xfrm>
            <a:off x="1193800" y="1743710"/>
            <a:ext cx="11685270" cy="38328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薪资、待遇</a:t>
            </a:r>
            <a:endParaRPr lang="zh-CN" altLang="en-US" sz="32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综合工资</a:t>
            </a:r>
            <a:r>
              <a:rPr 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48</a:t>
            </a:r>
            <a:r>
              <a:rPr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00-</a:t>
            </a:r>
            <a:r>
              <a: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700</a:t>
            </a:r>
            <a:r>
              <a:rPr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月；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、包吃工作餐、包住宿舍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间，上床下桌（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独立卫生间、阳台、空调、）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6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、常白班工作制。上班时间8：00—20：00/21：00。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（新能源/自动化专业岗位有两班倒的岗位，两班倒的岗位是夜班除了包吃外另外补贴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0元/晚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00-8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331" y="897255"/>
            <a:ext cx="6145219" cy="8193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27733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薪酬福利介绍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571377" y="2092053"/>
              <a:ext cx="677401" cy="733745"/>
              <a:chOff x="1011249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011249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2055480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1587594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sp>
        <p:nvSpPr>
          <p:cNvPr id="47110" name="文本框 38918"/>
          <p:cNvSpPr txBox="1"/>
          <p:nvPr/>
        </p:nvSpPr>
        <p:spPr>
          <a:xfrm>
            <a:off x="1577975" y="2963545"/>
            <a:ext cx="10765155" cy="60069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激励制度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1、月度优秀员工评选； 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2、星级员工评选；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3、半年度、年度优秀员工“双飞四日游”；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4、年度钻石、金、银、铜牌员工评选，发放金戒子、金链（价值分别为4000元、6000元、10000元、15000元）；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5、提供继续再教育学习机会，并报销</a:t>
            </a: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，让学校进驻企业，企业授课，二元制等，帮助每一位员工圆一个大学梦。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7111" name="组合 38919"/>
          <p:cNvGrpSpPr/>
          <p:nvPr/>
        </p:nvGrpSpPr>
        <p:grpSpPr>
          <a:xfrm>
            <a:off x="1501775" y="2122488"/>
            <a:ext cx="244475" cy="244475"/>
            <a:chOff x="0" y="0"/>
            <a:chExt cx="154" cy="154"/>
          </a:xfrm>
        </p:grpSpPr>
        <p:pic>
          <p:nvPicPr>
            <p:cNvPr id="47112" name="流程图: 联系 1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54" cy="15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7113" name="文本框 38921"/>
            <p:cNvSpPr txBox="1"/>
            <p:nvPr/>
          </p:nvSpPr>
          <p:spPr>
            <a:xfrm>
              <a:off x="48" y="33"/>
              <a:ext cx="59" cy="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/>
            <a:lstStyle/>
            <a:p>
              <a:pPr algn="ctr"/>
              <a:endParaRPr lang="zh-CN" altLang="en-US" dirty="0">
                <a:solidFill>
                  <a:srgbClr val="FFFFFF"/>
                </a:solidFill>
                <a:latin typeface="Calibri" panose="020F0502020204030204" pitchFamily="2"/>
                <a:ea typeface="宋体" panose="02010600030101010101" pitchFamily="2" charset="-122"/>
              </a:endParaRPr>
            </a:p>
          </p:txBody>
        </p:sp>
      </p:grpSp>
      <p:pic>
        <p:nvPicPr>
          <p:cNvPr id="5" name="图片 37892" descr="u=743937680,3814566688&amp;fm=23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5120" y="3359150"/>
            <a:ext cx="5982970" cy="5327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27733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工作和生活环境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239032" y="2092053"/>
              <a:ext cx="677401" cy="733745"/>
              <a:chOff x="2380668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380668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3424899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2957013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71182" y="2559105"/>
            <a:ext cx="16437960" cy="7664841"/>
            <a:chOff x="602976" y="2660703"/>
            <a:chExt cx="11098532" cy="5175124"/>
          </a:xfrm>
        </p:grpSpPr>
        <p:pic>
          <p:nvPicPr>
            <p:cNvPr id="9" name="图片 8" descr="C:\Users\1002648\Desktop\微信图片_20190916220423.jpg微信图片_20190916220423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t="11723" b="11723"/>
            <a:stretch>
              <a:fillRect/>
            </a:stretch>
          </p:blipFill>
          <p:spPr>
            <a:xfrm>
              <a:off x="3830939" y="5554252"/>
              <a:ext cx="2890976" cy="1779689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12700" stA="38000" endPos="28000" dist="5000" dir="5400000" sy="-100000" algn="bl" rotWithShape="0"/>
            </a:effectLst>
          </p:spPr>
        </p:pic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3081743" y="3033242"/>
              <a:ext cx="2662238" cy="50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ea typeface="微软雅黑" panose="020B0503020204020204" pitchFamily="34" charset="-122"/>
              </a:endParaRPr>
            </a:p>
          </p:txBody>
        </p:sp>
        <p:pic>
          <p:nvPicPr>
            <p:cNvPr id="11" name="Picture 10" descr="C:\Users\1002648\Desktop\微信图片_20190916220429.jpg微信图片_20190916220429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t="1485" b="1485"/>
            <a:stretch>
              <a:fillRect/>
            </a:stretch>
          </p:blipFill>
          <p:spPr bwMode="auto">
            <a:xfrm>
              <a:off x="7174593" y="2660703"/>
              <a:ext cx="4526915" cy="27070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1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7086" y="2660704"/>
              <a:ext cx="4560549" cy="2696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976" y="5554252"/>
              <a:ext cx="2953143" cy="177968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任意多边形 21"/>
            <p:cNvSpPr/>
            <p:nvPr/>
          </p:nvSpPr>
          <p:spPr>
            <a:xfrm rot="5400000">
              <a:off x="6031409" y="3889284"/>
              <a:ext cx="1459221" cy="576000"/>
            </a:xfrm>
            <a:custGeom>
              <a:avLst/>
              <a:gdLst>
                <a:gd name="connsiteX0" fmla="*/ 98361 w 1688123"/>
                <a:gd name="connsiteY0" fmla="*/ 0 h 590152"/>
                <a:gd name="connsiteX1" fmla="*/ 1589762 w 1688123"/>
                <a:gd name="connsiteY1" fmla="*/ 0 h 590152"/>
                <a:gd name="connsiteX2" fmla="*/ 1688123 w 1688123"/>
                <a:gd name="connsiteY2" fmla="*/ 98361 h 590152"/>
                <a:gd name="connsiteX3" fmla="*/ 1688123 w 1688123"/>
                <a:gd name="connsiteY3" fmla="*/ 491791 h 590152"/>
                <a:gd name="connsiteX4" fmla="*/ 1589762 w 1688123"/>
                <a:gd name="connsiteY4" fmla="*/ 590152 h 590152"/>
                <a:gd name="connsiteX5" fmla="*/ 98361 w 1688123"/>
                <a:gd name="connsiteY5" fmla="*/ 590152 h 590152"/>
                <a:gd name="connsiteX6" fmla="*/ 0 w 1688123"/>
                <a:gd name="connsiteY6" fmla="*/ 491791 h 590152"/>
                <a:gd name="connsiteX7" fmla="*/ 0 w 1688123"/>
                <a:gd name="connsiteY7" fmla="*/ 98361 h 590152"/>
                <a:gd name="connsiteX8" fmla="*/ 98361 w 1688123"/>
                <a:gd name="connsiteY8" fmla="*/ 0 h 590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8123" h="590152">
                  <a:moveTo>
                    <a:pt x="98361" y="0"/>
                  </a:moveTo>
                  <a:lnTo>
                    <a:pt x="1589762" y="0"/>
                  </a:lnTo>
                  <a:cubicBezTo>
                    <a:pt x="1644085" y="0"/>
                    <a:pt x="1688123" y="44038"/>
                    <a:pt x="1688123" y="98361"/>
                  </a:cubicBezTo>
                  <a:lnTo>
                    <a:pt x="1688123" y="491791"/>
                  </a:lnTo>
                  <a:cubicBezTo>
                    <a:pt x="1688123" y="546114"/>
                    <a:pt x="1644085" y="590152"/>
                    <a:pt x="1589762" y="590152"/>
                  </a:cubicBezTo>
                  <a:lnTo>
                    <a:pt x="98361" y="590152"/>
                  </a:lnTo>
                  <a:cubicBezTo>
                    <a:pt x="44038" y="590152"/>
                    <a:pt x="0" y="546114"/>
                    <a:pt x="0" y="491791"/>
                  </a:cubicBezTo>
                  <a:lnTo>
                    <a:pt x="0" y="98361"/>
                  </a:lnTo>
                  <a:cubicBezTo>
                    <a:pt x="0" y="44038"/>
                    <a:pt x="44038" y="0"/>
                    <a:pt x="98361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0">
                  <a:srgbClr val="04B5EC"/>
                </a:gs>
              </a:gsLst>
              <a:lin ang="0" scaled="1"/>
              <a:tileRect/>
            </a:gradFill>
            <a:ln>
              <a:noFill/>
            </a:ln>
            <a:effectLst>
              <a:outerShdw blurRad="152400" dist="635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运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动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场</a:t>
              </a:r>
              <a:endParaRPr lang="zh-CN" altLang="en-US" sz="2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1269163" y="7403728"/>
              <a:ext cx="1620000" cy="432000"/>
            </a:xfrm>
            <a:custGeom>
              <a:avLst/>
              <a:gdLst>
                <a:gd name="connsiteX0" fmla="*/ 98361 w 1688123"/>
                <a:gd name="connsiteY0" fmla="*/ 0 h 590152"/>
                <a:gd name="connsiteX1" fmla="*/ 1589762 w 1688123"/>
                <a:gd name="connsiteY1" fmla="*/ 0 h 590152"/>
                <a:gd name="connsiteX2" fmla="*/ 1688123 w 1688123"/>
                <a:gd name="connsiteY2" fmla="*/ 98361 h 590152"/>
                <a:gd name="connsiteX3" fmla="*/ 1688123 w 1688123"/>
                <a:gd name="connsiteY3" fmla="*/ 491791 h 590152"/>
                <a:gd name="connsiteX4" fmla="*/ 1589762 w 1688123"/>
                <a:gd name="connsiteY4" fmla="*/ 590152 h 590152"/>
                <a:gd name="connsiteX5" fmla="*/ 98361 w 1688123"/>
                <a:gd name="connsiteY5" fmla="*/ 590152 h 590152"/>
                <a:gd name="connsiteX6" fmla="*/ 0 w 1688123"/>
                <a:gd name="connsiteY6" fmla="*/ 491791 h 590152"/>
                <a:gd name="connsiteX7" fmla="*/ 0 w 1688123"/>
                <a:gd name="connsiteY7" fmla="*/ 98361 h 590152"/>
                <a:gd name="connsiteX8" fmla="*/ 98361 w 1688123"/>
                <a:gd name="connsiteY8" fmla="*/ 0 h 590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8123" h="590152">
                  <a:moveTo>
                    <a:pt x="98361" y="0"/>
                  </a:moveTo>
                  <a:lnTo>
                    <a:pt x="1589762" y="0"/>
                  </a:lnTo>
                  <a:cubicBezTo>
                    <a:pt x="1644085" y="0"/>
                    <a:pt x="1688123" y="44038"/>
                    <a:pt x="1688123" y="98361"/>
                  </a:cubicBezTo>
                  <a:lnTo>
                    <a:pt x="1688123" y="491791"/>
                  </a:lnTo>
                  <a:cubicBezTo>
                    <a:pt x="1688123" y="546114"/>
                    <a:pt x="1644085" y="590152"/>
                    <a:pt x="1589762" y="590152"/>
                  </a:cubicBezTo>
                  <a:lnTo>
                    <a:pt x="98361" y="590152"/>
                  </a:lnTo>
                  <a:cubicBezTo>
                    <a:pt x="44038" y="590152"/>
                    <a:pt x="0" y="546114"/>
                    <a:pt x="0" y="491791"/>
                  </a:cubicBezTo>
                  <a:lnTo>
                    <a:pt x="0" y="98361"/>
                  </a:lnTo>
                  <a:cubicBezTo>
                    <a:pt x="0" y="44038"/>
                    <a:pt x="44038" y="0"/>
                    <a:pt x="98361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0">
                  <a:srgbClr val="04B5EC"/>
                </a:gs>
              </a:gsLst>
              <a:lin ang="0" scaled="1"/>
              <a:tileRect/>
            </a:gradFill>
            <a:ln>
              <a:noFill/>
            </a:ln>
            <a:effectLst>
              <a:outerShdw blurRad="152400" dist="635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休息区</a:t>
              </a:r>
              <a:endParaRPr lang="zh-CN" altLang="en-US" sz="20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4466231" y="7403827"/>
              <a:ext cx="1620000" cy="432000"/>
            </a:xfrm>
            <a:custGeom>
              <a:avLst/>
              <a:gdLst>
                <a:gd name="connsiteX0" fmla="*/ 98361 w 1688123"/>
                <a:gd name="connsiteY0" fmla="*/ 0 h 590152"/>
                <a:gd name="connsiteX1" fmla="*/ 1589762 w 1688123"/>
                <a:gd name="connsiteY1" fmla="*/ 0 h 590152"/>
                <a:gd name="connsiteX2" fmla="*/ 1688123 w 1688123"/>
                <a:gd name="connsiteY2" fmla="*/ 98361 h 590152"/>
                <a:gd name="connsiteX3" fmla="*/ 1688123 w 1688123"/>
                <a:gd name="connsiteY3" fmla="*/ 491791 h 590152"/>
                <a:gd name="connsiteX4" fmla="*/ 1589762 w 1688123"/>
                <a:gd name="connsiteY4" fmla="*/ 590152 h 590152"/>
                <a:gd name="connsiteX5" fmla="*/ 98361 w 1688123"/>
                <a:gd name="connsiteY5" fmla="*/ 590152 h 590152"/>
                <a:gd name="connsiteX6" fmla="*/ 0 w 1688123"/>
                <a:gd name="connsiteY6" fmla="*/ 491791 h 590152"/>
                <a:gd name="connsiteX7" fmla="*/ 0 w 1688123"/>
                <a:gd name="connsiteY7" fmla="*/ 98361 h 590152"/>
                <a:gd name="connsiteX8" fmla="*/ 98361 w 1688123"/>
                <a:gd name="connsiteY8" fmla="*/ 0 h 590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8123" h="590152">
                  <a:moveTo>
                    <a:pt x="98361" y="0"/>
                  </a:moveTo>
                  <a:lnTo>
                    <a:pt x="1589762" y="0"/>
                  </a:lnTo>
                  <a:cubicBezTo>
                    <a:pt x="1644085" y="0"/>
                    <a:pt x="1688123" y="44038"/>
                    <a:pt x="1688123" y="98361"/>
                  </a:cubicBezTo>
                  <a:lnTo>
                    <a:pt x="1688123" y="491791"/>
                  </a:lnTo>
                  <a:cubicBezTo>
                    <a:pt x="1688123" y="546114"/>
                    <a:pt x="1644085" y="590152"/>
                    <a:pt x="1589762" y="590152"/>
                  </a:cubicBezTo>
                  <a:lnTo>
                    <a:pt x="98361" y="590152"/>
                  </a:lnTo>
                  <a:cubicBezTo>
                    <a:pt x="44038" y="590152"/>
                    <a:pt x="0" y="546114"/>
                    <a:pt x="0" y="491791"/>
                  </a:cubicBezTo>
                  <a:lnTo>
                    <a:pt x="0" y="98361"/>
                  </a:lnTo>
                  <a:cubicBezTo>
                    <a:pt x="0" y="44038"/>
                    <a:pt x="44038" y="0"/>
                    <a:pt x="98361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0">
                  <a:srgbClr val="04B5EC"/>
                </a:gs>
              </a:gsLst>
              <a:lin ang="0" scaled="1"/>
              <a:tileRect/>
            </a:gradFill>
            <a:ln>
              <a:noFill/>
            </a:ln>
            <a:effectLst>
              <a:outerShdw blurRad="152400" dist="635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羽毛球馆</a:t>
              </a:r>
              <a:endParaRPr lang="zh-CN" altLang="en-US" sz="20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7643982" y="7403728"/>
              <a:ext cx="1620000" cy="432000"/>
            </a:xfrm>
            <a:custGeom>
              <a:avLst/>
              <a:gdLst>
                <a:gd name="connsiteX0" fmla="*/ 98361 w 1688123"/>
                <a:gd name="connsiteY0" fmla="*/ 0 h 590152"/>
                <a:gd name="connsiteX1" fmla="*/ 1589762 w 1688123"/>
                <a:gd name="connsiteY1" fmla="*/ 0 h 590152"/>
                <a:gd name="connsiteX2" fmla="*/ 1688123 w 1688123"/>
                <a:gd name="connsiteY2" fmla="*/ 98361 h 590152"/>
                <a:gd name="connsiteX3" fmla="*/ 1688123 w 1688123"/>
                <a:gd name="connsiteY3" fmla="*/ 491791 h 590152"/>
                <a:gd name="connsiteX4" fmla="*/ 1589762 w 1688123"/>
                <a:gd name="connsiteY4" fmla="*/ 590152 h 590152"/>
                <a:gd name="connsiteX5" fmla="*/ 98361 w 1688123"/>
                <a:gd name="connsiteY5" fmla="*/ 590152 h 590152"/>
                <a:gd name="connsiteX6" fmla="*/ 0 w 1688123"/>
                <a:gd name="connsiteY6" fmla="*/ 491791 h 590152"/>
                <a:gd name="connsiteX7" fmla="*/ 0 w 1688123"/>
                <a:gd name="connsiteY7" fmla="*/ 98361 h 590152"/>
                <a:gd name="connsiteX8" fmla="*/ 98361 w 1688123"/>
                <a:gd name="connsiteY8" fmla="*/ 0 h 590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8123" h="590152">
                  <a:moveTo>
                    <a:pt x="98361" y="0"/>
                  </a:moveTo>
                  <a:lnTo>
                    <a:pt x="1589762" y="0"/>
                  </a:lnTo>
                  <a:cubicBezTo>
                    <a:pt x="1644085" y="0"/>
                    <a:pt x="1688123" y="44038"/>
                    <a:pt x="1688123" y="98361"/>
                  </a:cubicBezTo>
                  <a:lnTo>
                    <a:pt x="1688123" y="491791"/>
                  </a:lnTo>
                  <a:cubicBezTo>
                    <a:pt x="1688123" y="546114"/>
                    <a:pt x="1644085" y="590152"/>
                    <a:pt x="1589762" y="590152"/>
                  </a:cubicBezTo>
                  <a:lnTo>
                    <a:pt x="98361" y="590152"/>
                  </a:lnTo>
                  <a:cubicBezTo>
                    <a:pt x="44038" y="590152"/>
                    <a:pt x="0" y="546114"/>
                    <a:pt x="0" y="491791"/>
                  </a:cubicBezTo>
                  <a:lnTo>
                    <a:pt x="0" y="98361"/>
                  </a:lnTo>
                  <a:cubicBezTo>
                    <a:pt x="0" y="44038"/>
                    <a:pt x="44038" y="0"/>
                    <a:pt x="98361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chemeClr val="accent1">
                    <a:lumMod val="75000"/>
                  </a:schemeClr>
                </a:gs>
                <a:gs pos="0">
                  <a:srgbClr val="04B5EC"/>
                </a:gs>
              </a:gsLst>
              <a:lin ang="0" scaled="1"/>
              <a:tileRect/>
            </a:gradFill>
            <a:ln>
              <a:noFill/>
            </a:ln>
            <a:effectLst>
              <a:outerShdw blurRad="152400" dist="635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乒乓球桌</a:t>
              </a:r>
              <a:endParaRPr lang="zh-CN" altLang="en-US" sz="20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任意多边形 3"/>
          <p:cNvSpPr/>
          <p:nvPr/>
        </p:nvSpPr>
        <p:spPr>
          <a:xfrm>
            <a:off x="15473473" y="9583967"/>
            <a:ext cx="2399371" cy="639832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舞蹈室</a:t>
            </a:r>
            <a:endParaRPr lang="zh-CN" altLang="en-US" sz="20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C:\Users\1100691\Desktop\图片9.png图片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445615" y="6844665"/>
            <a:ext cx="4577715" cy="2635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descr="C:\Users\1100691\Desktop\图片10.png图片10"/>
          <p:cNvPicPr>
            <a:picLocks noChangeAspect="1"/>
          </p:cNvPicPr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9723755" y="6844665"/>
            <a:ext cx="4531360" cy="263652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27733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工作和生活环境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239032" y="2092053"/>
              <a:ext cx="677401" cy="733745"/>
              <a:chOff x="2380668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380668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3424899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2957013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sp>
        <p:nvSpPr>
          <p:cNvPr id="26" name="任意多边形 25"/>
          <p:cNvSpPr/>
          <p:nvPr/>
        </p:nvSpPr>
        <p:spPr>
          <a:xfrm rot="5400000">
            <a:off x="249703" y="3700986"/>
            <a:ext cx="2754829" cy="847640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终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晚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endParaRPr lang="zh-CN" altLang="en-US" sz="28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479"/>
          <a:stretch>
            <a:fillRect/>
          </a:stretch>
        </p:blipFill>
        <p:spPr>
          <a:xfrm>
            <a:off x="15566677" y="6902060"/>
            <a:ext cx="2781443" cy="1890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6" r="6426"/>
          <a:stretch>
            <a:fillRect/>
          </a:stretch>
        </p:blipFill>
        <p:spPr>
          <a:xfrm>
            <a:off x="15566081" y="4894757"/>
            <a:ext cx="2768391" cy="1781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6677" y="2819425"/>
            <a:ext cx="2772580" cy="1781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79" y="6863290"/>
            <a:ext cx="2768391" cy="1848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060" y="4648047"/>
            <a:ext cx="2780990" cy="18568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6"/>
          <a:stretch>
            <a:fillRect/>
          </a:stretch>
        </p:blipFill>
        <p:spPr>
          <a:xfrm>
            <a:off x="12576081" y="6902062"/>
            <a:ext cx="2780990" cy="1892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/>
          <a:stretch>
            <a:fillRect/>
          </a:stretch>
        </p:blipFill>
        <p:spPr>
          <a:xfrm>
            <a:off x="12447070" y="2736574"/>
            <a:ext cx="2768391" cy="1864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325" y="2747391"/>
            <a:ext cx="2780990" cy="18539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2" b="4384"/>
          <a:stretch>
            <a:fillRect/>
          </a:stretch>
        </p:blipFill>
        <p:spPr>
          <a:xfrm>
            <a:off x="2270835" y="4894757"/>
            <a:ext cx="6805476" cy="3899419"/>
          </a:xfrm>
          <a:prstGeom prst="rect">
            <a:avLst/>
          </a:prstGeom>
        </p:spPr>
      </p:pic>
      <p:pic>
        <p:nvPicPr>
          <p:cNvPr id="38" name="图片 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835" y="2769587"/>
            <a:ext cx="3094610" cy="193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2"/>
          <a:stretch>
            <a:fillRect/>
          </a:stretch>
        </p:blipFill>
        <p:spPr>
          <a:xfrm>
            <a:off x="5506410" y="2747391"/>
            <a:ext cx="3569901" cy="1984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27733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工作和生活环境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239032" y="2092053"/>
              <a:ext cx="677401" cy="733745"/>
              <a:chOff x="2380668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380668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3424899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2957013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pic>
        <p:nvPicPr>
          <p:cNvPr id="21" name="图片 3" descr="C:\Users\1002648\Desktop\微信图片_20190916220443.jpg微信图片_20190916220443"/>
          <p:cNvPicPr>
            <a:picLocks noChangeAspect="1" noChangeArrowheads="1"/>
          </p:cNvPicPr>
          <p:nvPr/>
        </p:nvPicPr>
        <p:blipFill>
          <a:blip r:embed="rId1"/>
          <a:srcRect t="1588" b="1588"/>
          <a:stretch>
            <a:fillRect/>
          </a:stretch>
        </p:blipFill>
        <p:spPr bwMode="auto">
          <a:xfrm>
            <a:off x="2725981" y="2821800"/>
            <a:ext cx="4308803" cy="2729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 descr="C:\Users\1100691\Desktop\微信图片_20211109143219.jpg微信图片_202111091432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840335" y="3563620"/>
            <a:ext cx="4361180" cy="2450465"/>
          </a:xfrm>
          <a:prstGeom prst="rect">
            <a:avLst/>
          </a:prstGeom>
          <a:noFill/>
          <a:ln>
            <a:noFill/>
          </a:ln>
          <a:effectLst>
            <a:outerShdw dist="139700" dir="2700000" algn="ctr" rotWithShape="0">
              <a:srgbClr val="333333">
                <a:alpha val="50000"/>
              </a:srgbClr>
            </a:outerShdw>
          </a:effectLst>
        </p:spPr>
      </p:pic>
      <p:pic>
        <p:nvPicPr>
          <p:cNvPr id="23" name="Picture 10" descr="C:\Users\1002648\Desktop\微信图片_20190916220053.jpg微信图片_20190916220053"/>
          <p:cNvPicPr>
            <a:picLocks noChangeAspect="1" noChangeArrowheads="1"/>
          </p:cNvPicPr>
          <p:nvPr/>
        </p:nvPicPr>
        <p:blipFill rotWithShape="1">
          <a:blip r:embed="rId3"/>
          <a:srcRect l="778" t="-382" r="4891" b="4084"/>
          <a:stretch>
            <a:fillRect/>
          </a:stretch>
        </p:blipFill>
        <p:spPr bwMode="auto">
          <a:xfrm>
            <a:off x="2725981" y="5654621"/>
            <a:ext cx="4311100" cy="2929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任意多边形 23"/>
          <p:cNvSpPr/>
          <p:nvPr/>
        </p:nvSpPr>
        <p:spPr>
          <a:xfrm rot="5400000">
            <a:off x="1007041" y="3482002"/>
            <a:ext cx="2181516" cy="861112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艺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术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</a:t>
            </a:r>
            <a:endParaRPr lang="zh-CN" altLang="en-US" sz="24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9968140" y="8143170"/>
            <a:ext cx="2523722" cy="882270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运动会</a:t>
            </a:r>
            <a:endParaRPr lang="zh-CN" altLang="en-US" sz="24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624" y="7375187"/>
            <a:ext cx="2502997" cy="1668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934" y="2834805"/>
            <a:ext cx="5095421" cy="2703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0" name="任意多边形 39"/>
          <p:cNvSpPr/>
          <p:nvPr/>
        </p:nvSpPr>
        <p:spPr>
          <a:xfrm>
            <a:off x="12840188" y="2821800"/>
            <a:ext cx="2523722" cy="741572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班歌比赛</a:t>
            </a:r>
            <a:endParaRPr lang="zh-CN" altLang="en-US" sz="2400" b="1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25288"/>
          <a:stretch>
            <a:fillRect/>
          </a:stretch>
        </p:blipFill>
        <p:spPr>
          <a:xfrm>
            <a:off x="9982648" y="5635022"/>
            <a:ext cx="2494707" cy="2226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2057" y="6178030"/>
            <a:ext cx="5054367" cy="2843140"/>
          </a:xfrm>
          <a:prstGeom prst="rect">
            <a:avLst/>
          </a:prstGeom>
          <a:noFill/>
          <a:ln>
            <a:noFill/>
          </a:ln>
          <a:effectLst>
            <a:outerShdw dist="139700" dir="2700000" algn="ctr" rotWithShape="0">
              <a:srgbClr val="333333">
                <a:alpha val="50000"/>
              </a:srgbClr>
            </a:outerShdw>
          </a:effectLst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934" y="5635023"/>
            <a:ext cx="2505544" cy="16703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9477038" cy="109558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 l="-132"/>
          <a:stretch>
            <a:fillRect/>
          </a:stretch>
        </p:blipFill>
        <p:spPr>
          <a:xfrm>
            <a:off x="-304800" y="1782501"/>
            <a:ext cx="20020158" cy="6228212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4" name="矩形 3"/>
          <p:cNvSpPr/>
          <p:nvPr/>
        </p:nvSpPr>
        <p:spPr>
          <a:xfrm>
            <a:off x="5396155" y="8698667"/>
            <a:ext cx="1013776" cy="916713"/>
          </a:xfrm>
          <a:prstGeom prst="rect">
            <a:avLst/>
          </a:prstGeom>
          <a:noFill/>
          <a:ln w="25400">
            <a:gradFill>
              <a:gsLst>
                <a:gs pos="0">
                  <a:srgbClr val="46A2D0"/>
                </a:gs>
                <a:gs pos="100000">
                  <a:srgbClr val="1D6AAE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0250"/>
            <a:endParaRPr lang="zh-CN" altLang="en-US" sz="2875" noProof="1">
              <a:solidFill>
                <a:prstClr val="white"/>
              </a:solidFill>
              <a:ea typeface="微软雅黑 Light" panose="020B0502040204020203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59528" y="2738402"/>
            <a:ext cx="2022764" cy="666929"/>
            <a:chOff x="4785831" y="1865731"/>
            <a:chExt cx="2356149" cy="1018040"/>
          </a:xfrm>
        </p:grpSpPr>
        <p:sp>
          <p:nvSpPr>
            <p:cNvPr id="6" name="PA-文本框 50"/>
            <p:cNvSpPr txBox="1"/>
            <p:nvPr>
              <p:custDataLst>
                <p:tags r:id="rId3"/>
              </p:custDataLst>
            </p:nvPr>
          </p:nvSpPr>
          <p:spPr>
            <a:xfrm>
              <a:off x="4785831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4100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4100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PA-文本框 50"/>
            <p:cNvSpPr txBox="1"/>
            <p:nvPr>
              <p:custDataLst>
                <p:tags r:id="rId4"/>
              </p:custDataLst>
            </p:nvPr>
          </p:nvSpPr>
          <p:spPr>
            <a:xfrm>
              <a:off x="5318563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PA-文本框 50"/>
            <p:cNvSpPr txBox="1"/>
            <p:nvPr>
              <p:custDataLst>
                <p:tags r:id="rId5"/>
              </p:custDataLst>
            </p:nvPr>
          </p:nvSpPr>
          <p:spPr>
            <a:xfrm>
              <a:off x="5835656" y="1865732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PA-文本框 50"/>
            <p:cNvSpPr txBox="1"/>
            <p:nvPr>
              <p:custDataLst>
                <p:tags r:id="rId6"/>
              </p:custDataLst>
            </p:nvPr>
          </p:nvSpPr>
          <p:spPr>
            <a:xfrm>
              <a:off x="6423673" y="1865731"/>
              <a:ext cx="718307" cy="10180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CN" sz="7200" b="1" spc="479" dirty="0"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sz="7200" b="1" spc="479" dirty="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6678675" y="9599272"/>
            <a:ext cx="345171" cy="35272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6A2D0"/>
              </a:gs>
              <a:gs pos="100000">
                <a:srgbClr val="146DAD"/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875">
              <a:solidFill>
                <a:schemeClr val="bg1"/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210788" y="10191480"/>
            <a:ext cx="199143" cy="22763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6A2D0">
                  <a:alpha val="40000"/>
                </a:srgbClr>
              </a:gs>
              <a:gs pos="100000">
                <a:srgbClr val="146DAD">
                  <a:alpha val="40000"/>
                </a:srgbClr>
              </a:gs>
            </a:gsLst>
            <a:lin ang="5400000" scaled="1"/>
          </a:gradFill>
          <a:ln>
            <a:noFill/>
          </a:ln>
          <a:effectLst>
            <a:outerShdw blurRad="254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2875">
              <a:solidFill>
                <a:schemeClr val="bg1"/>
              </a:solidFill>
            </a:endParaRPr>
          </a:p>
        </p:txBody>
      </p:sp>
      <p:sp>
        <p:nvSpPr>
          <p:cNvPr id="12" name="TextBox 37"/>
          <p:cNvSpPr txBox="1"/>
          <p:nvPr/>
        </p:nvSpPr>
        <p:spPr>
          <a:xfrm>
            <a:off x="15835180" y="9584780"/>
            <a:ext cx="32672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内部受控文件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宏发股份版权所有！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Copyright- ©Hongfa2021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VER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：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1.01-20210101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Xiamen </a:t>
            </a:r>
            <a:r>
              <a:rPr lang="en-US" altLang="zh-CN" sz="1200" dirty="0" err="1">
                <a:solidFill>
                  <a:schemeClr val="bg1"/>
                </a:solidFill>
                <a:latin typeface="Arial" panose="020B0604020202020204" pitchFamily="34" charset="0"/>
              </a:rPr>
              <a:t>Hongfa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</a:rPr>
              <a:t> Electroacoustic Co., Ltd.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1622655" y="3733556"/>
            <a:ext cx="4378961" cy="5482689"/>
          </a:xfrm>
          <a:prstGeom prst="roundRect">
            <a:avLst>
              <a:gd name="adj" fmla="val 2611"/>
            </a:avLst>
          </a:prstGeom>
          <a:gradFill>
            <a:gsLst>
              <a:gs pos="0">
                <a:schemeClr val="accent2">
                  <a:alpha val="9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  <a:effectLst>
            <a:outerShdw blurRad="711200" dist="4953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 flipH="1">
            <a:off x="1882147" y="4919169"/>
            <a:ext cx="3887981" cy="144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宏发简介</a:t>
            </a:r>
            <a:endParaRPr lang="en-US" altLang="zh-CN" sz="7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HONGFA INTRODUCTION</a:t>
            </a:r>
            <a:endParaRPr lang="en-US" altLang="zh-CN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78463" y="7059612"/>
            <a:ext cx="33176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不断进取，永不满足</a:t>
            </a:r>
            <a:r>
              <a:rPr lang="en-US" altLang="zh-CN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2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PERSEVERE FOR PROGRESS, 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STRIVE FOR EXCELLENCE!</a:t>
            </a: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5835179" y="630015"/>
            <a:ext cx="3051857" cy="73090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print"/>
          <a:srcRect/>
          <a:stretch>
            <a:fillRect/>
          </a:stretch>
        </p:blipFill>
        <p:spPr>
          <a:xfrm>
            <a:off x="19715358" y="2185908"/>
            <a:ext cx="8904288" cy="624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5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4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46988 -0.04745 C -0.44331 -0.0868 -0.42106 -0.10894 -0.39759 -0.12702 C -0.37403 -0.14496 -0.35203 -0.15162 -0.32896 -0.15538 C -0.30606 -0.15914 -0.29204 -0.15654 -0.25943 -0.14974 C -0.22691 -0.14279 -0.19358 -0.11502 -0.17116 -0.10098 " pathEditMode="relative" rAng="0" ptsTypes="AAAAA">
                                          <p:cBhvr>
                                            <p:cTn id="10" dur="100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32" y="-54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 animBg="1"/>
          <p:bldP spid="11" grpId="0" animBg="1"/>
          <p:bldP spid="13" grpId="0" animBg="1"/>
          <p:bldP spid="14" grpId="0"/>
          <p:bldP spid="1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5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4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46988 -0.04745 C -0.44331 -0.0868 -0.42106 -0.10894 -0.39759 -0.12702 C -0.37403 -0.14496 -0.35203 -0.15162 -0.32896 -0.15538 C -0.30606 -0.15914 -0.29204 -0.15654 -0.25943 -0.14974 C -0.22691 -0.14279 -0.19358 -0.11502 -0.17116 -0.10098 " pathEditMode="relative" rAng="0" ptsTypes="AAAAA">
                                          <p:cBhvr>
                                            <p:cTn id="10" dur="100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932" y="-548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10" grpId="0" animBg="1"/>
          <p:bldP spid="11" grpId="0" animBg="1"/>
          <p:bldP spid="13" grpId="0" animBg="1"/>
          <p:bldP spid="14" grpId="0"/>
          <p:bldP spid="1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0" y="1277333"/>
            <a:ext cx="7392477" cy="1025951"/>
            <a:chOff x="0" y="1799847"/>
            <a:chExt cx="7392477" cy="1025951"/>
          </a:xfrm>
        </p:grpSpPr>
        <p:sp>
          <p:nvSpPr>
            <p:cNvPr id="15" name="TextBox 27"/>
            <p:cNvSpPr txBox="1"/>
            <p:nvPr/>
          </p:nvSpPr>
          <p:spPr>
            <a:xfrm>
              <a:off x="1003981" y="1829612"/>
              <a:ext cx="6388496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工作和生活环境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239032" y="2092053"/>
              <a:ext cx="677401" cy="733745"/>
              <a:chOff x="2380668" y="1701342"/>
              <a:chExt cx="1389403" cy="1504969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2380668" y="170134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3424899" y="2386472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2957013" y="2978678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圆角矩形 16"/>
            <p:cNvSpPr/>
            <p:nvPr/>
          </p:nvSpPr>
          <p:spPr>
            <a:xfrm rot="5400000">
              <a:off x="8012" y="17918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pic>
        <p:nvPicPr>
          <p:cNvPr id="54275" name="图片 2" descr="C:\Users\1100691\Desktop\图片17.png图片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5190" y="7185660"/>
            <a:ext cx="3472815" cy="2591435"/>
          </a:xfrm>
          <a:prstGeom prst="rect">
            <a:avLst/>
          </a:prstGeom>
          <a:noFill/>
          <a:ln w="9525">
            <a:noFill/>
          </a:ln>
          <a:effectLst>
            <a:outerShdw dist="139700" dir="2699999" algn="ctr" rotWithShape="0">
              <a:srgbClr val="333333">
                <a:alpha val="50000"/>
              </a:srgbClr>
            </a:outerShdw>
          </a:effectLst>
        </p:spPr>
      </p:pic>
      <p:pic>
        <p:nvPicPr>
          <p:cNvPr id="52233" name="Picture 10" descr="C:\Users\1100691\Desktop\图片11.png图片11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 bwMode="auto">
          <a:xfrm>
            <a:off x="1762125" y="6511290"/>
            <a:ext cx="4476750" cy="3124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任意多边形 1"/>
          <p:cNvSpPr/>
          <p:nvPr/>
        </p:nvSpPr>
        <p:spPr>
          <a:xfrm>
            <a:off x="9212580" y="10072370"/>
            <a:ext cx="3326130" cy="617220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宏发报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278" name="图片 7" descr="C:\Users\1100691\Desktop\图片18.png图片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965" y="7185660"/>
            <a:ext cx="3186430" cy="2609850"/>
          </a:xfrm>
          <a:prstGeom prst="rect">
            <a:avLst/>
          </a:prstGeom>
          <a:noFill/>
          <a:ln w="9525">
            <a:noFill/>
          </a:ln>
          <a:effectLst>
            <a:outerShdw dist="139700" dir="2699999" algn="ctr" rotWithShape="0">
              <a:srgbClr val="333333">
                <a:alpha val="50000"/>
              </a:srgbClr>
            </a:outerShdw>
          </a:effectLst>
        </p:spPr>
      </p:pic>
      <p:pic>
        <p:nvPicPr>
          <p:cNvPr id="9" name="图片 8" descr="C:\Users\1100691\Desktop\图片15.png图片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48145" y="4540250"/>
            <a:ext cx="3540760" cy="24263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任意多边形 2"/>
          <p:cNvSpPr/>
          <p:nvPr/>
        </p:nvSpPr>
        <p:spPr>
          <a:xfrm rot="5400000">
            <a:off x="-939165" y="7343775"/>
            <a:ext cx="3418205" cy="875665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/>
            <a:r>
              <a:rPr lang="zh-CN" altLang="en-US" sz="2400" b="1" strike="noStrike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宵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游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园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3" descr="C:\Users\1100691\Desktop\图片12.png图片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29410" y="2460625"/>
            <a:ext cx="5118735" cy="3356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任意多边形 5"/>
          <p:cNvSpPr/>
          <p:nvPr/>
        </p:nvSpPr>
        <p:spPr>
          <a:xfrm rot="5400000">
            <a:off x="-546100" y="3669665"/>
            <a:ext cx="2867025" cy="916305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联</a:t>
            </a:r>
            <a:endParaRPr lang="zh-CN" altLang="en-US" sz="2400" b="1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谊</a:t>
            </a:r>
            <a:endParaRPr lang="zh-CN" altLang="en-US" sz="2400" b="1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活</a:t>
            </a:r>
            <a:endParaRPr lang="zh-CN" altLang="en-US" sz="2400" b="1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动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13812520" y="829945"/>
            <a:ext cx="4413885" cy="1073785"/>
          </a:xfrm>
          <a:custGeom>
            <a:avLst/>
            <a:gdLst>
              <a:gd name="connsiteX0" fmla="*/ 98361 w 1688123"/>
              <a:gd name="connsiteY0" fmla="*/ 0 h 590152"/>
              <a:gd name="connsiteX1" fmla="*/ 1589762 w 1688123"/>
              <a:gd name="connsiteY1" fmla="*/ 0 h 590152"/>
              <a:gd name="connsiteX2" fmla="*/ 1688123 w 1688123"/>
              <a:gd name="connsiteY2" fmla="*/ 98361 h 590152"/>
              <a:gd name="connsiteX3" fmla="*/ 1688123 w 1688123"/>
              <a:gd name="connsiteY3" fmla="*/ 491791 h 590152"/>
              <a:gd name="connsiteX4" fmla="*/ 1589762 w 1688123"/>
              <a:gd name="connsiteY4" fmla="*/ 590152 h 590152"/>
              <a:gd name="connsiteX5" fmla="*/ 98361 w 1688123"/>
              <a:gd name="connsiteY5" fmla="*/ 590152 h 590152"/>
              <a:gd name="connsiteX6" fmla="*/ 0 w 1688123"/>
              <a:gd name="connsiteY6" fmla="*/ 491791 h 590152"/>
              <a:gd name="connsiteX7" fmla="*/ 0 w 1688123"/>
              <a:gd name="connsiteY7" fmla="*/ 98361 h 590152"/>
              <a:gd name="connsiteX8" fmla="*/ 98361 w 1688123"/>
              <a:gd name="connsiteY8" fmla="*/ 0 h 5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8123" h="590152">
                <a:moveTo>
                  <a:pt x="98361" y="0"/>
                </a:moveTo>
                <a:lnTo>
                  <a:pt x="1589762" y="0"/>
                </a:lnTo>
                <a:cubicBezTo>
                  <a:pt x="1644085" y="0"/>
                  <a:pt x="1688123" y="44038"/>
                  <a:pt x="1688123" y="98361"/>
                </a:cubicBezTo>
                <a:lnTo>
                  <a:pt x="1688123" y="491791"/>
                </a:lnTo>
                <a:cubicBezTo>
                  <a:pt x="1688123" y="546114"/>
                  <a:pt x="1644085" y="590152"/>
                  <a:pt x="1589762" y="590152"/>
                </a:cubicBezTo>
                <a:lnTo>
                  <a:pt x="98361" y="590152"/>
                </a:lnTo>
                <a:cubicBezTo>
                  <a:pt x="44038" y="590152"/>
                  <a:pt x="0" y="546114"/>
                  <a:pt x="0" y="491791"/>
                </a:cubicBezTo>
                <a:lnTo>
                  <a:pt x="0" y="98361"/>
                </a:lnTo>
                <a:cubicBezTo>
                  <a:pt x="0" y="44038"/>
                  <a:pt x="44038" y="0"/>
                  <a:pt x="9836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>
                  <a:lumMod val="75000"/>
                </a:schemeClr>
              </a:gs>
              <a:gs pos="0">
                <a:srgbClr val="04B5EC"/>
              </a:gs>
            </a:gsLst>
            <a:lin ang="0" scaled="1"/>
            <a:tileRect/>
          </a:gradFill>
          <a:ln>
            <a:noFill/>
          </a:ln>
          <a:effectLst>
            <a:outerShdw blurRad="152400" dist="635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fontAlgn="base"/>
            <a:r>
              <a:rPr lang="zh-CN" altLang="en-US" sz="2400" b="1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生活配套</a:t>
            </a:r>
            <a:endParaRPr lang="zh-CN" altLang="en-US" sz="2400" b="1" strike="noStrike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C:\Users\1100691\Desktop\图片16.png图片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387330" y="4548505"/>
            <a:ext cx="3225165" cy="2418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图片 11" descr="C:\Users\1100691\Desktop\图片13.png图片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916420" y="1306830"/>
            <a:ext cx="6575425" cy="3133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图片 12" descr="C:\Users\1100691\Desktop\图片14.png图片14"/>
          <p:cNvPicPr>
            <a:picLocks noChangeAspect="1"/>
          </p:cNvPicPr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13799820" y="2009775"/>
            <a:ext cx="4496435" cy="35515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占位符 6"/>
          <p:cNvPicPr>
            <a:picLocks noGrp="1" noChangeAspect="1"/>
          </p:cNvPicPr>
          <p:nvPr>
            <p:ph type="pic" sz="quarter" idx="10"/>
          </p:nvPr>
        </p:nvPicPr>
        <p:blipFill>
          <a:blip r:embed="rId1" cstate="email"/>
          <a:srcRect/>
          <a:stretch>
            <a:fillRect/>
          </a:stretch>
        </p:blipFill>
        <p:spPr>
          <a:xfrm>
            <a:off x="0" y="8483"/>
            <a:ext cx="19477038" cy="10955834"/>
          </a:xfrm>
        </p:spPr>
      </p:pic>
      <p:sp>
        <p:nvSpPr>
          <p:cNvPr id="10" name="Rectangle 9"/>
          <p:cNvSpPr/>
          <p:nvPr/>
        </p:nvSpPr>
        <p:spPr>
          <a:xfrm>
            <a:off x="0" y="-426415"/>
            <a:ext cx="19477038" cy="10955834"/>
          </a:xfrm>
          <a:prstGeom prst="rect">
            <a:avLst/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alpha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75" dirty="0"/>
          </a:p>
        </p:txBody>
      </p:sp>
      <p:sp>
        <p:nvSpPr>
          <p:cNvPr id="2" name="Parallelogram 1"/>
          <p:cNvSpPr/>
          <p:nvPr/>
        </p:nvSpPr>
        <p:spPr>
          <a:xfrm>
            <a:off x="8330951" y="-1350"/>
            <a:ext cx="11160601" cy="10980181"/>
          </a:xfrm>
          <a:custGeom>
            <a:avLst/>
            <a:gdLst>
              <a:gd name="connsiteX0" fmla="*/ 0 w 9113520"/>
              <a:gd name="connsiteY0" fmla="*/ 6858000 h 6858000"/>
              <a:gd name="connsiteX1" fmla="*/ 2744640 w 9113520"/>
              <a:gd name="connsiteY1" fmla="*/ 0 h 6858000"/>
              <a:gd name="connsiteX2" fmla="*/ 9113520 w 9113520"/>
              <a:gd name="connsiteY2" fmla="*/ 0 h 6858000"/>
              <a:gd name="connsiteX3" fmla="*/ 6368880 w 9113520"/>
              <a:gd name="connsiteY3" fmla="*/ 6858000 h 6858000"/>
              <a:gd name="connsiteX4" fmla="*/ 0 w 9113520"/>
              <a:gd name="connsiteY4" fmla="*/ 6858000 h 6858000"/>
              <a:gd name="connsiteX0-1" fmla="*/ 0 w 9113520"/>
              <a:gd name="connsiteY0-2" fmla="*/ 6858000 h 6858000"/>
              <a:gd name="connsiteX1-3" fmla="*/ 2744640 w 9113520"/>
              <a:gd name="connsiteY1-4" fmla="*/ 0 h 6858000"/>
              <a:gd name="connsiteX2-5" fmla="*/ 9113520 w 9113520"/>
              <a:gd name="connsiteY2-6" fmla="*/ 0 h 6858000"/>
              <a:gd name="connsiteX3-7" fmla="*/ 6970938 w 9113520"/>
              <a:gd name="connsiteY3-8" fmla="*/ 5333999 h 6858000"/>
              <a:gd name="connsiteX4-9" fmla="*/ 6368880 w 9113520"/>
              <a:gd name="connsiteY4-10" fmla="*/ 6858000 h 6858000"/>
              <a:gd name="connsiteX5" fmla="*/ 0 w 9113520"/>
              <a:gd name="connsiteY5" fmla="*/ 6858000 h 6858000"/>
              <a:gd name="connsiteX0-11" fmla="*/ 0 w 9113520"/>
              <a:gd name="connsiteY0-12" fmla="*/ 6873241 h 6873241"/>
              <a:gd name="connsiteX1-13" fmla="*/ 2744640 w 9113520"/>
              <a:gd name="connsiteY1-14" fmla="*/ 15241 h 6873241"/>
              <a:gd name="connsiteX2-15" fmla="*/ 6986178 w 9113520"/>
              <a:gd name="connsiteY2-16" fmla="*/ 0 h 6873241"/>
              <a:gd name="connsiteX3-17" fmla="*/ 9113520 w 9113520"/>
              <a:gd name="connsiteY3-18" fmla="*/ 15241 h 6873241"/>
              <a:gd name="connsiteX4-19" fmla="*/ 6970938 w 9113520"/>
              <a:gd name="connsiteY4-20" fmla="*/ 5349240 h 6873241"/>
              <a:gd name="connsiteX5-21" fmla="*/ 6368880 w 9113520"/>
              <a:gd name="connsiteY5-22" fmla="*/ 6873241 h 6873241"/>
              <a:gd name="connsiteX6" fmla="*/ 0 w 9113520"/>
              <a:gd name="connsiteY6" fmla="*/ 6873241 h 6873241"/>
              <a:gd name="connsiteX0-23" fmla="*/ 0 w 6986178"/>
              <a:gd name="connsiteY0-24" fmla="*/ 6873241 h 6873241"/>
              <a:gd name="connsiteX1-25" fmla="*/ 2744640 w 6986178"/>
              <a:gd name="connsiteY1-26" fmla="*/ 15241 h 6873241"/>
              <a:gd name="connsiteX2-27" fmla="*/ 6986178 w 6986178"/>
              <a:gd name="connsiteY2-28" fmla="*/ 0 h 6873241"/>
              <a:gd name="connsiteX3-29" fmla="*/ 6970938 w 6986178"/>
              <a:gd name="connsiteY3-30" fmla="*/ 5349240 h 6873241"/>
              <a:gd name="connsiteX4-31" fmla="*/ 6368880 w 6986178"/>
              <a:gd name="connsiteY4-32" fmla="*/ 6873241 h 6873241"/>
              <a:gd name="connsiteX5-33" fmla="*/ 0 w 6986178"/>
              <a:gd name="connsiteY5-34" fmla="*/ 6873241 h 68732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986178" h="6873241">
                <a:moveTo>
                  <a:pt x="0" y="6873241"/>
                </a:moveTo>
                <a:lnTo>
                  <a:pt x="2744640" y="15241"/>
                </a:lnTo>
                <a:lnTo>
                  <a:pt x="6986178" y="0"/>
                </a:lnTo>
                <a:lnTo>
                  <a:pt x="6970938" y="5349240"/>
                </a:lnTo>
                <a:lnTo>
                  <a:pt x="6368880" y="6873241"/>
                </a:lnTo>
                <a:lnTo>
                  <a:pt x="0" y="6873241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ID" sz="2875" dirty="0"/>
              <a:t>   </a:t>
            </a:r>
            <a:endParaRPr lang="en-US" altLang="en-ID" sz="2875" dirty="0"/>
          </a:p>
        </p:txBody>
      </p:sp>
      <p:pic>
        <p:nvPicPr>
          <p:cNvPr id="9" name="图片 1" descr="LOGO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42229" y="1029765"/>
            <a:ext cx="3763284" cy="90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970677" y="485142"/>
            <a:ext cx="9743703" cy="4807570"/>
            <a:chOff x="970677" y="485142"/>
            <a:chExt cx="9743703" cy="4807570"/>
          </a:xfrm>
        </p:grpSpPr>
        <p:sp>
          <p:nvSpPr>
            <p:cNvPr id="12" name="TextBox 11"/>
            <p:cNvSpPr txBox="1"/>
            <p:nvPr/>
          </p:nvSpPr>
          <p:spPr>
            <a:xfrm>
              <a:off x="1343397" y="3847452"/>
              <a:ext cx="7789028" cy="1445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8800" b="1" spc="959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oppins SemiBold" panose="0000070000000000000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70677" y="485142"/>
              <a:ext cx="9743703" cy="333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5400" b="1" dirty="0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500000000000000" pitchFamily="2" charset="0"/>
                </a:rPr>
                <a:t>我们期待每一个有梦想的你</a:t>
              </a:r>
              <a:endParaRPr lang="en-US" altLang="zh-CN" sz="54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oppins" panose="00000500000000000000" pitchFamily="2" charset="0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5400" b="1" dirty="0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500000000000000" pitchFamily="2" charset="0"/>
                </a:rPr>
                <a:t>共同奔赴实业发展的未来，</a:t>
              </a:r>
              <a:endParaRPr lang="en-US" altLang="zh-CN" sz="54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oppins" panose="00000500000000000000" pitchFamily="2" charset="0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5400" b="1" dirty="0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500000000000000" pitchFamily="2" charset="0"/>
                </a:rPr>
                <a:t>为民族事业而奋斗。</a:t>
              </a:r>
              <a:endParaRPr lang="en-US" sz="54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oppins" panose="00000500000000000000" pitchFamily="2" charset="0"/>
              </a:endParaRPr>
            </a:p>
          </p:txBody>
        </p:sp>
        <p:sp>
          <p:nvSpPr>
            <p:cNvPr id="13" name="文本框 3"/>
            <p:cNvSpPr txBox="1"/>
            <p:nvPr/>
          </p:nvSpPr>
          <p:spPr>
            <a:xfrm>
              <a:off x="1470660" y="3932298"/>
              <a:ext cx="5770399" cy="67710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宏发科技，创造美好生活</a:t>
              </a:r>
              <a:endPara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1400" dirty="0" err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Hongfa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technology, for a better life!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682389" y="3807211"/>
            <a:ext cx="19087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46" name="文本框 3"/>
          <p:cNvSpPr txBox="1"/>
          <p:nvPr/>
        </p:nvSpPr>
        <p:spPr>
          <a:xfrm>
            <a:off x="10037612" y="3013770"/>
            <a:ext cx="9218474" cy="18116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118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谢谢聆听</a:t>
            </a:r>
            <a:endParaRPr lang="zh-CN" altLang="en-US" sz="1118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347" name="文本框 3"/>
          <p:cNvSpPr txBox="1"/>
          <p:nvPr/>
        </p:nvSpPr>
        <p:spPr>
          <a:xfrm>
            <a:off x="9981819" y="4849857"/>
            <a:ext cx="9218474" cy="18116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1118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en-US" altLang="zh-CN" sz="1118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7348" name="组合 14"/>
          <p:cNvGrpSpPr/>
          <p:nvPr/>
        </p:nvGrpSpPr>
        <p:grpSpPr>
          <a:xfrm>
            <a:off x="10083260" y="7127213"/>
            <a:ext cx="9218474" cy="878840"/>
            <a:chOff x="5939117" y="4890538"/>
            <a:chExt cx="5770399" cy="550676"/>
          </a:xfrm>
        </p:grpSpPr>
        <p:sp>
          <p:nvSpPr>
            <p:cNvPr id="57349" name="文本框 3"/>
            <p:cNvSpPr txBox="1"/>
            <p:nvPr/>
          </p:nvSpPr>
          <p:spPr>
            <a:xfrm>
              <a:off x="5939117" y="4890538"/>
              <a:ext cx="5770399" cy="5506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195" dirty="0">
                  <a:solidFill>
                    <a:srgbClr val="0065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宏发科技，创造美好生活</a:t>
              </a:r>
              <a:endParaRPr lang="en-US" altLang="zh-CN" sz="3195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915" dirty="0" err="1">
                  <a:solidFill>
                    <a:srgbClr val="0065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Hongfa</a:t>
              </a:r>
              <a:r>
                <a:rPr lang="en-US" altLang="zh-CN" sz="1915" dirty="0">
                  <a:solidFill>
                    <a:srgbClr val="0065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technology, for a better life!</a:t>
              </a:r>
              <a:endParaRPr lang="zh-CN" altLang="en-US" sz="1915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7088422" y="5105727"/>
              <a:ext cx="285043" cy="0"/>
            </a:xfrm>
            <a:prstGeom prst="line">
              <a:avLst/>
            </a:prstGeom>
            <a:ln w="12700">
              <a:solidFill>
                <a:srgbClr val="0065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10282914" y="5094932"/>
              <a:ext cx="279041" cy="0"/>
            </a:xfrm>
            <a:prstGeom prst="line">
              <a:avLst/>
            </a:prstGeom>
            <a:ln w="12700">
              <a:solidFill>
                <a:srgbClr val="0065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135" name="文本框 15"/>
          <p:cNvSpPr/>
          <p:nvPr/>
        </p:nvSpPr>
        <p:spPr>
          <a:xfrm>
            <a:off x="1516011" y="5319821"/>
            <a:ext cx="598950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网址：www.hf-relay.com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电话：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18159299652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（张经理）</a:t>
            </a:r>
            <a:endParaRPr lang="en-US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地址：厦门市海沧区一农路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93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5" name="图片 4" descr="88354ce0cc7a99936cbbe115b50d8b1"/>
          <p:cNvPicPr>
            <a:picLocks noChangeAspect="1"/>
          </p:cNvPicPr>
          <p:nvPr/>
        </p:nvPicPr>
        <p:blipFill>
          <a:blip r:embed="rId3"/>
          <a:srcRect t="29022"/>
          <a:stretch>
            <a:fillRect/>
          </a:stretch>
        </p:blipFill>
        <p:spPr>
          <a:xfrm>
            <a:off x="10605135" y="2247900"/>
            <a:ext cx="7035800" cy="6819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17" dur="10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4" y="0"/>
            <a:ext cx="19499305" cy="10972799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664707" y="1526876"/>
            <a:ext cx="3762720" cy="1264451"/>
            <a:chOff x="955733" y="1323676"/>
            <a:chExt cx="3762720" cy="1264451"/>
          </a:xfrm>
        </p:grpSpPr>
        <p:sp>
          <p:nvSpPr>
            <p:cNvPr id="38" name="TextBox 27"/>
            <p:cNvSpPr txBox="1"/>
            <p:nvPr/>
          </p:nvSpPr>
          <p:spPr>
            <a:xfrm>
              <a:off x="955733" y="1323676"/>
              <a:ext cx="3424021" cy="1003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宏发概况</a:t>
              </a:r>
              <a:endParaRPr lang="zh-CN" altLang="en-US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ABOUT HONGFA</a:t>
              </a:r>
              <a:endPara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41054" y="1854380"/>
              <a:ext cx="677399" cy="733747"/>
              <a:chOff x="3574226" y="1512517"/>
              <a:chExt cx="1389398" cy="1504973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3574226" y="1512517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4618452" y="2197649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4150573" y="2789857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0" name="矩形 9"/>
          <p:cNvSpPr/>
          <p:nvPr/>
        </p:nvSpPr>
        <p:spPr>
          <a:xfrm>
            <a:off x="4664705" y="2563772"/>
            <a:ext cx="11865747" cy="1106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4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宏发，全球继电器行业领军者，始创于</a:t>
            </a:r>
            <a:r>
              <a:rPr lang="en-US" altLang="zh-CN" sz="44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1984</a:t>
            </a:r>
            <a:r>
              <a:rPr lang="zh-CN" altLang="en-US" sz="44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sz="4400" b="1" dirty="0">
              <a:solidFill>
                <a:srgbClr val="4CE1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77740" y="3693160"/>
            <a:ext cx="13148945" cy="513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2012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上市（股票代码：</a:t>
            </a:r>
            <a:r>
              <a:rPr lang="en-US" altLang="zh-CN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600885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</a:t>
            </a:r>
            <a:r>
              <a:rPr lang="en-US" altLang="zh-CN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2020年营业额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103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亿</a:t>
            </a:r>
            <a:endParaRPr lang="en-US" altLang="zh-CN" sz="3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主营继电器，继电器规模排名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世界第一</a:t>
            </a:r>
            <a:endParaRPr lang="zh-CN" altLang="en-US" sz="3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下辖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35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家企业，其中制造型企业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27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</a:t>
            </a:r>
            <a:endParaRPr lang="zh-CN" altLang="en-US" sz="3600" b="1" dirty="0">
              <a:solidFill>
                <a:srgbClr val="4CE1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15000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余人，其中直接：间接为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55%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45%</a:t>
            </a:r>
            <a:endParaRPr lang="en-US" altLang="zh-CN" sz="3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拥有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1304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项专利，其中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352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项发明专利</a:t>
            </a:r>
            <a:endParaRPr lang="en-US" altLang="zh-CN" sz="3600" b="1" dirty="0">
              <a:solidFill>
                <a:srgbClr val="4CE1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连续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年跻身中国电子元件百强企业，</a:t>
            </a:r>
            <a:r>
              <a:rPr lang="en-US" altLang="zh-CN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2020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年排名第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位</a:t>
            </a:r>
            <a:endParaRPr lang="en-US" altLang="zh-CN" sz="3600" b="1" dirty="0">
              <a:solidFill>
                <a:srgbClr val="4CE1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67995" indent="-467995">
              <a:lnSpc>
                <a:spcPct val="130000"/>
              </a:lnSpc>
              <a:buClr>
                <a:srgbClr val="57CFFF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制造业</a:t>
            </a:r>
            <a:r>
              <a:rPr lang="en-US" altLang="zh-CN" sz="3600" b="1" dirty="0" err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单项冠军</a:t>
            </a:r>
            <a:r>
              <a:rPr lang="zh-CN" altLang="en-US" sz="3600" b="1" dirty="0">
                <a:solidFill>
                  <a:srgbClr val="4CE1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示范企业</a:t>
            </a:r>
            <a:endParaRPr lang="zh-CN" altLang="en-US" sz="3600" b="1" dirty="0">
              <a:solidFill>
                <a:srgbClr val="4CE1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: 圆角 99"/>
          <p:cNvSpPr/>
          <p:nvPr/>
        </p:nvSpPr>
        <p:spPr>
          <a:xfrm>
            <a:off x="11492058" y="2249038"/>
            <a:ext cx="7561630" cy="7970076"/>
          </a:xfrm>
          <a:prstGeom prst="roundRect">
            <a:avLst>
              <a:gd name="adj" fmla="val 4349"/>
            </a:avLst>
          </a:prstGeom>
          <a:solidFill>
            <a:srgbClr val="1557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: 圆角 96"/>
          <p:cNvSpPr/>
          <p:nvPr/>
        </p:nvSpPr>
        <p:spPr>
          <a:xfrm>
            <a:off x="7858503" y="2249038"/>
            <a:ext cx="3567213" cy="7970076"/>
          </a:xfrm>
          <a:prstGeom prst="roundRect">
            <a:avLst>
              <a:gd name="adj" fmla="val 9009"/>
            </a:avLst>
          </a:prstGeom>
          <a:solidFill>
            <a:srgbClr val="1557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/>
        </p:nvSpPr>
        <p:spPr>
          <a:xfrm>
            <a:off x="423351" y="2249038"/>
            <a:ext cx="7368811" cy="7970076"/>
          </a:xfrm>
          <a:prstGeom prst="roundRect">
            <a:avLst>
              <a:gd name="adj" fmla="val 4448"/>
            </a:avLst>
          </a:prstGeom>
          <a:solidFill>
            <a:srgbClr val="1557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0" y="1154013"/>
            <a:ext cx="7351491" cy="1013747"/>
            <a:chOff x="0" y="1273502"/>
            <a:chExt cx="7351491" cy="1013747"/>
          </a:xfrm>
        </p:grpSpPr>
        <p:sp>
          <p:nvSpPr>
            <p:cNvPr id="8" name="TextBox 27"/>
            <p:cNvSpPr txBox="1"/>
            <p:nvPr/>
          </p:nvSpPr>
          <p:spPr>
            <a:xfrm>
              <a:off x="962995" y="1273502"/>
              <a:ext cx="6388496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宏发全系列产品</a:t>
              </a:r>
              <a:endParaRPr lang="en-US" altLang="zh-CN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PRODUCT DEPTH</a:t>
              </a:r>
              <a:endParaRPr lang="en-US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6243082" y="1553502"/>
              <a:ext cx="677399" cy="733747"/>
              <a:chOff x="5420018" y="1767472"/>
              <a:chExt cx="1389398" cy="1504973"/>
            </a:xfrm>
          </p:grpSpPr>
          <p:sp>
            <p:nvSpPr>
              <p:cNvPr id="88" name="矩形 87"/>
              <p:cNvSpPr/>
              <p:nvPr/>
            </p:nvSpPr>
            <p:spPr>
              <a:xfrm>
                <a:off x="5420018" y="1767472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89" name="圆角矩形 88"/>
              <p:cNvSpPr/>
              <p:nvPr/>
            </p:nvSpPr>
            <p:spPr>
              <a:xfrm>
                <a:off x="6464244" y="2452604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圆角矩形 89"/>
              <p:cNvSpPr/>
              <p:nvPr/>
            </p:nvSpPr>
            <p:spPr>
              <a:xfrm>
                <a:off x="5996365" y="3044812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7" name="圆角矩形 86"/>
            <p:cNvSpPr/>
            <p:nvPr/>
          </p:nvSpPr>
          <p:spPr>
            <a:xfrm rot="5400000">
              <a:off x="8012" y="1273149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</p:grp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2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58" y="3223588"/>
            <a:ext cx="2262121" cy="1753141"/>
          </a:xfrm>
          <a:prstGeom prst="rect">
            <a:avLst/>
          </a:prstGeom>
        </p:spPr>
      </p:pic>
      <p:sp>
        <p:nvSpPr>
          <p:cNvPr id="37" name="TextBox 7"/>
          <p:cNvSpPr txBox="1"/>
          <p:nvPr/>
        </p:nvSpPr>
        <p:spPr>
          <a:xfrm>
            <a:off x="818234" y="4937769"/>
            <a:ext cx="1845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功率继电器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645" y="3144393"/>
            <a:ext cx="2238699" cy="191590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2337" y="5525835"/>
            <a:ext cx="1936879" cy="1710614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5428755" y="7286202"/>
            <a:ext cx="18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209" y="3173217"/>
            <a:ext cx="2137429" cy="1964400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5328996" y="4975975"/>
            <a:ext cx="2014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高压直流继电器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550" y="5767581"/>
            <a:ext cx="1712309" cy="1535173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710158" y="7265602"/>
            <a:ext cx="2061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信号继电器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741" y="7764878"/>
            <a:ext cx="2153424" cy="185640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908066" y="9464685"/>
            <a:ext cx="1665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5293" y="7919539"/>
            <a:ext cx="1747553" cy="1523268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3014707" y="9467372"/>
            <a:ext cx="199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强制导向继电器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11844694" y="3287793"/>
            <a:ext cx="2665101" cy="1610587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4903537" y="4975975"/>
            <a:ext cx="1665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真空灭弧室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14961780" y="9415585"/>
            <a:ext cx="1665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工业连接器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4526791" y="7161917"/>
            <a:ext cx="10451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15633874" y="7161917"/>
            <a:ext cx="16655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氧传感器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17118951" y="7161917"/>
            <a:ext cx="16655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速动开关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54914" y="3229799"/>
            <a:ext cx="2162789" cy="1779202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49389" y="7845512"/>
            <a:ext cx="1639428" cy="1400161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45344" y="5900578"/>
            <a:ext cx="1187067" cy="1259893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15895577" y="6153173"/>
            <a:ext cx="1235097" cy="802011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17253986" y="5900578"/>
            <a:ext cx="1400518" cy="113273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013444" y="7949081"/>
            <a:ext cx="1714581" cy="1288622"/>
            <a:chOff x="16863628" y="8357599"/>
            <a:chExt cx="1522728" cy="1144432"/>
          </a:xfrm>
        </p:grpSpPr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15" cstate="screen"/>
            <a:stretch>
              <a:fillRect/>
            </a:stretch>
          </p:blipFill>
          <p:spPr>
            <a:xfrm>
              <a:off x="16863628" y="8357599"/>
              <a:ext cx="1227884" cy="914664"/>
            </a:xfrm>
            <a:prstGeom prst="rect">
              <a:avLst/>
            </a:prstGeom>
          </p:spPr>
        </p:pic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16" cstate="screen"/>
            <a:stretch>
              <a:fillRect/>
            </a:stretch>
          </p:blipFill>
          <p:spPr>
            <a:xfrm>
              <a:off x="17384953" y="8666767"/>
              <a:ext cx="1001403" cy="835264"/>
            </a:xfrm>
            <a:prstGeom prst="rect">
              <a:avLst/>
            </a:prstGeom>
          </p:spPr>
        </p:pic>
      </p:grpSp>
      <p:sp>
        <p:nvSpPr>
          <p:cNvPr id="65" name="矩形 64"/>
          <p:cNvSpPr/>
          <p:nvPr/>
        </p:nvSpPr>
        <p:spPr>
          <a:xfrm>
            <a:off x="16988963" y="9415585"/>
            <a:ext cx="1665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电子模块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183911" y="4964745"/>
            <a:ext cx="1654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电力继电器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783353" y="6581249"/>
            <a:ext cx="1875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中低压电器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8621479" y="9467372"/>
            <a:ext cx="2199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高低压成套设备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213568" y="3582152"/>
            <a:ext cx="2939689" cy="2747467"/>
            <a:chOff x="2097654" y="6424909"/>
            <a:chExt cx="2447983" cy="2287915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17" cstate="screen"/>
            <a:stretch>
              <a:fillRect/>
            </a:stretch>
          </p:blipFill>
          <p:spPr>
            <a:xfrm>
              <a:off x="2929768" y="7782296"/>
              <a:ext cx="855518" cy="910524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18" cstate="screen"/>
            <a:stretch>
              <a:fillRect/>
            </a:stretch>
          </p:blipFill>
          <p:spPr>
            <a:xfrm>
              <a:off x="2097654" y="7757637"/>
              <a:ext cx="876574" cy="955187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19" cstate="screen"/>
            <a:stretch>
              <a:fillRect/>
            </a:stretch>
          </p:blipFill>
          <p:spPr>
            <a:xfrm>
              <a:off x="3482927" y="6424909"/>
              <a:ext cx="1015499" cy="1082511"/>
            </a:xfrm>
            <a:prstGeom prst="rect">
              <a:avLst/>
            </a:prstGeom>
          </p:spPr>
        </p:pic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20" cstate="screen"/>
            <a:stretch>
              <a:fillRect/>
            </a:stretch>
          </p:blipFill>
          <p:spPr>
            <a:xfrm>
              <a:off x="2137548" y="6669764"/>
              <a:ext cx="599577" cy="828856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21" cstate="screen"/>
            <a:stretch>
              <a:fillRect/>
            </a:stretch>
          </p:blipFill>
          <p:spPr>
            <a:xfrm>
              <a:off x="3825684" y="7757632"/>
              <a:ext cx="719953" cy="905120"/>
            </a:xfrm>
            <a:prstGeom prst="rect">
              <a:avLst/>
            </a:prstGeom>
          </p:spPr>
        </p:pic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22" cstate="screen"/>
            <a:stretch>
              <a:fillRect/>
            </a:stretch>
          </p:blipFill>
          <p:spPr>
            <a:xfrm>
              <a:off x="2877212" y="6725488"/>
              <a:ext cx="480924" cy="715284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7937472" y="7609698"/>
            <a:ext cx="3394356" cy="1474701"/>
            <a:chOff x="9243000" y="8027749"/>
            <a:chExt cx="2966685" cy="1288896"/>
          </a:xfrm>
        </p:grpSpPr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23" cstate="screen"/>
            <a:stretch>
              <a:fillRect/>
            </a:stretch>
          </p:blipFill>
          <p:spPr>
            <a:xfrm>
              <a:off x="9243000" y="8027749"/>
              <a:ext cx="1010262" cy="1288896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24" cstate="screen"/>
            <a:stretch>
              <a:fillRect/>
            </a:stretch>
          </p:blipFill>
          <p:spPr>
            <a:xfrm>
              <a:off x="11127587" y="8133803"/>
              <a:ext cx="1082098" cy="1173647"/>
            </a:xfrm>
            <a:prstGeom prst="rect">
              <a:avLst/>
            </a:prstGeom>
          </p:spPr>
        </p:pic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25" cstate="screen"/>
            <a:stretch>
              <a:fillRect/>
            </a:stretch>
          </p:blipFill>
          <p:spPr>
            <a:xfrm>
              <a:off x="10171617" y="8133862"/>
              <a:ext cx="1059454" cy="1152673"/>
            </a:xfrm>
            <a:prstGeom prst="rect">
              <a:avLst/>
            </a:prstGeom>
          </p:spPr>
        </p:pic>
      </p:grpSp>
      <p:sp>
        <p:nvSpPr>
          <p:cNvPr id="19" name="矩形 18"/>
          <p:cNvSpPr/>
          <p:nvPr/>
        </p:nvSpPr>
        <p:spPr>
          <a:xfrm>
            <a:off x="12801585" y="497597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电容器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1746693" y="8974285"/>
            <a:ext cx="1395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自动化产线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844694" y="7630326"/>
            <a:ext cx="3194184" cy="1577486"/>
            <a:chOff x="8547692" y="980306"/>
            <a:chExt cx="2086008" cy="1030200"/>
          </a:xfrm>
        </p:grpSpPr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26" cstate="screen"/>
            <a:stretch>
              <a:fillRect/>
            </a:stretch>
          </p:blipFill>
          <p:spPr>
            <a:xfrm>
              <a:off x="8547692" y="980306"/>
              <a:ext cx="1795182" cy="1008721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9183965" y="1068177"/>
              <a:ext cx="1449735" cy="942329"/>
            </a:xfrm>
            <a:prstGeom prst="rect">
              <a:avLst/>
            </a:prstGeom>
          </p:spPr>
        </p:pic>
      </p:grpSp>
      <p:sp>
        <p:nvSpPr>
          <p:cNvPr id="46" name="矩形 45"/>
          <p:cNvSpPr/>
          <p:nvPr/>
        </p:nvSpPr>
        <p:spPr>
          <a:xfrm>
            <a:off x="12960937" y="9051880"/>
            <a:ext cx="1395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工业机器人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2674283" y="941558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自动化设备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12405428" y="7146528"/>
            <a:ext cx="1665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通信连接器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17130674" y="4975975"/>
            <a:ext cx="1452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CT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互感器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8" cstate="screen"/>
          <a:stretch>
            <a:fillRect/>
          </a:stretch>
        </p:blipFill>
        <p:spPr>
          <a:xfrm>
            <a:off x="12541139" y="5711206"/>
            <a:ext cx="1534794" cy="13376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575" y="3542047"/>
            <a:ext cx="1092378" cy="1314755"/>
          </a:xfrm>
          <a:prstGeom prst="rect">
            <a:avLst/>
          </a:prstGeom>
        </p:spPr>
      </p:pic>
      <p:sp>
        <p:nvSpPr>
          <p:cNvPr id="4" name="矩形: 圆角 3"/>
          <p:cNvSpPr/>
          <p:nvPr/>
        </p:nvSpPr>
        <p:spPr>
          <a:xfrm>
            <a:off x="3055818" y="2427207"/>
            <a:ext cx="1992573" cy="564184"/>
          </a:xfrm>
          <a:prstGeom prst="roundRect">
            <a:avLst/>
          </a:prstGeom>
          <a:solidFill>
            <a:srgbClr val="4CE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498106" y="2494822"/>
            <a:ext cx="1107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继电器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矩形: 圆角 97"/>
          <p:cNvSpPr/>
          <p:nvPr/>
        </p:nvSpPr>
        <p:spPr>
          <a:xfrm>
            <a:off x="8638549" y="2427207"/>
            <a:ext cx="1992573" cy="564184"/>
          </a:xfrm>
          <a:prstGeom prst="roundRect">
            <a:avLst/>
          </a:prstGeom>
          <a:solidFill>
            <a:srgbClr val="4CE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/>
          <p:cNvSpPr/>
          <p:nvPr/>
        </p:nvSpPr>
        <p:spPr>
          <a:xfrm>
            <a:off x="8926950" y="24948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开关电气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14212624" y="2427207"/>
            <a:ext cx="1992573" cy="564184"/>
          </a:xfrm>
          <a:prstGeom prst="roundRect">
            <a:avLst/>
          </a:prstGeom>
          <a:solidFill>
            <a:srgbClr val="4CE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矩形 101"/>
          <p:cNvSpPr/>
          <p:nvPr/>
        </p:nvSpPr>
        <p:spPr>
          <a:xfrm>
            <a:off x="14654914" y="249482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新门类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295349" y="6138981"/>
            <a:ext cx="1499011" cy="862923"/>
            <a:chOff x="3583241" y="6125433"/>
            <a:chExt cx="1628730" cy="93759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3241" y="6320660"/>
              <a:ext cx="785225" cy="74237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3293" y="6125433"/>
              <a:ext cx="798678" cy="755221"/>
            </a:xfrm>
            <a:prstGeom prst="rect">
              <a:avLst/>
            </a:prstGeom>
          </p:spPr>
        </p:pic>
      </p:grpSp>
      <p:sp>
        <p:nvSpPr>
          <p:cNvPr id="103" name="矩形 102"/>
          <p:cNvSpPr/>
          <p:nvPr/>
        </p:nvSpPr>
        <p:spPr>
          <a:xfrm>
            <a:off x="2980315" y="7265602"/>
            <a:ext cx="2061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射频继电器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5299223" y="9467372"/>
            <a:ext cx="199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继电器插座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97" y="7822974"/>
            <a:ext cx="1814579" cy="156936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630" y="3305340"/>
            <a:ext cx="19480668" cy="6791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7" name="矩形 56"/>
          <p:cNvSpPr/>
          <p:nvPr/>
        </p:nvSpPr>
        <p:spPr>
          <a:xfrm>
            <a:off x="7208526" y="1532484"/>
            <a:ext cx="115752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宏发产品门类丰富，广泛应用于家用电器、智能家居、智能电网、新能源、建筑配电、汽车工业、轨道交通、航空航天、工业控制、网络通讯、安防消防等多个行业。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宏发在各个细分市场精耕细作，知名客户遍布全球。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-1" y="3542323"/>
            <a:ext cx="6253992" cy="2999015"/>
            <a:chOff x="-1" y="3542323"/>
            <a:chExt cx="6253992" cy="2999015"/>
          </a:xfrm>
        </p:grpSpPr>
        <p:pic>
          <p:nvPicPr>
            <p:cNvPr id="80" name="图片占位符 6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0" y="3542323"/>
              <a:ext cx="6253991" cy="299901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" name="组合 1"/>
            <p:cNvGrpSpPr/>
            <p:nvPr/>
          </p:nvGrpSpPr>
          <p:grpSpPr>
            <a:xfrm>
              <a:off x="-1" y="6075997"/>
              <a:ext cx="1547679" cy="465341"/>
              <a:chOff x="-1" y="6075997"/>
              <a:chExt cx="1547679" cy="465341"/>
            </a:xfrm>
          </p:grpSpPr>
          <p:sp>
            <p:nvSpPr>
              <p:cNvPr id="22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家用电器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6568476" y="3542323"/>
            <a:ext cx="2999015" cy="2999015"/>
            <a:chOff x="6568476" y="3542323"/>
            <a:chExt cx="2999015" cy="2999015"/>
          </a:xfrm>
        </p:grpSpPr>
        <p:pic>
          <p:nvPicPr>
            <p:cNvPr id="79" name="图片占位符 10"/>
            <p:cNvPicPr>
              <a:picLocks noChangeAspect="1"/>
            </p:cNvPicPr>
            <p:nvPr/>
          </p:nvPicPr>
          <p:blipFill rotWithShape="1">
            <a:blip r:embed="rId2" cstate="screen"/>
            <a:srcRect l="-101"/>
            <a:stretch>
              <a:fillRect/>
            </a:stretch>
          </p:blipFill>
          <p:spPr>
            <a:xfrm>
              <a:off x="6568476" y="3542323"/>
              <a:ext cx="2999015" cy="2999015"/>
            </a:xfrm>
            <a:prstGeom prst="rect">
              <a:avLst/>
            </a:prstGeom>
          </p:spPr>
        </p:pic>
        <p:grpSp>
          <p:nvGrpSpPr>
            <p:cNvPr id="31" name="组合 30"/>
            <p:cNvGrpSpPr/>
            <p:nvPr/>
          </p:nvGrpSpPr>
          <p:grpSpPr>
            <a:xfrm>
              <a:off x="6568476" y="6075997"/>
              <a:ext cx="1258787" cy="465341"/>
              <a:chOff x="-1" y="6075997"/>
              <a:chExt cx="1258787" cy="465341"/>
            </a:xfrm>
          </p:grpSpPr>
          <p:sp>
            <p:nvSpPr>
              <p:cNvPr id="34" name="Rectangle 19"/>
              <p:cNvSpPr/>
              <p:nvPr/>
            </p:nvSpPr>
            <p:spPr>
              <a:xfrm>
                <a:off x="-1" y="6075997"/>
                <a:ext cx="1258787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12"/>
              <p:cNvSpPr/>
              <p:nvPr/>
            </p:nvSpPr>
            <p:spPr>
              <a:xfrm>
                <a:off x="106656" y="6131432"/>
                <a:ext cx="1066787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新能源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7389612" y="6868883"/>
            <a:ext cx="2177879" cy="3000785"/>
            <a:chOff x="7389612" y="6868883"/>
            <a:chExt cx="2177879" cy="3000785"/>
          </a:xfrm>
        </p:grpSpPr>
        <p:pic>
          <p:nvPicPr>
            <p:cNvPr id="77" name="图片占位符 8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7389612" y="6868883"/>
              <a:ext cx="2177879" cy="2999014"/>
            </a:xfrm>
            <a:prstGeom prst="rect">
              <a:avLst/>
            </a:prstGeom>
          </p:spPr>
        </p:pic>
        <p:grpSp>
          <p:nvGrpSpPr>
            <p:cNvPr id="43" name="组合 42"/>
            <p:cNvGrpSpPr/>
            <p:nvPr/>
          </p:nvGrpSpPr>
          <p:grpSpPr>
            <a:xfrm>
              <a:off x="7389612" y="9404327"/>
              <a:ext cx="1547679" cy="465341"/>
              <a:chOff x="3847420" y="6075997"/>
              <a:chExt cx="1547679" cy="465341"/>
            </a:xfrm>
          </p:grpSpPr>
          <p:sp>
            <p:nvSpPr>
              <p:cNvPr id="45" name="Rectangle 19"/>
              <p:cNvSpPr/>
              <p:nvPr/>
            </p:nvSpPr>
            <p:spPr>
              <a:xfrm>
                <a:off x="3847420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12"/>
              <p:cNvSpPr/>
              <p:nvPr/>
            </p:nvSpPr>
            <p:spPr>
              <a:xfrm>
                <a:off x="3954077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轨道交通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9852478" y="3542322"/>
            <a:ext cx="3038022" cy="6327392"/>
            <a:chOff x="9852478" y="3542322"/>
            <a:chExt cx="3038022" cy="6327392"/>
          </a:xfrm>
        </p:grpSpPr>
        <p:pic>
          <p:nvPicPr>
            <p:cNvPr id="84" name="图片占位符 31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9852478" y="3542322"/>
              <a:ext cx="3038022" cy="6327392"/>
            </a:xfrm>
            <a:prstGeom prst="rect">
              <a:avLst/>
            </a:prstGeom>
          </p:spPr>
        </p:pic>
        <p:grpSp>
          <p:nvGrpSpPr>
            <p:cNvPr id="47" name="组合 46"/>
            <p:cNvGrpSpPr/>
            <p:nvPr/>
          </p:nvGrpSpPr>
          <p:grpSpPr>
            <a:xfrm>
              <a:off x="9852478" y="9404373"/>
              <a:ext cx="1547679" cy="465341"/>
              <a:chOff x="-1" y="6075997"/>
              <a:chExt cx="1547679" cy="465341"/>
            </a:xfrm>
          </p:grpSpPr>
          <p:sp>
            <p:nvSpPr>
              <p:cNvPr id="48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智能家居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13167577" y="6868884"/>
            <a:ext cx="2999015" cy="2999015"/>
            <a:chOff x="13167577" y="6868884"/>
            <a:chExt cx="2999015" cy="2999015"/>
          </a:xfrm>
        </p:grpSpPr>
        <p:pic>
          <p:nvPicPr>
            <p:cNvPr id="78" name="图片占位符 27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>
            <a:xfrm>
              <a:off x="13167577" y="6868884"/>
              <a:ext cx="2999015" cy="2999015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13167577" y="9402558"/>
              <a:ext cx="1547679" cy="465341"/>
              <a:chOff x="-1" y="6075997"/>
              <a:chExt cx="1547679" cy="465341"/>
            </a:xfrm>
          </p:grpSpPr>
          <p:sp>
            <p:nvSpPr>
              <p:cNvPr id="51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工业控制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13186384" y="3542323"/>
            <a:ext cx="2999015" cy="2999015"/>
            <a:chOff x="13186384" y="3542323"/>
            <a:chExt cx="2999015" cy="2999015"/>
          </a:xfrm>
        </p:grpSpPr>
        <p:pic>
          <p:nvPicPr>
            <p:cNvPr id="83" name="图片占位符 28"/>
            <p:cNvPicPr>
              <a:picLocks noChangeAspect="1"/>
            </p:cNvPicPr>
            <p:nvPr/>
          </p:nvPicPr>
          <p:blipFill rotWithShape="1">
            <a:blip r:embed="rId6" cstate="screen"/>
            <a:srcRect/>
            <a:stretch>
              <a:fillRect/>
            </a:stretch>
          </p:blipFill>
          <p:spPr>
            <a:xfrm>
              <a:off x="13186384" y="3542323"/>
              <a:ext cx="2999015" cy="2999015"/>
            </a:xfrm>
            <a:prstGeom prst="rect">
              <a:avLst/>
            </a:prstGeom>
          </p:spPr>
        </p:pic>
        <p:grpSp>
          <p:nvGrpSpPr>
            <p:cNvPr id="53" name="组合 52"/>
            <p:cNvGrpSpPr/>
            <p:nvPr/>
          </p:nvGrpSpPr>
          <p:grpSpPr>
            <a:xfrm>
              <a:off x="13186384" y="6075997"/>
              <a:ext cx="1547679" cy="465341"/>
              <a:chOff x="-1" y="6075997"/>
              <a:chExt cx="1547679" cy="465341"/>
            </a:xfrm>
          </p:grpSpPr>
          <p:sp>
            <p:nvSpPr>
              <p:cNvPr id="55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智能电网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87" name="组合 86"/>
          <p:cNvGrpSpPr/>
          <p:nvPr/>
        </p:nvGrpSpPr>
        <p:grpSpPr>
          <a:xfrm>
            <a:off x="16478023" y="3554514"/>
            <a:ext cx="2999015" cy="2986824"/>
            <a:chOff x="16478023" y="3554514"/>
            <a:chExt cx="2999015" cy="298682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7" cstate="screen"/>
            <a:srcRect/>
            <a:stretch>
              <a:fillRect/>
            </a:stretch>
          </p:blipFill>
          <p:spPr>
            <a:xfrm>
              <a:off x="16478023" y="3554514"/>
              <a:ext cx="2999015" cy="2986824"/>
            </a:xfrm>
            <a:prstGeom prst="rect">
              <a:avLst/>
            </a:prstGeom>
          </p:spPr>
        </p:pic>
        <p:grpSp>
          <p:nvGrpSpPr>
            <p:cNvPr id="59" name="组合 58"/>
            <p:cNvGrpSpPr/>
            <p:nvPr/>
          </p:nvGrpSpPr>
          <p:grpSpPr>
            <a:xfrm>
              <a:off x="16478023" y="6075997"/>
              <a:ext cx="1547679" cy="465341"/>
              <a:chOff x="-1" y="6075997"/>
              <a:chExt cx="1547679" cy="465341"/>
            </a:xfrm>
          </p:grpSpPr>
          <p:sp>
            <p:nvSpPr>
              <p:cNvPr id="60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安防消防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88" name="组合 87"/>
          <p:cNvGrpSpPr/>
          <p:nvPr/>
        </p:nvGrpSpPr>
        <p:grpSpPr>
          <a:xfrm>
            <a:off x="16478023" y="6868882"/>
            <a:ext cx="2999015" cy="2999146"/>
            <a:chOff x="16478023" y="6868882"/>
            <a:chExt cx="2999015" cy="2999146"/>
          </a:xfrm>
        </p:grpSpPr>
        <p:pic>
          <p:nvPicPr>
            <p:cNvPr id="85" name="图片占位符 32"/>
            <p:cNvPicPr>
              <a:picLocks noChangeAspect="1"/>
            </p:cNvPicPr>
            <p:nvPr/>
          </p:nvPicPr>
          <p:blipFill rotWithShape="1">
            <a:blip r:embed="rId8" cstate="screen"/>
            <a:srcRect/>
            <a:stretch>
              <a:fillRect/>
            </a:stretch>
          </p:blipFill>
          <p:spPr>
            <a:xfrm>
              <a:off x="16478023" y="6868882"/>
              <a:ext cx="2999015" cy="2999146"/>
            </a:xfrm>
            <a:prstGeom prst="rect">
              <a:avLst/>
            </a:prstGeom>
          </p:spPr>
        </p:pic>
        <p:grpSp>
          <p:nvGrpSpPr>
            <p:cNvPr id="62" name="组合 61"/>
            <p:cNvGrpSpPr/>
            <p:nvPr/>
          </p:nvGrpSpPr>
          <p:grpSpPr>
            <a:xfrm>
              <a:off x="16478023" y="9402557"/>
              <a:ext cx="1547679" cy="465341"/>
              <a:chOff x="-1" y="6075997"/>
              <a:chExt cx="1547679" cy="465341"/>
            </a:xfrm>
          </p:grpSpPr>
          <p:sp>
            <p:nvSpPr>
              <p:cNvPr id="63" name="Rectangle 19"/>
              <p:cNvSpPr/>
              <p:nvPr/>
            </p:nvSpPr>
            <p:spPr>
              <a:xfrm>
                <a:off x="-1" y="6075997"/>
                <a:ext cx="1547679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12"/>
              <p:cNvSpPr/>
              <p:nvPr/>
            </p:nvSpPr>
            <p:spPr>
              <a:xfrm>
                <a:off x="106656" y="6131432"/>
                <a:ext cx="1314903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建筑配电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0" y="1196629"/>
            <a:ext cx="4949371" cy="1561339"/>
            <a:chOff x="0" y="1196629"/>
            <a:chExt cx="4949371" cy="1561339"/>
          </a:xfrm>
        </p:grpSpPr>
        <p:grpSp>
          <p:nvGrpSpPr>
            <p:cNvPr id="44" name="组合 43"/>
            <p:cNvGrpSpPr/>
            <p:nvPr/>
          </p:nvGrpSpPr>
          <p:grpSpPr>
            <a:xfrm>
              <a:off x="949989" y="1196629"/>
              <a:ext cx="3999382" cy="1561339"/>
              <a:chOff x="949989" y="1180762"/>
              <a:chExt cx="3999382" cy="1561339"/>
            </a:xfrm>
          </p:grpSpPr>
          <p:sp>
            <p:nvSpPr>
              <p:cNvPr id="54" name="TextBox 27"/>
              <p:cNvSpPr txBox="1"/>
              <p:nvPr/>
            </p:nvSpPr>
            <p:spPr>
              <a:xfrm>
                <a:off x="949989" y="1738749"/>
                <a:ext cx="3999382" cy="1003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5400" b="1" spc="3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业务领域</a:t>
                </a:r>
                <a:endParaRPr lang="en-US" altLang="zh-CN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zh-CN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PRODUCT APPLICATION</a:t>
                </a:r>
                <a:endParaRPr lang="en-US" altLang="zh-CN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TextBox 27"/>
              <p:cNvSpPr txBox="1"/>
              <p:nvPr/>
            </p:nvSpPr>
            <p:spPr>
              <a:xfrm>
                <a:off x="949990" y="1180762"/>
                <a:ext cx="3781668" cy="43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全球化的营销及服务</a:t>
                </a:r>
                <a:endParaRPr lang="en-US" altLang="zh-CN" sz="28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67" name="组合 66"/>
            <p:cNvGrpSpPr/>
            <p:nvPr/>
          </p:nvGrpSpPr>
          <p:grpSpPr>
            <a:xfrm>
              <a:off x="0" y="1800130"/>
              <a:ext cx="4761847" cy="933894"/>
              <a:chOff x="0" y="2568573"/>
              <a:chExt cx="4761847" cy="933894"/>
            </a:xfrm>
          </p:grpSpPr>
          <p:grpSp>
            <p:nvGrpSpPr>
              <p:cNvPr id="68" name="组合 67"/>
              <p:cNvGrpSpPr/>
              <p:nvPr/>
            </p:nvGrpSpPr>
            <p:grpSpPr>
              <a:xfrm>
                <a:off x="4084446" y="2768720"/>
                <a:ext cx="677401" cy="733747"/>
                <a:chOff x="3603994" y="1512517"/>
                <a:chExt cx="1389403" cy="1504973"/>
              </a:xfrm>
            </p:grpSpPr>
            <p:sp>
              <p:nvSpPr>
                <p:cNvPr id="70" name="矩形 69"/>
                <p:cNvSpPr/>
                <p:nvPr/>
              </p:nvSpPr>
              <p:spPr>
                <a:xfrm>
                  <a:off x="3603994" y="1512517"/>
                  <a:ext cx="775488" cy="701239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730250"/>
                  <a:endParaRPr lang="zh-CN" altLang="en-US" sz="2875" noProof="1">
                    <a:solidFill>
                      <a:prstClr val="white"/>
                    </a:solidFill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>
                  <a:off x="4648225" y="2197649"/>
                  <a:ext cx="345172" cy="352724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2" name="圆角矩形 71"/>
                <p:cNvSpPr/>
                <p:nvPr/>
              </p:nvSpPr>
              <p:spPr>
                <a:xfrm>
                  <a:off x="4180339" y="2789857"/>
                  <a:ext cx="199143" cy="227633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9" name="圆角矩形 68"/>
              <p:cNvSpPr/>
              <p:nvPr/>
            </p:nvSpPr>
            <p:spPr>
              <a:xfrm rot="5400000">
                <a:off x="8012" y="2560561"/>
                <a:ext cx="732377" cy="748401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40000">
                    <a:srgbClr val="29CBF8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  <a:gs pos="8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0" y="6868882"/>
            <a:ext cx="7072429" cy="3000786"/>
            <a:chOff x="0" y="6868882"/>
            <a:chExt cx="7072429" cy="3000786"/>
          </a:xfrm>
        </p:grpSpPr>
        <p:pic>
          <p:nvPicPr>
            <p:cNvPr id="81" name="图片占位符 8"/>
            <p:cNvPicPr>
              <a:picLocks noChangeAspect="1"/>
            </p:cNvPicPr>
            <p:nvPr/>
          </p:nvPicPr>
          <p:blipFill rotWithShape="1">
            <a:blip r:embed="rId9" cstate="screen"/>
            <a:srcRect r="2769"/>
            <a:stretch>
              <a:fillRect/>
            </a:stretch>
          </p:blipFill>
          <p:spPr>
            <a:xfrm>
              <a:off x="0" y="6870653"/>
              <a:ext cx="4038600" cy="2999015"/>
            </a:xfrm>
            <a:prstGeom prst="rect">
              <a:avLst/>
            </a:prstGeom>
          </p:spPr>
        </p:pic>
        <p:pic>
          <p:nvPicPr>
            <p:cNvPr id="82" name="图片占位符 10"/>
            <p:cNvPicPr>
              <a:picLocks noChangeAspect="1"/>
            </p:cNvPicPr>
            <p:nvPr/>
          </p:nvPicPr>
          <p:blipFill rotWithShape="1">
            <a:blip r:embed="rId10" cstate="screen"/>
            <a:srcRect/>
            <a:stretch>
              <a:fillRect/>
            </a:stretch>
          </p:blipFill>
          <p:spPr>
            <a:xfrm>
              <a:off x="4036620" y="6868882"/>
              <a:ext cx="3035809" cy="2999015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4036620" y="9403648"/>
              <a:ext cx="1706481" cy="465341"/>
              <a:chOff x="4036620" y="6075997"/>
              <a:chExt cx="1706481" cy="465341"/>
            </a:xfrm>
          </p:grpSpPr>
          <p:sp>
            <p:nvSpPr>
              <p:cNvPr id="25" name="Rectangle 19"/>
              <p:cNvSpPr/>
              <p:nvPr/>
            </p:nvSpPr>
            <p:spPr>
              <a:xfrm>
                <a:off x="4036620" y="6075997"/>
                <a:ext cx="1706481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12"/>
              <p:cNvSpPr/>
              <p:nvPr/>
            </p:nvSpPr>
            <p:spPr>
              <a:xfrm>
                <a:off x="4143277" y="6131432"/>
                <a:ext cx="1599824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新能源汽车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0" name="组合 89"/>
            <p:cNvGrpSpPr/>
            <p:nvPr/>
          </p:nvGrpSpPr>
          <p:grpSpPr>
            <a:xfrm>
              <a:off x="0" y="9403648"/>
              <a:ext cx="1706481" cy="465341"/>
              <a:chOff x="4036620" y="6075997"/>
              <a:chExt cx="1706481" cy="465341"/>
            </a:xfrm>
          </p:grpSpPr>
          <p:sp>
            <p:nvSpPr>
              <p:cNvPr id="91" name="Rectangle 19"/>
              <p:cNvSpPr/>
              <p:nvPr/>
            </p:nvSpPr>
            <p:spPr>
              <a:xfrm>
                <a:off x="4036620" y="6075997"/>
                <a:ext cx="1706481" cy="465341"/>
              </a:xfrm>
              <a:custGeom>
                <a:avLst/>
                <a:gdLst>
                  <a:gd name="connsiteX0" fmla="*/ 0 w 2563543"/>
                  <a:gd name="connsiteY0" fmla="*/ 0 h 450827"/>
                  <a:gd name="connsiteX1" fmla="*/ 2563543 w 2563543"/>
                  <a:gd name="connsiteY1" fmla="*/ 0 h 450827"/>
                  <a:gd name="connsiteX2" fmla="*/ 2563543 w 2563543"/>
                  <a:gd name="connsiteY2" fmla="*/ 450827 h 450827"/>
                  <a:gd name="connsiteX3" fmla="*/ 0 w 2563543"/>
                  <a:gd name="connsiteY3" fmla="*/ 450827 h 450827"/>
                  <a:gd name="connsiteX4" fmla="*/ 0 w 2563543"/>
                  <a:gd name="connsiteY4" fmla="*/ 0 h 450827"/>
                  <a:gd name="connsiteX0-1" fmla="*/ 0 w 2563543"/>
                  <a:gd name="connsiteY0-2" fmla="*/ 14514 h 465341"/>
                  <a:gd name="connsiteX1-3" fmla="*/ 2229714 w 2563543"/>
                  <a:gd name="connsiteY1-4" fmla="*/ 0 h 465341"/>
                  <a:gd name="connsiteX2-5" fmla="*/ 2563543 w 2563543"/>
                  <a:gd name="connsiteY2-6" fmla="*/ 465341 h 465341"/>
                  <a:gd name="connsiteX3-7" fmla="*/ 0 w 2563543"/>
                  <a:gd name="connsiteY3-8" fmla="*/ 465341 h 465341"/>
                  <a:gd name="connsiteX4-9" fmla="*/ 0 w 2563543"/>
                  <a:gd name="connsiteY4-10" fmla="*/ 14514 h 46534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2563543" h="465341">
                    <a:moveTo>
                      <a:pt x="0" y="14514"/>
                    </a:moveTo>
                    <a:lnTo>
                      <a:pt x="2229714" y="0"/>
                    </a:lnTo>
                    <a:lnTo>
                      <a:pt x="2563543" y="465341"/>
                    </a:lnTo>
                    <a:lnTo>
                      <a:pt x="0" y="465341"/>
                    </a:lnTo>
                    <a:lnTo>
                      <a:pt x="0" y="1451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12"/>
              <p:cNvSpPr/>
              <p:nvPr/>
            </p:nvSpPr>
            <p:spPr>
              <a:xfrm>
                <a:off x="4143277" y="6131432"/>
                <a:ext cx="1599824" cy="397714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汽车工业</a:t>
                </a:r>
                <a:endPara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 43"/>
          <p:cNvSpPr/>
          <p:nvPr/>
        </p:nvSpPr>
        <p:spPr>
          <a:xfrm>
            <a:off x="-12700" y="8928562"/>
            <a:ext cx="19477038" cy="2044237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0" y="1180762"/>
            <a:ext cx="5697099" cy="1553263"/>
            <a:chOff x="0" y="1180762"/>
            <a:chExt cx="5697099" cy="1553263"/>
          </a:xfrm>
        </p:grpSpPr>
        <p:grpSp>
          <p:nvGrpSpPr>
            <p:cNvPr id="2" name="组合 1"/>
            <p:cNvGrpSpPr/>
            <p:nvPr/>
          </p:nvGrpSpPr>
          <p:grpSpPr>
            <a:xfrm>
              <a:off x="955732" y="1180762"/>
              <a:ext cx="4741367" cy="1535727"/>
              <a:chOff x="955732" y="1180762"/>
              <a:chExt cx="4741367" cy="1535727"/>
            </a:xfrm>
          </p:grpSpPr>
          <p:sp>
            <p:nvSpPr>
              <p:cNvPr id="43" name="TextBox 27"/>
              <p:cNvSpPr txBox="1"/>
              <p:nvPr/>
            </p:nvSpPr>
            <p:spPr>
              <a:xfrm>
                <a:off x="955732" y="1737760"/>
                <a:ext cx="4741367" cy="97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5400" b="1" spc="3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营销网络</a:t>
                </a:r>
                <a:endParaRPr lang="en-US" altLang="zh-CN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zh-CN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SALES &amp; SUPPORT NETWORK</a:t>
                </a:r>
                <a:endParaRPr lang="en-US" altLang="zh-CN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TextBox 27"/>
              <p:cNvSpPr txBox="1"/>
              <p:nvPr/>
            </p:nvSpPr>
            <p:spPr>
              <a:xfrm>
                <a:off x="963842" y="1180762"/>
                <a:ext cx="4733257" cy="43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全球化的营销及服务</a:t>
                </a:r>
                <a:endParaRPr lang="en-US" altLang="zh-CN" sz="28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2" name="组合 51"/>
            <p:cNvGrpSpPr/>
            <p:nvPr/>
          </p:nvGrpSpPr>
          <p:grpSpPr>
            <a:xfrm>
              <a:off x="0" y="1773905"/>
              <a:ext cx="5173256" cy="960120"/>
              <a:chOff x="0" y="2542348"/>
              <a:chExt cx="5173256" cy="960120"/>
            </a:xfrm>
          </p:grpSpPr>
          <p:grpSp>
            <p:nvGrpSpPr>
              <p:cNvPr id="59" name="组合 58"/>
              <p:cNvGrpSpPr/>
              <p:nvPr/>
            </p:nvGrpSpPr>
            <p:grpSpPr>
              <a:xfrm>
                <a:off x="4495855" y="2768720"/>
                <a:ext cx="677401" cy="733748"/>
                <a:chOff x="4447814" y="1512516"/>
                <a:chExt cx="1389399" cy="1504975"/>
              </a:xfrm>
            </p:grpSpPr>
            <p:sp>
              <p:nvSpPr>
                <p:cNvPr id="61" name="矩形 60"/>
                <p:cNvSpPr/>
                <p:nvPr/>
              </p:nvSpPr>
              <p:spPr>
                <a:xfrm>
                  <a:off x="4447814" y="1512516"/>
                  <a:ext cx="775489" cy="701239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730250"/>
                  <a:endParaRPr lang="zh-CN" altLang="en-US" sz="2875" noProof="1">
                    <a:solidFill>
                      <a:prstClr val="white"/>
                    </a:solidFill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62" name="圆角矩形 61"/>
                <p:cNvSpPr/>
                <p:nvPr/>
              </p:nvSpPr>
              <p:spPr>
                <a:xfrm>
                  <a:off x="5492041" y="2197648"/>
                  <a:ext cx="345172" cy="352724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3" name="圆角矩形 62"/>
                <p:cNvSpPr/>
                <p:nvPr/>
              </p:nvSpPr>
              <p:spPr>
                <a:xfrm>
                  <a:off x="5024153" y="2789858"/>
                  <a:ext cx="199143" cy="227633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0" name="圆角矩形 59"/>
              <p:cNvSpPr/>
              <p:nvPr/>
            </p:nvSpPr>
            <p:spPr>
              <a:xfrm rot="5400000">
                <a:off x="8012" y="2534336"/>
                <a:ext cx="732377" cy="748401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40000">
                    <a:srgbClr val="29CBF8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  <a:gs pos="8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353012" y="-764201"/>
            <a:ext cx="14832139" cy="1006857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63842" y="4036121"/>
            <a:ext cx="5542934" cy="4590001"/>
            <a:chOff x="963842" y="4036121"/>
            <a:chExt cx="5542934" cy="4590001"/>
          </a:xfrm>
        </p:grpSpPr>
        <p:sp>
          <p:nvSpPr>
            <p:cNvPr id="48" name="矩形 47"/>
            <p:cNvSpPr/>
            <p:nvPr/>
          </p:nvSpPr>
          <p:spPr>
            <a:xfrm>
              <a:off x="963842" y="4036121"/>
              <a:ext cx="423036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宏发具备国际市场运作和技术服务能力，积极布局全球化营销网络，产品出口到全球</a:t>
              </a:r>
              <a:r>
                <a:rPr lang="en-US" altLang="zh-CN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120</a:t>
              </a: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多个国家和地区，可为全球客户快速提供适配需求的产品与解决方案。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963842" y="6117643"/>
              <a:ext cx="2510761" cy="2508479"/>
              <a:chOff x="765839" y="4549816"/>
              <a:chExt cx="2606291" cy="3114091"/>
            </a:xfrm>
          </p:grpSpPr>
          <p:sp>
            <p:nvSpPr>
              <p:cNvPr id="54" name="TextBox 27"/>
              <p:cNvSpPr txBox="1"/>
              <p:nvPr/>
            </p:nvSpPr>
            <p:spPr>
              <a:xfrm>
                <a:off x="765840" y="4549816"/>
                <a:ext cx="2144878" cy="1528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境外销售机构</a:t>
                </a:r>
                <a:endParaRPr lang="en-US" altLang="zh-CN" sz="20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5400" spc="300" dirty="0">
                    <a:solidFill>
                      <a:srgbClr val="FFCC00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10</a:t>
                </a:r>
                <a:r>
                  <a:rPr lang="zh-CN" altLang="en-US" sz="1600" spc="300" dirty="0">
                    <a:solidFill>
                      <a:srgbClr val="FFCC00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家</a:t>
                </a:r>
                <a:endParaRPr lang="en-US" altLang="zh-CN" sz="2800" spc="300" dirty="0">
                  <a:solidFill>
                    <a:srgbClr val="FFCC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55" name="TextBox 27"/>
              <p:cNvSpPr txBox="1"/>
              <p:nvPr/>
            </p:nvSpPr>
            <p:spPr>
              <a:xfrm>
                <a:off x="765839" y="6135580"/>
                <a:ext cx="2606291" cy="1528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全球物流中心</a:t>
                </a:r>
                <a:endParaRPr lang="en-US" altLang="zh-CN" sz="20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5400" spc="300" dirty="0">
                    <a:solidFill>
                      <a:srgbClr val="FFCC00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7</a:t>
                </a:r>
                <a:r>
                  <a:rPr lang="zh-CN" altLang="en-US" sz="1600" spc="300" dirty="0">
                    <a:solidFill>
                      <a:srgbClr val="FFCC00"/>
                    </a:solidFill>
                    <a:latin typeface="微软雅黑 Light" panose="020B0502040204020203" pitchFamily="34" charset="-122"/>
                    <a:ea typeface="微软雅黑 Light" panose="020B0502040204020203" pitchFamily="34" charset="-122"/>
                  </a:rPr>
                  <a:t>个</a:t>
                </a:r>
                <a:endParaRPr lang="en-US" altLang="zh-CN" sz="2800" spc="300" dirty="0">
                  <a:solidFill>
                    <a:srgbClr val="FFCC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endParaRPr>
              </a:p>
            </p:txBody>
          </p:sp>
          <p:cxnSp>
            <p:nvCxnSpPr>
              <p:cNvPr id="57" name="Straight Connector 46"/>
              <p:cNvCxnSpPr/>
              <p:nvPr/>
            </p:nvCxnSpPr>
            <p:spPr>
              <a:xfrm>
                <a:off x="836107" y="6015079"/>
                <a:ext cx="2267049" cy="0"/>
              </a:xfrm>
              <a:prstGeom prst="line">
                <a:avLst/>
              </a:prstGeom>
              <a:ln w="12700"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矩形 49"/>
            <p:cNvSpPr/>
            <p:nvPr/>
          </p:nvSpPr>
          <p:spPr>
            <a:xfrm>
              <a:off x="1650673" y="8072067"/>
              <a:ext cx="4856103" cy="4589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欧洲、北美、香港、上海、北京、四川、厦门总部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0" y="9113654"/>
            <a:ext cx="19554574" cy="1673042"/>
            <a:chOff x="0" y="9113654"/>
            <a:chExt cx="19554574" cy="1673042"/>
          </a:xfrm>
        </p:grpSpPr>
        <p:grpSp>
          <p:nvGrpSpPr>
            <p:cNvPr id="29" name="组合 28"/>
            <p:cNvGrpSpPr/>
            <p:nvPr/>
          </p:nvGrpSpPr>
          <p:grpSpPr>
            <a:xfrm>
              <a:off x="17241776" y="9145590"/>
              <a:ext cx="2312798" cy="1288584"/>
              <a:chOff x="10611847" y="4342011"/>
              <a:chExt cx="1473143" cy="972424"/>
            </a:xfrm>
          </p:grpSpPr>
          <p:pic>
            <p:nvPicPr>
              <p:cNvPr id="41" name="图片 40"/>
              <p:cNvPicPr>
                <a:picLocks noChangeAspect="1"/>
              </p:cNvPicPr>
              <p:nvPr/>
            </p:nvPicPr>
            <p:blipFill rotWithShape="1">
              <a:blip r:embed="rId2" cstate="screen"/>
              <a:srcRect/>
              <a:stretch>
                <a:fillRect/>
              </a:stretch>
            </p:blipFill>
            <p:spPr>
              <a:xfrm>
                <a:off x="10649346" y="4342011"/>
                <a:ext cx="1386258" cy="972424"/>
              </a:xfrm>
              <a:prstGeom prst="rect">
                <a:avLst/>
              </a:prstGeom>
            </p:spPr>
          </p:pic>
          <p:sp>
            <p:nvSpPr>
              <p:cNvPr id="42" name="TextBox 7"/>
              <p:cNvSpPr txBox="1"/>
              <p:nvPr/>
            </p:nvSpPr>
            <p:spPr>
              <a:xfrm>
                <a:off x="10611847" y="4415284"/>
                <a:ext cx="1473143" cy="626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印度、韩国、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菲律宾、土耳其、巴西办事处</a:t>
                </a:r>
                <a:endParaRPr lang="zh-CN" altLang="en-US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06079" y="10448463"/>
              <a:ext cx="17064734" cy="338233"/>
              <a:chOff x="32474" y="-483522"/>
              <a:chExt cx="10674748" cy="211723"/>
            </a:xfrm>
          </p:grpSpPr>
          <p:sp>
            <p:nvSpPr>
              <p:cNvPr id="32" name="TextBox 7"/>
              <p:cNvSpPr txBox="1"/>
              <p:nvPr/>
            </p:nvSpPr>
            <p:spPr>
              <a:xfrm>
                <a:off x="32474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总部宏发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TextBox 7"/>
              <p:cNvSpPr txBox="1"/>
              <p:nvPr/>
            </p:nvSpPr>
            <p:spPr>
              <a:xfrm>
                <a:off x="7273830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上海宏发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TextBox 7"/>
              <p:cNvSpPr txBox="1"/>
              <p:nvPr/>
            </p:nvSpPr>
            <p:spPr>
              <a:xfrm>
                <a:off x="6066938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北京宏发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5" name="TextBox 7"/>
              <p:cNvSpPr txBox="1"/>
              <p:nvPr/>
            </p:nvSpPr>
            <p:spPr>
              <a:xfrm>
                <a:off x="8480723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四川宏发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TextBox 7"/>
              <p:cNvSpPr txBox="1"/>
              <p:nvPr/>
            </p:nvSpPr>
            <p:spPr>
              <a:xfrm>
                <a:off x="4860045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香港宏发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TextBox 7"/>
              <p:cNvSpPr txBox="1"/>
              <p:nvPr/>
            </p:nvSpPr>
            <p:spPr>
              <a:xfrm>
                <a:off x="3653152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美国</a:t>
                </a:r>
                <a:r>
                  <a:rPr lang="en-US" altLang="zh-CN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KG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TextBox 7"/>
              <p:cNvSpPr txBox="1"/>
              <p:nvPr/>
            </p:nvSpPr>
            <p:spPr>
              <a:xfrm>
                <a:off x="1239367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欧洲宏发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TextBox 7"/>
              <p:cNvSpPr txBox="1"/>
              <p:nvPr/>
            </p:nvSpPr>
            <p:spPr>
              <a:xfrm>
                <a:off x="2446259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美国宏发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TextBox 7"/>
              <p:cNvSpPr txBox="1"/>
              <p:nvPr/>
            </p:nvSpPr>
            <p:spPr>
              <a:xfrm>
                <a:off x="9687616" y="-483522"/>
                <a:ext cx="1019606" cy="211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浙江电气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5789690" y="9121628"/>
              <a:ext cx="1834493" cy="128467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0" y="9113654"/>
              <a:ext cx="1842111" cy="1292651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11590747" y="9113654"/>
              <a:ext cx="1830746" cy="128467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9654522" y="9113654"/>
              <a:ext cx="1842111" cy="129265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13515606" y="9113654"/>
              <a:ext cx="1830746" cy="128467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15440467" y="9113654"/>
              <a:ext cx="1830746" cy="128467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 cstate="screen"/>
            <a:stretch>
              <a:fillRect/>
            </a:stretch>
          </p:blipFill>
          <p:spPr>
            <a:xfrm>
              <a:off x="7725914" y="9113654"/>
              <a:ext cx="1834494" cy="12873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0" cstate="screen"/>
            <a:stretch>
              <a:fillRect/>
            </a:stretch>
          </p:blipFill>
          <p:spPr>
            <a:xfrm>
              <a:off x="1936224" y="9113654"/>
              <a:ext cx="1842111" cy="129265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1" cstate="screen"/>
            <a:stretch>
              <a:fillRect/>
            </a:stretch>
          </p:blipFill>
          <p:spPr>
            <a:xfrm>
              <a:off x="3872448" y="9113654"/>
              <a:ext cx="1834493" cy="128730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-2495"/>
            <a:ext cx="19477038" cy="10975295"/>
          </a:xfrm>
          <a:prstGeom prst="rect">
            <a:avLst/>
          </a:prstGeom>
          <a:solidFill>
            <a:srgbClr val="161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2" name="Rectangle 19"/>
          <p:cNvSpPr/>
          <p:nvPr/>
        </p:nvSpPr>
        <p:spPr>
          <a:xfrm rot="2700000">
            <a:off x="1740830" y="76708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9"/>
          <p:cNvSpPr/>
          <p:nvPr/>
        </p:nvSpPr>
        <p:spPr>
          <a:xfrm rot="2700000">
            <a:off x="4369376" y="76708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9"/>
          <p:cNvSpPr/>
          <p:nvPr/>
        </p:nvSpPr>
        <p:spPr>
          <a:xfrm rot="2700000">
            <a:off x="6997922" y="76708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9"/>
          <p:cNvSpPr/>
          <p:nvPr/>
        </p:nvSpPr>
        <p:spPr>
          <a:xfrm rot="2700000">
            <a:off x="9626468" y="76708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9"/>
          <p:cNvSpPr/>
          <p:nvPr/>
        </p:nvSpPr>
        <p:spPr>
          <a:xfrm rot="2700000">
            <a:off x="12255014" y="77597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9"/>
          <p:cNvSpPr/>
          <p:nvPr/>
        </p:nvSpPr>
        <p:spPr>
          <a:xfrm rot="2700000">
            <a:off x="14883560" y="77597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9"/>
          <p:cNvSpPr/>
          <p:nvPr/>
        </p:nvSpPr>
        <p:spPr>
          <a:xfrm rot="2700000">
            <a:off x="17512107" y="7670807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9"/>
          <p:cNvSpPr/>
          <p:nvPr/>
        </p:nvSpPr>
        <p:spPr>
          <a:xfrm rot="2700000">
            <a:off x="14861717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9"/>
          <p:cNvSpPr/>
          <p:nvPr/>
        </p:nvSpPr>
        <p:spPr>
          <a:xfrm rot="2700000">
            <a:off x="17490264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9"/>
          <p:cNvSpPr/>
          <p:nvPr/>
        </p:nvSpPr>
        <p:spPr>
          <a:xfrm rot="2700000">
            <a:off x="462316" y="64004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9"/>
          <p:cNvSpPr/>
          <p:nvPr/>
        </p:nvSpPr>
        <p:spPr>
          <a:xfrm rot="2700000">
            <a:off x="3084512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9"/>
          <p:cNvSpPr/>
          <p:nvPr/>
        </p:nvSpPr>
        <p:spPr>
          <a:xfrm rot="2700000">
            <a:off x="5706708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9"/>
          <p:cNvSpPr/>
          <p:nvPr/>
        </p:nvSpPr>
        <p:spPr>
          <a:xfrm rot="2700000">
            <a:off x="8328904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9"/>
          <p:cNvSpPr/>
          <p:nvPr/>
        </p:nvSpPr>
        <p:spPr>
          <a:xfrm rot="2700000">
            <a:off x="10951100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9"/>
          <p:cNvSpPr/>
          <p:nvPr/>
        </p:nvSpPr>
        <p:spPr>
          <a:xfrm rot="2700000">
            <a:off x="13573296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9"/>
          <p:cNvSpPr/>
          <p:nvPr/>
        </p:nvSpPr>
        <p:spPr>
          <a:xfrm rot="2700000">
            <a:off x="16195493" y="637502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9"/>
          <p:cNvSpPr/>
          <p:nvPr/>
        </p:nvSpPr>
        <p:spPr>
          <a:xfrm rot="2700000">
            <a:off x="1759846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9"/>
          <p:cNvSpPr/>
          <p:nvPr/>
        </p:nvSpPr>
        <p:spPr>
          <a:xfrm rot="2700000">
            <a:off x="4375692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9"/>
          <p:cNvSpPr/>
          <p:nvPr/>
        </p:nvSpPr>
        <p:spPr>
          <a:xfrm rot="2700000">
            <a:off x="7004238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9"/>
          <p:cNvSpPr/>
          <p:nvPr/>
        </p:nvSpPr>
        <p:spPr>
          <a:xfrm rot="2700000">
            <a:off x="9632784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9"/>
          <p:cNvSpPr/>
          <p:nvPr/>
        </p:nvSpPr>
        <p:spPr>
          <a:xfrm rot="2700000">
            <a:off x="12261330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9"/>
          <p:cNvSpPr/>
          <p:nvPr/>
        </p:nvSpPr>
        <p:spPr>
          <a:xfrm rot="2700000">
            <a:off x="14889876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9"/>
          <p:cNvSpPr/>
          <p:nvPr/>
        </p:nvSpPr>
        <p:spPr>
          <a:xfrm rot="2700000">
            <a:off x="17518423" y="5118572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9"/>
          <p:cNvSpPr/>
          <p:nvPr/>
        </p:nvSpPr>
        <p:spPr>
          <a:xfrm rot="2700000">
            <a:off x="434157" y="38835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9"/>
          <p:cNvSpPr/>
          <p:nvPr/>
        </p:nvSpPr>
        <p:spPr>
          <a:xfrm rot="2700000">
            <a:off x="3062703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9"/>
          <p:cNvSpPr/>
          <p:nvPr/>
        </p:nvSpPr>
        <p:spPr>
          <a:xfrm rot="2700000">
            <a:off x="5691249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9"/>
          <p:cNvSpPr/>
          <p:nvPr/>
        </p:nvSpPr>
        <p:spPr>
          <a:xfrm rot="2700000">
            <a:off x="8319795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9"/>
          <p:cNvSpPr/>
          <p:nvPr/>
        </p:nvSpPr>
        <p:spPr>
          <a:xfrm rot="2700000">
            <a:off x="10935641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9"/>
          <p:cNvSpPr/>
          <p:nvPr/>
        </p:nvSpPr>
        <p:spPr>
          <a:xfrm rot="2700000">
            <a:off x="13576887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9"/>
          <p:cNvSpPr/>
          <p:nvPr/>
        </p:nvSpPr>
        <p:spPr>
          <a:xfrm rot="2700000">
            <a:off x="16205434" y="3858185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9"/>
          <p:cNvSpPr/>
          <p:nvPr/>
        </p:nvSpPr>
        <p:spPr>
          <a:xfrm rot="2700000">
            <a:off x="1782487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9"/>
          <p:cNvSpPr/>
          <p:nvPr/>
        </p:nvSpPr>
        <p:spPr>
          <a:xfrm rot="2700000">
            <a:off x="4372380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9"/>
          <p:cNvSpPr/>
          <p:nvPr/>
        </p:nvSpPr>
        <p:spPr>
          <a:xfrm rot="2700000">
            <a:off x="6988779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9"/>
          <p:cNvSpPr/>
          <p:nvPr/>
        </p:nvSpPr>
        <p:spPr>
          <a:xfrm rot="2700000">
            <a:off x="9604625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9"/>
          <p:cNvSpPr/>
          <p:nvPr/>
        </p:nvSpPr>
        <p:spPr>
          <a:xfrm rot="2700000">
            <a:off x="12233171" y="2588564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9"/>
          <p:cNvSpPr/>
          <p:nvPr/>
        </p:nvSpPr>
        <p:spPr>
          <a:xfrm rot="2700000">
            <a:off x="5689394" y="1328868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19"/>
          <p:cNvSpPr/>
          <p:nvPr/>
        </p:nvSpPr>
        <p:spPr>
          <a:xfrm rot="2700000">
            <a:off x="8305562" y="1328868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19"/>
          <p:cNvSpPr/>
          <p:nvPr/>
        </p:nvSpPr>
        <p:spPr>
          <a:xfrm rot="2700000">
            <a:off x="10934430" y="1354268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9"/>
          <p:cNvSpPr/>
          <p:nvPr/>
        </p:nvSpPr>
        <p:spPr>
          <a:xfrm rot="2700000">
            <a:off x="13563298" y="1328868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9"/>
          <p:cNvSpPr/>
          <p:nvPr/>
        </p:nvSpPr>
        <p:spPr>
          <a:xfrm rot="2700000">
            <a:off x="16192166" y="1328869"/>
            <a:ext cx="1535647" cy="1535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7372124" y="10440803"/>
            <a:ext cx="4782719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（以上客户为节选，排序不分先后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21800" y="6881572"/>
            <a:ext cx="1054951" cy="4456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8874" y="5654658"/>
            <a:ext cx="1622774" cy="3720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44779" y="6914823"/>
            <a:ext cx="1465948" cy="38501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563" y="8239058"/>
            <a:ext cx="1453453" cy="317117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7155821" y="5691536"/>
            <a:ext cx="1381928" cy="338432"/>
          </a:xfrm>
          <a:prstGeom prst="rect">
            <a:avLst/>
          </a:prstGeom>
        </p:spPr>
      </p:pic>
      <p:pic>
        <p:nvPicPr>
          <p:cNvPr id="35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5728" y="5590603"/>
            <a:ext cx="979533" cy="479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3263" y="8097680"/>
            <a:ext cx="1311938" cy="520379"/>
          </a:xfrm>
          <a:prstGeom prst="rect">
            <a:avLst/>
          </a:prstGeom>
        </p:spPr>
      </p:pic>
      <p:pic>
        <p:nvPicPr>
          <p:cNvPr id="46" name="PA-图片 1" descr="BMW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75277" y="5511052"/>
            <a:ext cx="872175" cy="65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A-图片 2" descr="奔驰车标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4246" y="1686251"/>
            <a:ext cx="641395" cy="63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623084" y="6734705"/>
            <a:ext cx="553947" cy="55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A-图片 71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396663" y="5453976"/>
            <a:ext cx="642122" cy="63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A-图片 58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11502428" y="1765192"/>
            <a:ext cx="624392" cy="53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A-图片 1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6703349" y="6706130"/>
            <a:ext cx="751198" cy="64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79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069054" y="8217150"/>
            <a:ext cx="997423" cy="415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4537934" y="5776526"/>
            <a:ext cx="1573775" cy="208765"/>
          </a:xfrm>
          <a:prstGeom prst="rect">
            <a:avLst/>
          </a:prstGeom>
        </p:spPr>
      </p:pic>
      <p:pic>
        <p:nvPicPr>
          <p:cNvPr id="63" name="Picture 13" descr="E:\通用专项ppt\LOGO\智能楼宇\ABB.png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718998" y="3095380"/>
            <a:ext cx="980207" cy="4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28187" y="6900604"/>
            <a:ext cx="1111223" cy="345152"/>
          </a:xfrm>
          <a:prstGeom prst="rect">
            <a:avLst/>
          </a:prstGeom>
        </p:spPr>
      </p:pic>
      <p:pic>
        <p:nvPicPr>
          <p:cNvPr id="65" name="Picture 14" descr="E:\通用专项ppt\LOGO\电源控制领域\台达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903359" y="4340985"/>
            <a:ext cx="1162909" cy="347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图片 65"/>
          <p:cNvPicPr>
            <a:picLocks noChangeAspect="1"/>
          </p:cNvPicPr>
          <p:nvPr/>
        </p:nvPicPr>
        <p:blipFill rotWithShape="1">
          <a:blip r:embed="rId24" cstate="screen">
            <a:clrChange>
              <a:clrFrom>
                <a:srgbClr val="FDFEF6"/>
              </a:clrFrom>
              <a:clrTo>
                <a:srgbClr val="FDFEF6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819983" y="8163297"/>
            <a:ext cx="1659211" cy="400780"/>
          </a:xfrm>
          <a:prstGeom prst="rect">
            <a:avLst/>
          </a:prstGeom>
        </p:spPr>
      </p:pic>
      <p:pic>
        <p:nvPicPr>
          <p:cNvPr id="67" name="Picture 4" descr="H:\工控PPT\PIC\LOGO\Weidmuller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8518047" y="2003717"/>
            <a:ext cx="1204737" cy="16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6574659" y="1877862"/>
            <a:ext cx="894866" cy="254788"/>
          </a:xfrm>
          <a:prstGeom prst="rect">
            <a:avLst/>
          </a:prstGeom>
        </p:spPr>
      </p:pic>
      <p:pic>
        <p:nvPicPr>
          <p:cNvPr id="78" name="Picture 10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1419594" y="4148572"/>
            <a:ext cx="699884" cy="7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28" cstate="screen"/>
          <a:srcRect/>
          <a:stretch>
            <a:fillRect/>
          </a:stretch>
        </p:blipFill>
        <p:spPr>
          <a:xfrm>
            <a:off x="14886715" y="3128066"/>
            <a:ext cx="1588037" cy="379532"/>
          </a:xfrm>
          <a:prstGeom prst="rect">
            <a:avLst/>
          </a:prstGeom>
        </p:spPr>
      </p:pic>
      <p:pic>
        <p:nvPicPr>
          <p:cNvPr id="81" name="Picture 17" descr="E:\通用专项ppt\LOGO\电源控制领域\华为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8812490" y="4146749"/>
            <a:ext cx="682069" cy="68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3700363" y="1726885"/>
            <a:ext cx="1279207" cy="522603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794954" y="3128065"/>
            <a:ext cx="1333686" cy="357635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7484" y="3015175"/>
            <a:ext cx="1555354" cy="490829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33" cstate="screen">
            <a:clrChange>
              <a:clrFrom>
                <a:srgbClr val="ECECED"/>
              </a:clrFrom>
              <a:clrTo>
                <a:srgbClr val="ECEC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84311" y="8163296"/>
            <a:ext cx="1420616" cy="489756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34">
            <a:clrChange>
              <a:clrFrom>
                <a:srgbClr val="ECECED"/>
              </a:clrFrom>
              <a:clrTo>
                <a:srgbClr val="ECEC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05526" y="4281737"/>
            <a:ext cx="1045611" cy="573151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3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51937" y="2806648"/>
            <a:ext cx="868563" cy="850278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3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36805" y="5430050"/>
            <a:ext cx="1055084" cy="69481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3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49421" y="4365877"/>
            <a:ext cx="1734650" cy="531015"/>
          </a:xfrm>
          <a:prstGeom prst="rect">
            <a:avLst/>
          </a:prstGeom>
        </p:spPr>
      </p:pic>
      <p:pic>
        <p:nvPicPr>
          <p:cNvPr id="108" name="图片 107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105077" y="6734705"/>
            <a:ext cx="1277580" cy="561361"/>
          </a:xfrm>
          <a:prstGeom prst="rect">
            <a:avLst/>
          </a:prstGeom>
        </p:spPr>
      </p:pic>
      <p:pic>
        <p:nvPicPr>
          <p:cNvPr id="109" name="图片 108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5104004" y="8035566"/>
            <a:ext cx="1041907" cy="629312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7864684" y="3068165"/>
            <a:ext cx="942904" cy="382762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41" cstate="screen"/>
          <a:stretch>
            <a:fillRect/>
          </a:stretch>
        </p:blipFill>
        <p:spPr>
          <a:xfrm>
            <a:off x="721458" y="6925555"/>
            <a:ext cx="1131484" cy="435532"/>
          </a:xfrm>
          <a:prstGeom prst="rect">
            <a:avLst/>
          </a:prstGeom>
        </p:spPr>
      </p:pic>
      <p:pic>
        <p:nvPicPr>
          <p:cNvPr id="91" name="图片 90"/>
          <p:cNvPicPr>
            <a:picLocks noChangeAspect="1"/>
          </p:cNvPicPr>
          <p:nvPr/>
        </p:nvPicPr>
        <p:blipFill>
          <a:blip r:embed="rId42" cstate="screen"/>
          <a:stretch>
            <a:fillRect/>
          </a:stretch>
        </p:blipFill>
        <p:spPr>
          <a:xfrm>
            <a:off x="740172" y="4473636"/>
            <a:ext cx="1101403" cy="268743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8605" y="3049190"/>
            <a:ext cx="1579502" cy="51742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" y="455043"/>
            <a:ext cx="5697099" cy="1561339"/>
            <a:chOff x="0" y="1180762"/>
            <a:chExt cx="5697099" cy="1561339"/>
          </a:xfrm>
        </p:grpSpPr>
        <p:grpSp>
          <p:nvGrpSpPr>
            <p:cNvPr id="2" name="组合 1"/>
            <p:cNvGrpSpPr/>
            <p:nvPr/>
          </p:nvGrpSpPr>
          <p:grpSpPr>
            <a:xfrm>
              <a:off x="949989" y="1180762"/>
              <a:ext cx="4747110" cy="1561339"/>
              <a:chOff x="949989" y="1180762"/>
              <a:chExt cx="4747110" cy="1561339"/>
            </a:xfrm>
          </p:grpSpPr>
          <p:sp>
            <p:nvSpPr>
              <p:cNvPr id="4" name="TextBox 27"/>
              <p:cNvSpPr txBox="1"/>
              <p:nvPr/>
            </p:nvSpPr>
            <p:spPr>
              <a:xfrm>
                <a:off x="949989" y="1738749"/>
                <a:ext cx="3547973" cy="1003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5400" b="1" spc="3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典型客户</a:t>
                </a:r>
                <a:endParaRPr lang="en-US" altLang="zh-CN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zh-CN" sz="2000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GLOBAL CUSTOMERS</a:t>
                </a:r>
                <a:endParaRPr lang="en-US" altLang="zh-CN" sz="20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Box 27"/>
              <p:cNvSpPr txBox="1"/>
              <p:nvPr/>
            </p:nvSpPr>
            <p:spPr>
              <a:xfrm>
                <a:off x="963842" y="1180762"/>
                <a:ext cx="4733257" cy="437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zh-CN" altLang="en-US" sz="2800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全球化的营销及服务</a:t>
                </a:r>
                <a:endParaRPr lang="en-US" altLang="zh-CN" sz="2800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0" y="1800130"/>
              <a:ext cx="4747334" cy="933894"/>
              <a:chOff x="0" y="2568573"/>
              <a:chExt cx="4747334" cy="933894"/>
            </a:xfrm>
          </p:grpSpPr>
          <p:grpSp>
            <p:nvGrpSpPr>
              <p:cNvPr id="123" name="组合 122"/>
              <p:cNvGrpSpPr/>
              <p:nvPr/>
            </p:nvGrpSpPr>
            <p:grpSpPr>
              <a:xfrm>
                <a:off x="4069933" y="2768720"/>
                <a:ext cx="677401" cy="733747"/>
                <a:chOff x="3574225" y="1512517"/>
                <a:chExt cx="1389403" cy="1504973"/>
              </a:xfrm>
            </p:grpSpPr>
            <p:sp>
              <p:nvSpPr>
                <p:cNvPr id="125" name="矩形 124"/>
                <p:cNvSpPr/>
                <p:nvPr/>
              </p:nvSpPr>
              <p:spPr>
                <a:xfrm>
                  <a:off x="3574225" y="1512517"/>
                  <a:ext cx="775488" cy="701239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730250"/>
                  <a:endParaRPr lang="zh-CN" altLang="en-US" sz="2875" noProof="1">
                    <a:solidFill>
                      <a:prstClr val="white"/>
                    </a:solidFill>
                    <a:ea typeface="微软雅黑 Light" panose="020B0502040204020203" pitchFamily="34" charset="-122"/>
                  </a:endParaRPr>
                </a:p>
              </p:txBody>
            </p:sp>
            <p:sp>
              <p:nvSpPr>
                <p:cNvPr id="127" name="圆角矩形 126"/>
                <p:cNvSpPr/>
                <p:nvPr/>
              </p:nvSpPr>
              <p:spPr>
                <a:xfrm>
                  <a:off x="4618456" y="2197649"/>
                  <a:ext cx="345172" cy="352724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rgbClr val="00B0F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8" name="圆角矩形 127"/>
                <p:cNvSpPr/>
                <p:nvPr/>
              </p:nvSpPr>
              <p:spPr>
                <a:xfrm>
                  <a:off x="4150570" y="2789857"/>
                  <a:ext cx="199143" cy="227633"/>
                </a:xfrm>
                <a:prstGeom prst="roundRect">
                  <a:avLst>
                    <a:gd name="adj" fmla="val 0"/>
                  </a:avLst>
                </a:prstGeom>
                <a:gradFill>
                  <a:gsLst>
                    <a:gs pos="0">
                      <a:srgbClr val="00B0F0"/>
                    </a:gs>
                    <a:gs pos="100000">
                      <a:srgbClr val="0070C0"/>
                    </a:gs>
                  </a:gsLst>
                  <a:lin ang="5400000" scaled="1"/>
                </a:gradFill>
                <a:ln>
                  <a:noFill/>
                </a:ln>
                <a:effectLst>
                  <a:outerShdw blurRad="254000" sx="102000" sy="102000" algn="ctr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30000"/>
                    </a:lnSpc>
                  </a:pPr>
                  <a:endParaRPr lang="zh-CN" altLang="en-US" sz="2875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24" name="圆角矩形 123"/>
              <p:cNvSpPr/>
              <p:nvPr/>
            </p:nvSpPr>
            <p:spPr>
              <a:xfrm rot="5400000">
                <a:off x="8012" y="2560561"/>
                <a:ext cx="732377" cy="748401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40000">
                    <a:srgbClr val="29CBF8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  <a:gs pos="8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9" name="组合 128"/>
          <p:cNvGrpSpPr/>
          <p:nvPr/>
        </p:nvGrpSpPr>
        <p:grpSpPr>
          <a:xfrm>
            <a:off x="695861" y="9786844"/>
            <a:ext cx="2162060" cy="489088"/>
            <a:chOff x="11539058" y="2042792"/>
            <a:chExt cx="2802908" cy="611075"/>
          </a:xfrm>
        </p:grpSpPr>
        <p:sp>
          <p:nvSpPr>
            <p:cNvPr id="130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" name="TextBox 27"/>
            <p:cNvSpPr txBox="1"/>
            <p:nvPr/>
          </p:nvSpPr>
          <p:spPr>
            <a:xfrm>
              <a:off x="11595253" y="2042792"/>
              <a:ext cx="2725018" cy="50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家电典型客户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3353624" y="9816214"/>
            <a:ext cx="2162060" cy="489087"/>
            <a:chOff x="11539058" y="2042793"/>
            <a:chExt cx="2802908" cy="611074"/>
          </a:xfrm>
        </p:grpSpPr>
        <p:sp>
          <p:nvSpPr>
            <p:cNvPr id="134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" name="TextBox 27">
              <a:hlinkClick r:id="rId44" action="ppaction://hlinksldjump"/>
            </p:cNvPr>
            <p:cNvSpPr txBox="1"/>
            <p:nvPr/>
          </p:nvSpPr>
          <p:spPr>
            <a:xfrm>
              <a:off x="11595250" y="2042793"/>
              <a:ext cx="2725018" cy="50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汽车典型客户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6011387" y="9778567"/>
            <a:ext cx="2162060" cy="489087"/>
            <a:chOff x="11539058" y="2042793"/>
            <a:chExt cx="2802908" cy="611074"/>
          </a:xfrm>
        </p:grpSpPr>
        <p:sp>
          <p:nvSpPr>
            <p:cNvPr id="137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8" name="TextBox 27"/>
            <p:cNvSpPr txBox="1"/>
            <p:nvPr/>
          </p:nvSpPr>
          <p:spPr>
            <a:xfrm>
              <a:off x="11595251" y="2042793"/>
              <a:ext cx="2725018" cy="50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工控典型客户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8669150" y="9757906"/>
            <a:ext cx="2162060" cy="489087"/>
            <a:chOff x="11539058" y="2042793"/>
            <a:chExt cx="2802908" cy="611074"/>
          </a:xfrm>
        </p:grpSpPr>
        <p:sp>
          <p:nvSpPr>
            <p:cNvPr id="140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" name="TextBox 27"/>
            <p:cNvSpPr txBox="1"/>
            <p:nvPr/>
          </p:nvSpPr>
          <p:spPr>
            <a:xfrm>
              <a:off x="11595251" y="2042793"/>
              <a:ext cx="2725018" cy="5044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电力典型客户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2" name="组合 141"/>
          <p:cNvGrpSpPr/>
          <p:nvPr/>
        </p:nvGrpSpPr>
        <p:grpSpPr>
          <a:xfrm>
            <a:off x="11326913" y="9778567"/>
            <a:ext cx="2162060" cy="489087"/>
            <a:chOff x="11539058" y="2042793"/>
            <a:chExt cx="2802908" cy="611074"/>
          </a:xfrm>
        </p:grpSpPr>
        <p:sp>
          <p:nvSpPr>
            <p:cNvPr id="143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Box 27"/>
            <p:cNvSpPr txBox="1"/>
            <p:nvPr/>
          </p:nvSpPr>
          <p:spPr>
            <a:xfrm>
              <a:off x="11595251" y="2042793"/>
              <a:ext cx="2725018" cy="50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通讯典型客户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13984676" y="9773694"/>
            <a:ext cx="2162060" cy="489087"/>
            <a:chOff x="11539058" y="2042793"/>
            <a:chExt cx="2802908" cy="611074"/>
          </a:xfrm>
        </p:grpSpPr>
        <p:sp>
          <p:nvSpPr>
            <p:cNvPr id="147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8" name="TextBox 27"/>
            <p:cNvSpPr txBox="1"/>
            <p:nvPr/>
          </p:nvSpPr>
          <p:spPr>
            <a:xfrm>
              <a:off x="11595251" y="2042793"/>
              <a:ext cx="2725018" cy="504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低压典型客户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16642440" y="9773694"/>
            <a:ext cx="2162060" cy="489087"/>
            <a:chOff x="11539058" y="2042793"/>
            <a:chExt cx="2802908" cy="611074"/>
          </a:xfrm>
        </p:grpSpPr>
        <p:sp>
          <p:nvSpPr>
            <p:cNvPr id="150" name="Rectangle: Rounded Corners 12"/>
            <p:cNvSpPr/>
            <p:nvPr/>
          </p:nvSpPr>
          <p:spPr>
            <a:xfrm>
              <a:off x="11539058" y="2055782"/>
              <a:ext cx="2802908" cy="598085"/>
            </a:xfrm>
            <a:prstGeom prst="roundRect">
              <a:avLst>
                <a:gd name="adj" fmla="val 50000"/>
              </a:avLst>
            </a:prstGeom>
            <a:solidFill>
              <a:srgbClr val="FFCC00"/>
            </a:solidFill>
            <a:ln>
              <a:solidFill>
                <a:srgbClr val="FFCC0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1" name="TextBox 27"/>
            <p:cNvSpPr txBox="1"/>
            <p:nvPr/>
          </p:nvSpPr>
          <p:spPr>
            <a:xfrm>
              <a:off x="11595251" y="2042793"/>
              <a:ext cx="2725019" cy="576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EMS</a:t>
              </a:r>
              <a:r>
                <a:rPr lang="zh-CN" altLang="en-US" sz="2400" b="1" dirty="0">
                  <a:solidFill>
                    <a:srgbClr val="161F3A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4" action="ppaction://hlinksldjump"/>
                </a:rPr>
                <a:t>工厂客户</a:t>
              </a:r>
              <a:endParaRPr lang="zh-CN" altLang="en-US" sz="2400" b="1" dirty="0">
                <a:solidFill>
                  <a:srgbClr val="161F3A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45" name="图片 144"/>
          <p:cNvPicPr>
            <a:picLocks noChangeAspect="1"/>
          </p:cNvPicPr>
          <p:nvPr/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9924" y="8250149"/>
            <a:ext cx="1562140" cy="4479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37" y="4340098"/>
            <a:ext cx="1925815" cy="526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4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9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4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4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9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250"/>
                            </p:stCondLst>
                            <p:childTnLst>
                              <p:par>
                                <p:cTn id="4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8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9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2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4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2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2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9" dur="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12" grpId="0" animBg="1"/>
      <p:bldP spid="113" grpId="0" animBg="1"/>
      <p:bldP spid="121" grpId="0" animBg="1"/>
      <p:bldP spid="131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04" grpId="0" animBg="1"/>
      <p:bldP spid="105" grpId="0" animBg="1"/>
      <p:bldP spid="106" grpId="0" animBg="1"/>
      <p:bldP spid="107" grpId="0" animBg="1"/>
      <p:bldP spid="111" grpId="0" animBg="1"/>
      <p:bldP spid="126" grpId="0" animBg="1"/>
      <p:bldP spid="95" grpId="0" animBg="1"/>
      <p:bldP spid="98" grpId="0" animBg="1"/>
      <p:bldP spid="101" grpId="0" animBg="1"/>
      <p:bldP spid="103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6"/>
          <p:cNvSpPr txBox="1"/>
          <p:nvPr/>
        </p:nvSpPr>
        <p:spPr>
          <a:xfrm>
            <a:off x="5739334" y="1309525"/>
            <a:ext cx="8081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宏发拥有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30+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家下属企业，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大核心事业部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1326416"/>
            <a:ext cx="7380382" cy="1064907"/>
            <a:chOff x="0" y="1326416"/>
            <a:chExt cx="7380382" cy="1064907"/>
          </a:xfrm>
        </p:grpSpPr>
        <p:sp>
          <p:nvSpPr>
            <p:cNvPr id="157" name="TextBox 27"/>
            <p:cNvSpPr txBox="1"/>
            <p:nvPr/>
          </p:nvSpPr>
          <p:spPr>
            <a:xfrm>
              <a:off x="991886" y="1326416"/>
              <a:ext cx="6388496" cy="1064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40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组织架构</a:t>
              </a:r>
              <a:endParaRPr lang="en-US" altLang="zh-CN" sz="5400" b="1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sz="20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CORPORATE STRUCTURE</a:t>
              </a:r>
              <a:endPara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0" name="圆角矩形 129"/>
            <p:cNvSpPr/>
            <p:nvPr/>
          </p:nvSpPr>
          <p:spPr>
            <a:xfrm rot="5400000">
              <a:off x="8012" y="13223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5">
                <a:solidFill>
                  <a:schemeClr val="bg1"/>
                </a:solidFill>
              </a:endParaRPr>
            </a:p>
          </p:txBody>
        </p:sp>
        <p:grpSp>
          <p:nvGrpSpPr>
            <p:cNvPr id="132" name="组合 131"/>
            <p:cNvGrpSpPr/>
            <p:nvPr/>
          </p:nvGrpSpPr>
          <p:grpSpPr>
            <a:xfrm>
              <a:off x="4076003" y="1575620"/>
              <a:ext cx="677399" cy="733747"/>
              <a:chOff x="4823740" y="1512517"/>
              <a:chExt cx="1389398" cy="1504973"/>
            </a:xfrm>
          </p:grpSpPr>
          <p:sp>
            <p:nvSpPr>
              <p:cNvPr id="133" name="矩形 132"/>
              <p:cNvSpPr/>
              <p:nvPr/>
            </p:nvSpPr>
            <p:spPr>
              <a:xfrm>
                <a:off x="4823740" y="1512517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30250"/>
                <a:endParaRPr lang="zh-CN" altLang="en-US" sz="2875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134" name="圆角矩形 133"/>
              <p:cNvSpPr/>
              <p:nvPr/>
            </p:nvSpPr>
            <p:spPr>
              <a:xfrm>
                <a:off x="5867966" y="2197649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圆角矩形 134"/>
              <p:cNvSpPr/>
              <p:nvPr/>
            </p:nvSpPr>
            <p:spPr>
              <a:xfrm>
                <a:off x="5400087" y="2789857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5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99" name="组合 298"/>
          <p:cNvGrpSpPr/>
          <p:nvPr/>
        </p:nvGrpSpPr>
        <p:grpSpPr>
          <a:xfrm>
            <a:off x="16510563" y="2470506"/>
            <a:ext cx="2300765" cy="7448199"/>
            <a:chOff x="16510563" y="2470506"/>
            <a:chExt cx="2300765" cy="7448199"/>
          </a:xfrm>
        </p:grpSpPr>
        <p:cxnSp>
          <p:nvCxnSpPr>
            <p:cNvPr id="302" name="直接连接符 153"/>
            <p:cNvCxnSpPr>
              <a:cxnSpLocks noChangeShapeType="1"/>
            </p:cNvCxnSpPr>
            <p:nvPr/>
          </p:nvCxnSpPr>
          <p:spPr bwMode="auto">
            <a:xfrm>
              <a:off x="17686700" y="3022297"/>
              <a:ext cx="0" cy="999077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3" name="Rectangle: Rounded Corners 1"/>
            <p:cNvSpPr/>
            <p:nvPr/>
          </p:nvSpPr>
          <p:spPr>
            <a:xfrm rot="10800000">
              <a:off x="16510563" y="3645191"/>
              <a:ext cx="2300765" cy="6273514"/>
            </a:xfrm>
            <a:prstGeom prst="roundRect">
              <a:avLst>
                <a:gd name="adj" fmla="val 976"/>
              </a:avLst>
            </a:prstGeom>
            <a:solidFill>
              <a:srgbClr val="F6A20A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: Rounded Corners 12"/>
            <p:cNvSpPr/>
            <p:nvPr/>
          </p:nvSpPr>
          <p:spPr>
            <a:xfrm>
              <a:off x="16577914" y="2470506"/>
              <a:ext cx="2217573" cy="537794"/>
            </a:xfrm>
            <a:prstGeom prst="roundRect">
              <a:avLst>
                <a:gd name="adj" fmla="val 50000"/>
              </a:avLst>
            </a:prstGeom>
            <a:solidFill>
              <a:srgbClr val="EF901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经营型企业</a:t>
              </a:r>
              <a:endPara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1" name="矩形 310"/>
            <p:cNvSpPr/>
            <p:nvPr/>
          </p:nvSpPr>
          <p:spPr>
            <a:xfrm>
              <a:off x="17077610" y="7265824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上海宏发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9" name="矩形 318"/>
            <p:cNvSpPr/>
            <p:nvPr/>
          </p:nvSpPr>
          <p:spPr>
            <a:xfrm>
              <a:off x="17077610" y="9351662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浙江电气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0" name="矩形 319"/>
            <p:cNvSpPr/>
            <p:nvPr/>
          </p:nvSpPr>
          <p:spPr>
            <a:xfrm>
              <a:off x="17077610" y="5875268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香港宏发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1" name="矩形 320"/>
            <p:cNvSpPr/>
            <p:nvPr/>
          </p:nvSpPr>
          <p:spPr>
            <a:xfrm>
              <a:off x="17077610" y="3789434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欧洲宏发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2" name="矩形 321"/>
            <p:cNvSpPr/>
            <p:nvPr/>
          </p:nvSpPr>
          <p:spPr>
            <a:xfrm>
              <a:off x="17077610" y="6570546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北京宏发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3" name="矩形 322"/>
            <p:cNvSpPr/>
            <p:nvPr/>
          </p:nvSpPr>
          <p:spPr>
            <a:xfrm>
              <a:off x="17077610" y="8656380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四川销售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4" name="矩形 323"/>
            <p:cNvSpPr/>
            <p:nvPr/>
          </p:nvSpPr>
          <p:spPr>
            <a:xfrm>
              <a:off x="17077610" y="4484712"/>
              <a:ext cx="12105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美国宏发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5" name="矩形 324"/>
            <p:cNvSpPr/>
            <p:nvPr/>
          </p:nvSpPr>
          <p:spPr>
            <a:xfrm>
              <a:off x="17151540" y="5179990"/>
              <a:ext cx="10627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美国</a:t>
              </a: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KG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26" name="Straight Connector 6"/>
            <p:cNvCxnSpPr/>
            <p:nvPr/>
          </p:nvCxnSpPr>
          <p:spPr>
            <a:xfrm>
              <a:off x="16789450" y="4332527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6"/>
            <p:cNvCxnSpPr/>
            <p:nvPr/>
          </p:nvCxnSpPr>
          <p:spPr>
            <a:xfrm>
              <a:off x="16789450" y="5730581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6"/>
            <p:cNvCxnSpPr/>
            <p:nvPr/>
          </p:nvCxnSpPr>
          <p:spPr>
            <a:xfrm>
              <a:off x="16789450" y="6429608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6"/>
            <p:cNvCxnSpPr/>
            <p:nvPr/>
          </p:nvCxnSpPr>
          <p:spPr>
            <a:xfrm>
              <a:off x="16789450" y="7128635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6"/>
            <p:cNvCxnSpPr/>
            <p:nvPr/>
          </p:nvCxnSpPr>
          <p:spPr>
            <a:xfrm>
              <a:off x="16789450" y="7827662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6"/>
            <p:cNvCxnSpPr/>
            <p:nvPr/>
          </p:nvCxnSpPr>
          <p:spPr>
            <a:xfrm>
              <a:off x="16789450" y="8526689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6"/>
            <p:cNvCxnSpPr/>
            <p:nvPr/>
          </p:nvCxnSpPr>
          <p:spPr>
            <a:xfrm>
              <a:off x="16789450" y="9225715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3" name="矩形 332"/>
            <p:cNvSpPr/>
            <p:nvPr/>
          </p:nvSpPr>
          <p:spPr>
            <a:xfrm>
              <a:off x="16821130" y="7961102"/>
              <a:ext cx="172354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上海宏发设备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34" name="Straight Connector 6"/>
            <p:cNvCxnSpPr/>
            <p:nvPr/>
          </p:nvCxnSpPr>
          <p:spPr>
            <a:xfrm>
              <a:off x="16789450" y="5031554"/>
              <a:ext cx="1784827" cy="0"/>
            </a:xfrm>
            <a:prstGeom prst="line">
              <a:avLst/>
            </a:prstGeom>
            <a:ln w="12700">
              <a:solidFill>
                <a:srgbClr val="F7DB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817880" y="2498090"/>
            <a:ext cx="15613380" cy="7420610"/>
            <a:chOff x="1288" y="3934"/>
            <a:chExt cx="24588" cy="11686"/>
          </a:xfrm>
        </p:grpSpPr>
        <p:grpSp>
          <p:nvGrpSpPr>
            <p:cNvPr id="2" name="组合 1"/>
            <p:cNvGrpSpPr/>
            <p:nvPr/>
          </p:nvGrpSpPr>
          <p:grpSpPr>
            <a:xfrm>
              <a:off x="1288" y="3934"/>
              <a:ext cx="24588" cy="11687"/>
              <a:chOff x="818026" y="2482122"/>
              <a:chExt cx="15644361" cy="7436958"/>
            </a:xfrm>
          </p:grpSpPr>
          <p:grpSp>
            <p:nvGrpSpPr>
              <p:cNvPr id="129" name="组合 128"/>
              <p:cNvGrpSpPr/>
              <p:nvPr/>
            </p:nvGrpSpPr>
            <p:grpSpPr>
              <a:xfrm>
                <a:off x="818026" y="2482122"/>
                <a:ext cx="15644361" cy="7436958"/>
                <a:chOff x="818026" y="2482122"/>
                <a:chExt cx="15644361" cy="7436958"/>
              </a:xfrm>
            </p:grpSpPr>
            <p:cxnSp>
              <p:nvCxnSpPr>
                <p:cNvPr id="143" name="直接连接符 149"/>
                <p:cNvCxnSpPr>
                  <a:cxnSpLocks noChangeShapeType="1"/>
                </p:cNvCxnSpPr>
                <p:nvPr/>
              </p:nvCxnSpPr>
              <p:spPr bwMode="auto">
                <a:xfrm>
                  <a:off x="1802501" y="3391210"/>
                  <a:ext cx="0" cy="514256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6" name="Rectangle: Rounded Corners 4"/>
                <p:cNvSpPr/>
                <p:nvPr/>
              </p:nvSpPr>
              <p:spPr>
                <a:xfrm rot="10800000">
                  <a:off x="951676" y="3645567"/>
                  <a:ext cx="2169262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48" name="直接连接符 150"/>
                <p:cNvCxnSpPr>
                  <a:cxnSpLocks noChangeShapeType="1"/>
                </p:cNvCxnSpPr>
                <p:nvPr/>
              </p:nvCxnSpPr>
              <p:spPr bwMode="auto">
                <a:xfrm>
                  <a:off x="4212586" y="3388673"/>
                  <a:ext cx="0" cy="411868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58" name="Rectangle: Rounded Corners 4"/>
                <p:cNvSpPr/>
                <p:nvPr/>
              </p:nvSpPr>
              <p:spPr>
                <a:xfrm rot="10800000">
                  <a:off x="3097190" y="3645193"/>
                  <a:ext cx="2169262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44" name="直接连接符 151"/>
                <p:cNvCxnSpPr>
                  <a:cxnSpLocks noChangeShapeType="1"/>
                </p:cNvCxnSpPr>
                <p:nvPr/>
              </p:nvCxnSpPr>
              <p:spPr bwMode="auto">
                <a:xfrm>
                  <a:off x="6372032" y="3388673"/>
                  <a:ext cx="0" cy="493674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5" name="Rectangle: Rounded Corners 4"/>
                <p:cNvSpPr/>
                <p:nvPr/>
              </p:nvSpPr>
              <p:spPr>
                <a:xfrm rot="10800000">
                  <a:off x="5266443" y="3645566"/>
                  <a:ext cx="2180289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40" name="直接连接符 152"/>
                <p:cNvCxnSpPr>
                  <a:cxnSpLocks noChangeShapeType="1"/>
                </p:cNvCxnSpPr>
                <p:nvPr/>
              </p:nvCxnSpPr>
              <p:spPr bwMode="auto">
                <a:xfrm>
                  <a:off x="8575401" y="3388309"/>
                  <a:ext cx="0" cy="494038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9" name="直接连接符 153"/>
                <p:cNvCxnSpPr>
                  <a:cxnSpLocks noChangeShapeType="1"/>
                </p:cNvCxnSpPr>
                <p:nvPr/>
              </p:nvCxnSpPr>
              <p:spPr bwMode="auto">
                <a:xfrm>
                  <a:off x="10762179" y="3388673"/>
                  <a:ext cx="0" cy="412236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41" name="Rectangle: Rounded Corners 4"/>
                <p:cNvSpPr/>
                <p:nvPr/>
              </p:nvSpPr>
              <p:spPr>
                <a:xfrm rot="10800000">
                  <a:off x="7430066" y="3645193"/>
                  <a:ext cx="2298808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2" name="Rectangle: Rounded Corners 4"/>
                <p:cNvSpPr/>
                <p:nvPr/>
              </p:nvSpPr>
              <p:spPr>
                <a:xfrm rot="10800000">
                  <a:off x="9599979" y="3645567"/>
                  <a:ext cx="2298808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31" name="直接连接符 153"/>
                <p:cNvCxnSpPr>
                  <a:cxnSpLocks noChangeShapeType="1"/>
                </p:cNvCxnSpPr>
                <p:nvPr/>
              </p:nvCxnSpPr>
              <p:spPr bwMode="auto">
                <a:xfrm>
                  <a:off x="15242097" y="3388309"/>
                  <a:ext cx="0" cy="412236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6" name="直接连接符 154"/>
                <p:cNvCxnSpPr>
                  <a:cxnSpLocks noChangeShapeType="1"/>
                </p:cNvCxnSpPr>
                <p:nvPr/>
              </p:nvCxnSpPr>
              <p:spPr bwMode="auto">
                <a:xfrm>
                  <a:off x="12979161" y="3388309"/>
                  <a:ext cx="0" cy="494038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37" name="Rectangle: Rounded Corners 4"/>
                <p:cNvSpPr/>
                <p:nvPr/>
              </p:nvSpPr>
              <p:spPr>
                <a:xfrm rot="10800000">
                  <a:off x="11892685" y="3645192"/>
                  <a:ext cx="2178561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: Rounded Corners 4"/>
                <p:cNvSpPr/>
                <p:nvPr/>
              </p:nvSpPr>
              <p:spPr>
                <a:xfrm rot="10800000">
                  <a:off x="14057703" y="3645566"/>
                  <a:ext cx="2179732" cy="6273513"/>
                </a:xfrm>
                <a:prstGeom prst="roundRect">
                  <a:avLst>
                    <a:gd name="adj" fmla="val 976"/>
                  </a:avLst>
                </a:pr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147" name="直接连接符 148"/>
                <p:cNvCxnSpPr>
                  <a:cxnSpLocks noChangeShapeType="1"/>
                </p:cNvCxnSpPr>
                <p:nvPr/>
              </p:nvCxnSpPr>
              <p:spPr bwMode="auto">
                <a:xfrm>
                  <a:off x="1799682" y="3388309"/>
                  <a:ext cx="13442415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9" name="直接连接符 147"/>
                <p:cNvCxnSpPr>
                  <a:cxnSpLocks noChangeShapeType="1"/>
                </p:cNvCxnSpPr>
                <p:nvPr/>
              </p:nvCxnSpPr>
              <p:spPr bwMode="auto">
                <a:xfrm>
                  <a:off x="8576370" y="3019916"/>
                  <a:ext cx="0" cy="366012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50" name="Rectangle 17"/>
                <p:cNvSpPr/>
                <p:nvPr/>
              </p:nvSpPr>
              <p:spPr>
                <a:xfrm rot="10800000">
                  <a:off x="14092450" y="4021372"/>
                  <a:ext cx="2174183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32"/>
                <p:cNvSpPr/>
                <p:nvPr/>
              </p:nvSpPr>
              <p:spPr>
                <a:xfrm rot="10800000">
                  <a:off x="9634093" y="4021370"/>
                  <a:ext cx="2293888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7"/>
                <p:cNvSpPr/>
                <p:nvPr/>
              </p:nvSpPr>
              <p:spPr>
                <a:xfrm rot="10800000">
                  <a:off x="5278977" y="4021372"/>
                  <a:ext cx="2174183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32"/>
                <p:cNvSpPr/>
                <p:nvPr/>
              </p:nvSpPr>
              <p:spPr>
                <a:xfrm rot="10800000">
                  <a:off x="940325" y="4021372"/>
                  <a:ext cx="2174183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: Rounded Corners 12"/>
                <p:cNvSpPr/>
                <p:nvPr/>
              </p:nvSpPr>
              <p:spPr>
                <a:xfrm>
                  <a:off x="7568298" y="2482122"/>
                  <a:ext cx="2217573" cy="53779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sz="24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制造型企业</a:t>
                  </a:r>
                  <a:endParaRPr lang="en-US" altLang="zh-CN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55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5517220" y="4515842"/>
                  <a:ext cx="1783176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电力 新能源 密封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156" name="矩形 106"/>
                <p:cNvSpPr>
                  <a:spLocks noChangeArrowheads="1"/>
                </p:cNvSpPr>
                <p:nvPr/>
              </p:nvSpPr>
              <p:spPr bwMode="auto">
                <a:xfrm>
                  <a:off x="5581468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第三事业部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59" name="Rectangle 25"/>
                <p:cNvSpPr/>
                <p:nvPr/>
              </p:nvSpPr>
              <p:spPr>
                <a:xfrm rot="10800000">
                  <a:off x="11917000" y="4021372"/>
                  <a:ext cx="2178000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 25"/>
                <p:cNvSpPr/>
                <p:nvPr/>
              </p:nvSpPr>
              <p:spPr>
                <a:xfrm rot="10800000">
                  <a:off x="3109716" y="4021372"/>
                  <a:ext cx="2169262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ectangle 25"/>
                <p:cNvSpPr/>
                <p:nvPr/>
              </p:nvSpPr>
              <p:spPr>
                <a:xfrm rot="10800000">
                  <a:off x="7453813" y="4021371"/>
                  <a:ext cx="2180281" cy="908559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62" name="直接连接符 154"/>
                <p:cNvCxnSpPr>
                  <a:cxnSpLocks noChangeShapeType="1"/>
                </p:cNvCxnSpPr>
                <p:nvPr/>
              </p:nvCxnSpPr>
              <p:spPr bwMode="auto">
                <a:xfrm>
                  <a:off x="951057" y="4538530"/>
                  <a:ext cx="2158007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65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7645667" y="4515842"/>
                  <a:ext cx="1793707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低压 高低压成套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166" name="矩形 107"/>
                <p:cNvSpPr>
                  <a:spLocks noChangeArrowheads="1"/>
                </p:cNvSpPr>
                <p:nvPr/>
              </p:nvSpPr>
              <p:spPr bwMode="auto">
                <a:xfrm>
                  <a:off x="7732844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开关事业部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67" name="矩形 118"/>
                <p:cNvSpPr>
                  <a:spLocks noChangeArrowheads="1"/>
                </p:cNvSpPr>
                <p:nvPr/>
              </p:nvSpPr>
              <p:spPr bwMode="auto">
                <a:xfrm>
                  <a:off x="13883563" y="4291900"/>
                  <a:ext cx="2578824" cy="3627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175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海外投资事业部</a:t>
                  </a:r>
                  <a:endParaRPr lang="zh-CN" altLang="en-US" sz="175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176" name="直接连接符 154"/>
                <p:cNvCxnSpPr>
                  <a:cxnSpLocks noChangeShapeType="1"/>
                </p:cNvCxnSpPr>
                <p:nvPr/>
              </p:nvCxnSpPr>
              <p:spPr bwMode="auto">
                <a:xfrm flipV="1">
                  <a:off x="3109064" y="4538530"/>
                  <a:ext cx="2169262" cy="1416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8" name="直接连接符 154"/>
                <p:cNvCxnSpPr>
                  <a:cxnSpLocks noChangeShapeType="1"/>
                </p:cNvCxnSpPr>
                <p:nvPr/>
              </p:nvCxnSpPr>
              <p:spPr bwMode="auto">
                <a:xfrm>
                  <a:off x="5295153" y="4538530"/>
                  <a:ext cx="2158007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9" name="直接连接符 154"/>
                <p:cNvCxnSpPr>
                  <a:cxnSpLocks noChangeShapeType="1"/>
                </p:cNvCxnSpPr>
                <p:nvPr/>
              </p:nvCxnSpPr>
              <p:spPr bwMode="auto">
                <a:xfrm>
                  <a:off x="9769293" y="4538530"/>
                  <a:ext cx="2158007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0" name="直接连接符 154"/>
                <p:cNvCxnSpPr>
                  <a:cxnSpLocks noChangeShapeType="1"/>
                </p:cNvCxnSpPr>
                <p:nvPr/>
              </p:nvCxnSpPr>
              <p:spPr bwMode="auto">
                <a:xfrm flipV="1">
                  <a:off x="7486942" y="4538530"/>
                  <a:ext cx="2285055" cy="8734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1" name="直接连接符 154"/>
                <p:cNvCxnSpPr>
                  <a:cxnSpLocks noChangeShapeType="1"/>
                </p:cNvCxnSpPr>
                <p:nvPr/>
              </p:nvCxnSpPr>
              <p:spPr bwMode="auto">
                <a:xfrm flipV="1">
                  <a:off x="11940815" y="4538530"/>
                  <a:ext cx="2124000" cy="1416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82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3306188" y="4515842"/>
                  <a:ext cx="1787467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汽车 信号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183" name="矩形 105"/>
                <p:cNvSpPr>
                  <a:spLocks noChangeArrowheads="1"/>
                </p:cNvSpPr>
                <p:nvPr/>
              </p:nvSpPr>
              <p:spPr bwMode="auto">
                <a:xfrm>
                  <a:off x="3428026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第二事业部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2" name="矩形 191"/>
                <p:cNvSpPr/>
                <p:nvPr/>
              </p:nvSpPr>
              <p:spPr>
                <a:xfrm>
                  <a:off x="3580840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noProof="1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汽车电子</a:t>
                  </a:r>
                  <a:endParaRPr lang="en-GB" altLang="zh-CN" sz="2000" b="1" noProof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3" name="矩形 192"/>
                <p:cNvSpPr/>
                <p:nvPr/>
              </p:nvSpPr>
              <p:spPr>
                <a:xfrm>
                  <a:off x="3580840" y="581675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宏发信号</a:t>
                  </a:r>
                  <a:endParaRPr lang="en-US" altLang="zh-CN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4" name="矩形 193"/>
                <p:cNvSpPr/>
                <p:nvPr/>
              </p:nvSpPr>
              <p:spPr>
                <a:xfrm>
                  <a:off x="3580840" y="658098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交通电器</a:t>
                  </a:r>
                  <a:endParaRPr lang="en-US" altLang="zh-CN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195" name="Straight Connector 46"/>
                <p:cNvCxnSpPr/>
                <p:nvPr/>
              </p:nvCxnSpPr>
              <p:spPr>
                <a:xfrm>
                  <a:off x="1120215" y="5665809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46"/>
                <p:cNvCxnSpPr/>
                <p:nvPr/>
              </p:nvCxnSpPr>
              <p:spPr>
                <a:xfrm>
                  <a:off x="1120215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1" name="矩形 210"/>
                <p:cNvSpPr/>
                <p:nvPr/>
              </p:nvSpPr>
              <p:spPr>
                <a:xfrm>
                  <a:off x="5798326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电力电器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2" name="矩形 211"/>
                <p:cNvSpPr/>
                <p:nvPr/>
              </p:nvSpPr>
              <p:spPr>
                <a:xfrm>
                  <a:off x="5798326" y="581675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宏发密封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3" name="矩形 212"/>
                <p:cNvSpPr/>
                <p:nvPr/>
              </p:nvSpPr>
              <p:spPr>
                <a:xfrm>
                  <a:off x="5926566" y="7957930"/>
                  <a:ext cx="954108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维科英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4" name="矩形 213"/>
                <p:cNvSpPr/>
                <p:nvPr/>
              </p:nvSpPr>
              <p:spPr>
                <a:xfrm>
                  <a:off x="5798326" y="8659836"/>
                  <a:ext cx="1210588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印尼宏发</a:t>
                  </a:r>
                  <a:endParaRPr lang="en-US" altLang="zh-CN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5" name="矩形 214"/>
                <p:cNvSpPr/>
                <p:nvPr/>
              </p:nvSpPr>
              <p:spPr>
                <a:xfrm>
                  <a:off x="5798326" y="658098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浙江宏舟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6" name="矩形 215"/>
                <p:cNvSpPr/>
                <p:nvPr/>
              </p:nvSpPr>
              <p:spPr>
                <a:xfrm>
                  <a:off x="5792944" y="7255978"/>
                  <a:ext cx="127442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宏发精密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217" name="Straight Connector 46"/>
                <p:cNvCxnSpPr/>
                <p:nvPr/>
              </p:nvCxnSpPr>
              <p:spPr>
                <a:xfrm>
                  <a:off x="5489368" y="5648223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46"/>
                <p:cNvCxnSpPr/>
                <p:nvPr/>
              </p:nvCxnSpPr>
              <p:spPr>
                <a:xfrm>
                  <a:off x="5489368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46"/>
                <p:cNvCxnSpPr/>
                <p:nvPr/>
              </p:nvCxnSpPr>
              <p:spPr>
                <a:xfrm>
                  <a:off x="5489368" y="713219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46"/>
                <p:cNvCxnSpPr/>
                <p:nvPr/>
              </p:nvCxnSpPr>
              <p:spPr>
                <a:xfrm>
                  <a:off x="5489368" y="782180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46"/>
                <p:cNvCxnSpPr/>
                <p:nvPr/>
              </p:nvCxnSpPr>
              <p:spPr>
                <a:xfrm>
                  <a:off x="5489368" y="850875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46"/>
                <p:cNvCxnSpPr/>
                <p:nvPr/>
              </p:nvCxnSpPr>
              <p:spPr>
                <a:xfrm>
                  <a:off x="1120215" y="713219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3" name="矩形 222"/>
                <p:cNvSpPr/>
                <p:nvPr/>
              </p:nvSpPr>
              <p:spPr>
                <a:xfrm>
                  <a:off x="14533709" y="5270161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宏发欧洲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4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818026" y="4515842"/>
                  <a:ext cx="2436562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通用</a:t>
                  </a:r>
                  <a:r>
                    <a:rPr lang="en-US" altLang="zh-CN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 </a:t>
                  </a: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工控 连接器 电容器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225" name="矩形 10"/>
                <p:cNvSpPr>
                  <a:spLocks noChangeArrowheads="1"/>
                </p:cNvSpPr>
                <p:nvPr/>
              </p:nvSpPr>
              <p:spPr bwMode="auto">
                <a:xfrm>
                  <a:off x="1228795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第一事业部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6" name="矩形 225"/>
                <p:cNvSpPr/>
                <p:nvPr/>
              </p:nvSpPr>
              <p:spPr>
                <a:xfrm>
                  <a:off x="1393663" y="797958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四川宏发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7" name="矩形 226"/>
                <p:cNvSpPr/>
                <p:nvPr/>
              </p:nvSpPr>
              <p:spPr>
                <a:xfrm>
                  <a:off x="3571413" y="726582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西安宏发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8" name="矩形 227"/>
                <p:cNvSpPr/>
                <p:nvPr/>
              </p:nvSpPr>
              <p:spPr>
                <a:xfrm>
                  <a:off x="1422121" y="8656380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宏发五峰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29" name="矩形 228"/>
                <p:cNvSpPr/>
                <p:nvPr/>
              </p:nvSpPr>
              <p:spPr>
                <a:xfrm>
                  <a:off x="1521904" y="6580986"/>
                  <a:ext cx="954108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宏远达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0" name="矩形 229"/>
                <p:cNvSpPr/>
                <p:nvPr/>
              </p:nvSpPr>
              <p:spPr>
                <a:xfrm>
                  <a:off x="1393663" y="729933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宁波金海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1" name="矩形 230"/>
                <p:cNvSpPr/>
                <p:nvPr/>
              </p:nvSpPr>
              <p:spPr>
                <a:xfrm>
                  <a:off x="1393663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宏发本部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2" name="矩形 231"/>
                <p:cNvSpPr/>
                <p:nvPr/>
              </p:nvSpPr>
              <p:spPr>
                <a:xfrm>
                  <a:off x="1393663" y="581675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漳州宏发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233" name="Straight Connector 46"/>
                <p:cNvCxnSpPr/>
                <p:nvPr/>
              </p:nvCxnSpPr>
              <p:spPr>
                <a:xfrm>
                  <a:off x="3316206" y="5648223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46"/>
                <p:cNvCxnSpPr/>
                <p:nvPr/>
              </p:nvCxnSpPr>
              <p:spPr>
                <a:xfrm>
                  <a:off x="3316206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Straight Connector 46"/>
                <p:cNvCxnSpPr/>
                <p:nvPr/>
              </p:nvCxnSpPr>
              <p:spPr>
                <a:xfrm>
                  <a:off x="3316206" y="713219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46"/>
                <p:cNvCxnSpPr/>
                <p:nvPr/>
              </p:nvCxnSpPr>
              <p:spPr>
                <a:xfrm>
                  <a:off x="1120215" y="782180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Straight Connector 46"/>
                <p:cNvCxnSpPr/>
                <p:nvPr/>
              </p:nvCxnSpPr>
              <p:spPr>
                <a:xfrm>
                  <a:off x="1120215" y="851141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Straight Connector 46"/>
                <p:cNvCxnSpPr/>
                <p:nvPr/>
              </p:nvCxnSpPr>
              <p:spPr>
                <a:xfrm>
                  <a:off x="1120215" y="922388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6" name="矩形 245"/>
                <p:cNvSpPr/>
                <p:nvPr/>
              </p:nvSpPr>
              <p:spPr>
                <a:xfrm>
                  <a:off x="7884382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宏发开关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7" name="矩形 246"/>
                <p:cNvSpPr/>
                <p:nvPr/>
              </p:nvSpPr>
              <p:spPr>
                <a:xfrm>
                  <a:off x="7884382" y="581675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宏发电气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248" name="Straight Connector 46"/>
                <p:cNvCxnSpPr/>
                <p:nvPr/>
              </p:nvCxnSpPr>
              <p:spPr>
                <a:xfrm>
                  <a:off x="7634416" y="5648223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Straight Connector 46"/>
                <p:cNvCxnSpPr/>
                <p:nvPr/>
              </p:nvCxnSpPr>
              <p:spPr>
                <a:xfrm>
                  <a:off x="7634416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46"/>
                <p:cNvCxnSpPr/>
                <p:nvPr/>
              </p:nvCxnSpPr>
              <p:spPr>
                <a:xfrm>
                  <a:off x="5489368" y="9223881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1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9864949" y="4515842"/>
                  <a:ext cx="1783301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精密零件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262" name="矩形 117"/>
                <p:cNvSpPr>
                  <a:spLocks noChangeArrowheads="1"/>
                </p:cNvSpPr>
                <p:nvPr/>
              </p:nvSpPr>
              <p:spPr bwMode="auto">
                <a:xfrm>
                  <a:off x="9946923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第五事业部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5" name="矩形 264"/>
                <p:cNvSpPr/>
                <p:nvPr/>
              </p:nvSpPr>
              <p:spPr>
                <a:xfrm>
                  <a:off x="10099729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厦门金越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6" name="矩形 265"/>
                <p:cNvSpPr/>
                <p:nvPr/>
              </p:nvSpPr>
              <p:spPr>
                <a:xfrm>
                  <a:off x="10099729" y="5816754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厦门金波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69" name="矩形 268"/>
                <p:cNvSpPr/>
                <p:nvPr/>
              </p:nvSpPr>
              <p:spPr>
                <a:xfrm>
                  <a:off x="10099729" y="795941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金度科技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3" name="矩形 272"/>
                <p:cNvSpPr/>
                <p:nvPr/>
              </p:nvSpPr>
              <p:spPr>
                <a:xfrm>
                  <a:off x="10099729" y="658098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舟山金越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4" name="矩形 273"/>
                <p:cNvSpPr/>
                <p:nvPr/>
              </p:nvSpPr>
              <p:spPr>
                <a:xfrm>
                  <a:off x="10099729" y="732916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四川锐腾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275" name="Straight Connector 46"/>
                <p:cNvCxnSpPr/>
                <p:nvPr/>
              </p:nvCxnSpPr>
              <p:spPr>
                <a:xfrm>
                  <a:off x="12110663" y="5629968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6" name="Straight Connector 46"/>
                <p:cNvCxnSpPr/>
                <p:nvPr/>
              </p:nvCxnSpPr>
              <p:spPr>
                <a:xfrm>
                  <a:off x="12110663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Straight Connector 46"/>
                <p:cNvCxnSpPr/>
                <p:nvPr/>
              </p:nvCxnSpPr>
              <p:spPr>
                <a:xfrm>
                  <a:off x="9854129" y="71504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46"/>
                <p:cNvCxnSpPr/>
                <p:nvPr/>
              </p:nvCxnSpPr>
              <p:spPr>
                <a:xfrm>
                  <a:off x="9854129" y="784005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46"/>
                <p:cNvCxnSpPr/>
                <p:nvPr/>
              </p:nvCxnSpPr>
              <p:spPr>
                <a:xfrm>
                  <a:off x="9854129" y="8521813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0" name="文本框 1"/>
                <p:cNvSpPr txBox="1">
                  <a:spLocks noChangeArrowheads="1"/>
                </p:cNvSpPr>
                <p:nvPr/>
              </p:nvSpPr>
              <p:spPr bwMode="auto">
                <a:xfrm>
                  <a:off x="12114752" y="4515842"/>
                  <a:ext cx="1774059" cy="460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194770" tIns="97385" rIns="194770" bIns="97385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440" dirty="0">
                      <a:solidFill>
                        <a:srgbClr val="FDFDFD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" panose="020B0604020202020204" pitchFamily="34" charset="0"/>
                      <a:sym typeface="+mn-ea"/>
                    </a:rPr>
                    <a:t>自动化</a:t>
                  </a:r>
                  <a:endParaRPr lang="zh-CN" altLang="en-US" sz="1440" dirty="0">
                    <a:solidFill>
                      <a:srgbClr val="FDFDFD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  <a:sym typeface="+mn-ea"/>
                  </a:endParaRPr>
                </a:p>
              </p:txBody>
            </p:sp>
            <p:sp>
              <p:nvSpPr>
                <p:cNvPr id="291" name="矩形 118"/>
                <p:cNvSpPr>
                  <a:spLocks noChangeArrowheads="1"/>
                </p:cNvSpPr>
                <p:nvPr/>
              </p:nvSpPr>
              <p:spPr bwMode="auto">
                <a:xfrm>
                  <a:off x="12192105" y="4068510"/>
                  <a:ext cx="1619353" cy="436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>
                    <a:buFont typeface="Arial" panose="020B0604020202020204" pitchFamily="34" charset="0"/>
                    <a:buNone/>
                  </a:pPr>
                  <a:r>
                    <a:rPr lang="zh-CN" altLang="en-US" sz="2235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第六事业部</a:t>
                  </a:r>
                  <a:endParaRPr lang="zh-CN" altLang="en-US" sz="2235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2" name="矩形 291"/>
                <p:cNvSpPr/>
                <p:nvPr/>
              </p:nvSpPr>
              <p:spPr>
                <a:xfrm>
                  <a:off x="12387176" y="5150306"/>
                  <a:ext cx="1210589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厦门精合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95" name="矩形 294"/>
                <p:cNvSpPr/>
                <p:nvPr/>
              </p:nvSpPr>
              <p:spPr>
                <a:xfrm>
                  <a:off x="12258936" y="5816754"/>
                  <a:ext cx="1467068" cy="39962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工业机器人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296" name="Straight Connector 46"/>
                <p:cNvCxnSpPr/>
                <p:nvPr/>
              </p:nvCxnSpPr>
              <p:spPr>
                <a:xfrm>
                  <a:off x="9854129" y="5629968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7" name="Straight Connector 46"/>
                <p:cNvCxnSpPr/>
                <p:nvPr/>
              </p:nvCxnSpPr>
              <p:spPr>
                <a:xfrm>
                  <a:off x="9854129" y="637574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8" name="Straight Connector 46"/>
                <p:cNvCxnSpPr/>
                <p:nvPr/>
              </p:nvCxnSpPr>
              <p:spPr>
                <a:xfrm>
                  <a:off x="14294659" y="5976086"/>
                  <a:ext cx="1790287" cy="0"/>
                </a:xfrm>
                <a:prstGeom prst="line">
                  <a:avLst/>
                </a:prstGeom>
                <a:ln w="19050">
                  <a:solidFill>
                    <a:schemeClr val="bg1">
                      <a:alpha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3" name="Straight Connector 46"/>
              <p:cNvCxnSpPr/>
              <p:nvPr/>
            </p:nvCxnSpPr>
            <p:spPr>
              <a:xfrm>
                <a:off x="3303368" y="7821801"/>
                <a:ext cx="1790287" cy="0"/>
              </a:xfrm>
              <a:prstGeom prst="line">
                <a:avLst/>
              </a:prstGeom>
              <a:ln w="19050">
                <a:solidFill>
                  <a:schemeClr val="bg1">
                    <a:alpha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矩形 7"/>
            <p:cNvSpPr/>
            <p:nvPr/>
          </p:nvSpPr>
          <p:spPr>
            <a:xfrm>
              <a:off x="19480" y="10264"/>
              <a:ext cx="1903" cy="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宏发精机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9" name="Straight Connector 46"/>
            <p:cNvCxnSpPr/>
            <p:nvPr/>
          </p:nvCxnSpPr>
          <p:spPr>
            <a:xfrm>
              <a:off x="19093" y="11083"/>
              <a:ext cx="2813" cy="0"/>
            </a:xfrm>
            <a:prstGeom prst="line">
              <a:avLst/>
            </a:prstGeom>
            <a:ln w="19050"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10112952" y="8662946"/>
            <a:ext cx="1208192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模具中心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Straight Connector 46"/>
          <p:cNvCxnSpPr/>
          <p:nvPr/>
        </p:nvCxnSpPr>
        <p:spPr>
          <a:xfrm>
            <a:off x="9867186" y="9235222"/>
            <a:ext cx="1786742" cy="0"/>
          </a:xfrm>
          <a:prstGeom prst="line">
            <a:avLst/>
          </a:prstGeom>
          <a:ln w="19050">
            <a:solidFill>
              <a:schemeClr val="bg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10434225" y="2131241"/>
            <a:ext cx="7760269" cy="7955964"/>
            <a:chOff x="10645153" y="11605113"/>
            <a:chExt cx="7772286" cy="7968285"/>
          </a:xfrm>
        </p:grpSpPr>
        <p:sp>
          <p:nvSpPr>
            <p:cNvPr id="52" name="矩形 51"/>
            <p:cNvSpPr/>
            <p:nvPr/>
          </p:nvSpPr>
          <p:spPr>
            <a:xfrm>
              <a:off x="10645153" y="11605113"/>
              <a:ext cx="7772286" cy="7968285"/>
            </a:xfrm>
            <a:prstGeom prst="rect">
              <a:avLst/>
            </a:prstGeom>
            <a:solidFill>
              <a:srgbClr val="161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5"/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11183424" y="12477753"/>
              <a:ext cx="7095777" cy="6173506"/>
              <a:chOff x="11183424" y="2476503"/>
              <a:chExt cx="7095777" cy="6173506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11184508" y="3749299"/>
                <a:ext cx="7094689" cy="4900710"/>
                <a:chOff x="9861948" y="3437994"/>
                <a:chExt cx="3133136" cy="2164237"/>
              </a:xfrm>
            </p:grpSpPr>
            <p:pic>
              <p:nvPicPr>
                <p:cNvPr id="66" name="图片 1"/>
                <p:cNvPicPr>
                  <a:picLocks noChangeAspect="1"/>
                </p:cNvPicPr>
                <p:nvPr/>
              </p:nvPicPr>
              <p:blipFill>
                <a:blip r:embed="rId1" cstate="screen"/>
                <a:srcRect/>
                <a:stretch>
                  <a:fillRect/>
                </a:stretch>
              </p:blipFill>
              <p:spPr bwMode="auto">
                <a:xfrm>
                  <a:off x="9865122" y="3437994"/>
                  <a:ext cx="1496681" cy="8332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矩形 66"/>
                <p:cNvSpPr/>
                <p:nvPr/>
              </p:nvSpPr>
              <p:spPr>
                <a:xfrm>
                  <a:off x="11491548" y="4982880"/>
                  <a:ext cx="1101869" cy="4217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395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西安厂区 </a:t>
                  </a:r>
                  <a:endParaRPr lang="en-US" altLang="zh-CN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2.26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万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 Unicode MS" panose="020B0604020202020204" charset="-122"/>
                    </a:rPr>
                    <a:t>㎡</a:t>
                  </a:r>
                  <a:endPara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endParaRPr>
                </a:p>
                <a:p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功率继电器生产基地</a:t>
                  </a:r>
                  <a:r>
                    <a:rPr lang="zh-CN" altLang="en-US" sz="16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 </a:t>
                  </a:r>
                  <a:endParaRPr lang="zh-CN" altLang="en-US" sz="16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矩形 67"/>
                <p:cNvSpPr/>
                <p:nvPr/>
              </p:nvSpPr>
              <p:spPr>
                <a:xfrm>
                  <a:off x="11483660" y="3703756"/>
                  <a:ext cx="1511424" cy="4217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395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中江工业园 </a:t>
                  </a:r>
                  <a:endParaRPr lang="en-US" altLang="zh-CN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11.42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万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 Unicode MS" panose="020B0604020202020204" charset="-122"/>
                    </a:rPr>
                    <a:t>㎡</a:t>
                  </a:r>
                  <a:endPara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endParaRPr>
                </a:p>
                <a:p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功率继电器、通信连接器生产基地</a:t>
                  </a:r>
                  <a:endParaRPr lang="zh-CN" altLang="en-US" sz="1600" baseline="30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endParaRPr>
                </a:p>
              </p:txBody>
            </p:sp>
            <p:pic>
              <p:nvPicPr>
                <p:cNvPr id="69" name="Picture 3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9861948" y="4708047"/>
                  <a:ext cx="1509832" cy="8941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70" name="TextBox 1"/>
              <p:cNvSpPr txBox="1"/>
              <p:nvPr/>
            </p:nvSpPr>
            <p:spPr>
              <a:xfrm>
                <a:off x="11183424" y="2476503"/>
                <a:ext cx="7095777" cy="978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西部基地：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fontAlgn="base">
                  <a:lnSpc>
                    <a:spcPct val="140000"/>
                  </a:lnSpc>
                  <a:spcBef>
                    <a:spcPct val="0"/>
                  </a:spcBef>
                </a:pP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占地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13.6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万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m² 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，共有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3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家企业，年产值约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12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亿元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7" name="组合 26"/>
          <p:cNvGrpSpPr/>
          <p:nvPr/>
        </p:nvGrpSpPr>
        <p:grpSpPr>
          <a:xfrm>
            <a:off x="10434225" y="2035325"/>
            <a:ext cx="8042973" cy="8051880"/>
            <a:chOff x="20029271" y="2409501"/>
            <a:chExt cx="8055429" cy="8064349"/>
          </a:xfrm>
        </p:grpSpPr>
        <p:sp>
          <p:nvSpPr>
            <p:cNvPr id="54" name="矩形 53"/>
            <p:cNvSpPr/>
            <p:nvPr/>
          </p:nvSpPr>
          <p:spPr>
            <a:xfrm>
              <a:off x="20029271" y="2409501"/>
              <a:ext cx="8055429" cy="8064349"/>
            </a:xfrm>
            <a:prstGeom prst="rect">
              <a:avLst/>
            </a:prstGeom>
            <a:solidFill>
              <a:srgbClr val="161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5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20514805" y="2586860"/>
              <a:ext cx="7095777" cy="7682763"/>
              <a:chOff x="20253621" y="2311590"/>
              <a:chExt cx="7095777" cy="7682763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20305271" y="3563656"/>
                <a:ext cx="7016272" cy="6430697"/>
                <a:chOff x="11330018" y="4208736"/>
                <a:chExt cx="7016272" cy="6430697"/>
              </a:xfrm>
            </p:grpSpPr>
            <p:sp>
              <p:nvSpPr>
                <p:cNvPr id="4" name="矩形 3"/>
                <p:cNvSpPr/>
                <p:nvPr/>
              </p:nvSpPr>
              <p:spPr>
                <a:xfrm>
                  <a:off x="14982087" y="9608567"/>
                  <a:ext cx="3083590" cy="6831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宁波厂区 </a:t>
                  </a:r>
                  <a:endParaRPr lang="en-US" altLang="zh-CN" sz="2230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7.45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万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 Unicode MS" panose="020B0604020202020204" charset="-122"/>
                    </a:rPr>
                    <a:t>㎡  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工业继电器生产基地</a:t>
                  </a:r>
                  <a:endPara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" name="矩形 4"/>
                <p:cNvSpPr/>
                <p:nvPr/>
              </p:nvSpPr>
              <p:spPr>
                <a:xfrm>
                  <a:off x="14982087" y="4806326"/>
                  <a:ext cx="3364203" cy="6831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舟山工业园</a:t>
                  </a:r>
                  <a:r>
                    <a:rPr lang="en-US" altLang="zh-CN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(</a:t>
                  </a:r>
                  <a:r>
                    <a:rPr lang="zh-CN" altLang="en-US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建设中</a:t>
                  </a:r>
                  <a:r>
                    <a:rPr lang="en-US" altLang="zh-CN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)</a:t>
                  </a:r>
                  <a:endParaRPr lang="en-US" altLang="zh-CN" sz="2230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22.02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万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 Unicode MS" panose="020B0604020202020204" charset="-122"/>
                    </a:rPr>
                    <a:t>㎡  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新能源继电器生产基地</a:t>
                  </a:r>
                  <a:endPara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endParaRPr>
                </a:p>
              </p:txBody>
            </p:sp>
            <p:sp>
              <p:nvSpPr>
                <p:cNvPr id="6" name="矩形 5"/>
                <p:cNvSpPr/>
                <p:nvPr/>
              </p:nvSpPr>
              <p:spPr>
                <a:xfrm>
                  <a:off x="14982087" y="7101041"/>
                  <a:ext cx="2873716" cy="68310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230" b="1" dirty="0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诸暨厂区 </a:t>
                  </a:r>
                  <a:endParaRPr lang="en-US" altLang="zh-CN" sz="2230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r>
                    <a:rPr lang="en-US" altLang="zh-CN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6.97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万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Arial Unicode MS" panose="020B0604020202020204" charset="-122"/>
                    </a:rPr>
                    <a:t>㎡  </a:t>
                  </a:r>
                  <a:r>
                    <a:rPr lang="zh-CN" altLang="en-US" sz="16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 Unicode MS" panose="020B0604020202020204" charset="-122"/>
                    </a:rPr>
                    <a:t>电容器生产基地</a:t>
                  </a:r>
                  <a:endParaRPr lang="zh-CN" altLang="en-US" sz="1600" baseline="300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endParaRPr>
                </a:p>
              </p:txBody>
            </p:sp>
            <p:pic>
              <p:nvPicPr>
                <p:cNvPr id="7" name="Picture 10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1365140" y="8531071"/>
                  <a:ext cx="3341109" cy="21083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" name="图片 11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screen"/>
                <a:srcRect/>
                <a:stretch>
                  <a:fillRect/>
                </a:stretch>
              </p:blipFill>
              <p:spPr bwMode="auto">
                <a:xfrm>
                  <a:off x="11330018" y="6292967"/>
                  <a:ext cx="3344861" cy="20069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" name="Picture 2" descr="Z:\2-市场部历史项目归档\C-平面设计\C10-网站与界面\2018年08月-触摸屏策划\5-【已处理】触摸屏图片库-厂区一览\1-工厂一览\东部基地\2-舟山工业园-小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1358205" y="4208736"/>
                  <a:ext cx="3348044" cy="1853052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22" name="TextBox 1"/>
              <p:cNvSpPr txBox="1"/>
              <p:nvPr/>
            </p:nvSpPr>
            <p:spPr>
              <a:xfrm>
                <a:off x="20253621" y="2311590"/>
                <a:ext cx="7095777" cy="978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东部基地：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fontAlgn="base">
                  <a:lnSpc>
                    <a:spcPct val="140000"/>
                  </a:lnSpc>
                  <a:spcBef>
                    <a:spcPct val="0"/>
                  </a:spcBef>
                </a:pP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占地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26.4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万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m² 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，共有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7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家企业，年产值约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6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亿元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10434225" y="2035325"/>
            <a:ext cx="8042973" cy="8125265"/>
            <a:chOff x="10362010" y="2396495"/>
            <a:chExt cx="8055429" cy="8137848"/>
          </a:xfrm>
        </p:grpSpPr>
        <p:sp>
          <p:nvSpPr>
            <p:cNvPr id="2" name="矩形 1"/>
            <p:cNvSpPr/>
            <p:nvPr/>
          </p:nvSpPr>
          <p:spPr>
            <a:xfrm>
              <a:off x="10362010" y="2396495"/>
              <a:ext cx="8055429" cy="8137848"/>
            </a:xfrm>
            <a:prstGeom prst="rect">
              <a:avLst/>
            </a:prstGeom>
            <a:solidFill>
              <a:srgbClr val="161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5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10801925" y="2396495"/>
              <a:ext cx="7602916" cy="8104188"/>
              <a:chOff x="11197065" y="2396495"/>
              <a:chExt cx="7602916" cy="8104188"/>
            </a:xfrm>
          </p:grpSpPr>
          <p:pic>
            <p:nvPicPr>
              <p:cNvPr id="50" name="图片 49"/>
              <p:cNvPicPr>
                <a:picLocks noChangeAspect="1"/>
              </p:cNvPicPr>
              <p:nvPr/>
            </p:nvPicPr>
            <p:blipFill rotWithShape="1">
              <a:blip r:embed="rId6" cstate="screen"/>
              <a:srcRect/>
              <a:stretch>
                <a:fillRect/>
              </a:stretch>
            </p:blipFill>
            <p:spPr>
              <a:xfrm>
                <a:off x="15075378" y="7098021"/>
                <a:ext cx="3331418" cy="2130667"/>
              </a:xfrm>
              <a:prstGeom prst="rect">
                <a:avLst/>
              </a:prstGeom>
            </p:spPr>
          </p:pic>
          <p:sp>
            <p:nvSpPr>
              <p:cNvPr id="51" name="矩形 50"/>
              <p:cNvSpPr/>
              <p:nvPr/>
            </p:nvSpPr>
            <p:spPr>
              <a:xfrm>
                <a:off x="15075377" y="9330283"/>
                <a:ext cx="3724604" cy="1170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漳州工业园 </a:t>
                </a:r>
                <a:endParaRPr lang="en-US" altLang="zh-CN" sz="2395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0" hangingPunct="0"/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15.27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万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rPr>
                  <a:t>㎡  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</a:endParaRPr>
              </a:p>
              <a:p>
                <a:pPr eaLnBrk="0" hangingPunct="0"/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功率继电器、注塑件生产基地</a:t>
                </a:r>
                <a:endParaRPr lang="zh-CN" altLang="en-US" sz="1600" baseline="30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 Unicode MS" panose="020B0604020202020204" charset="-122"/>
                </a:endParaRPr>
              </a:p>
              <a:p>
                <a:endPara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11200599" y="9295419"/>
                <a:ext cx="3262703" cy="120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海沧工业园 </a:t>
                </a:r>
                <a:endParaRPr lang="en-US" altLang="zh-CN" sz="2395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19.80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万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rPr>
                  <a:t>㎡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</a:endParaRPr>
              </a:p>
              <a:p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电力继电器、信号继电器、高低压成套设备、自动化设备生产基地</a:t>
                </a:r>
                <a:endParaRPr lang="zh-CN" altLang="en-US" sz="1600" baseline="30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 Unicode MS" panose="020B0604020202020204" charset="-122"/>
                </a:endParaRPr>
              </a:p>
            </p:txBody>
          </p:sp>
          <p:pic>
            <p:nvPicPr>
              <p:cNvPr id="61" name="图片 1"/>
              <p:cNvPicPr>
                <a:picLocks noChangeAspect="1" noChangeArrowheads="1"/>
              </p:cNvPicPr>
              <p:nvPr/>
            </p:nvPicPr>
            <p:blipFill rotWithShape="1">
              <a:blip r:embed="rId7" cstate="screen"/>
              <a:srcRect/>
              <a:stretch>
                <a:fillRect/>
              </a:stretch>
            </p:blipFill>
            <p:spPr bwMode="auto">
              <a:xfrm>
                <a:off x="11234024" y="7098022"/>
                <a:ext cx="3549973" cy="2159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" name="图片 6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00599" y="3403539"/>
                <a:ext cx="3616821" cy="2155353"/>
              </a:xfrm>
              <a:prstGeom prst="rect">
                <a:avLst/>
              </a:prstGeom>
            </p:spPr>
          </p:pic>
          <p:sp>
            <p:nvSpPr>
              <p:cNvPr id="63" name="矩形 62"/>
              <p:cNvSpPr/>
              <p:nvPr/>
            </p:nvSpPr>
            <p:spPr>
              <a:xfrm>
                <a:off x="11200598" y="5664868"/>
                <a:ext cx="3623215" cy="1201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东林工业园</a:t>
                </a:r>
                <a:endParaRPr lang="en-US" altLang="zh-CN" sz="2395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0" hangingPunct="0"/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15.60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万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rPr>
                  <a:t>㎡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</a:endParaRPr>
              </a:p>
              <a:p>
                <a:pPr eaLnBrk="0" hangingPunct="0"/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汽车继电器、低压电器、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 Unicode MS" panose="020B0604020202020204" charset="-122"/>
                </a:endParaRPr>
              </a:p>
              <a:p>
                <a:pPr eaLnBrk="0" hangingPunct="0"/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精密零件生产基地</a:t>
                </a:r>
                <a:endParaRPr lang="zh-CN" altLang="en-US" sz="1600" baseline="30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 Unicode MS" panose="020B0604020202020204" charset="-122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15075377" y="5664868"/>
                <a:ext cx="2689426" cy="954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395" b="1" dirty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孙坂工业园 </a:t>
                </a:r>
                <a:endParaRPr lang="en-US" altLang="zh-CN" sz="2395" b="1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7.47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万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 Unicode MS" panose="020B0604020202020204" charset="-122"/>
                  </a:rPr>
                  <a:t>㎡ 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 Unicode MS" panose="020B0604020202020204" charset="-122"/>
                </a:endParaRPr>
              </a:p>
              <a:p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功率继电器生产基地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 Unicode MS" panose="020B0604020202020204" charset="-122"/>
                  </a:rPr>
                  <a:t> </a:t>
                </a:r>
                <a:endParaRPr lang="en-US" altLang="zh-CN" sz="1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TextBox 1"/>
              <p:cNvSpPr txBox="1"/>
              <p:nvPr/>
            </p:nvSpPr>
            <p:spPr>
              <a:xfrm>
                <a:off x="11197065" y="2396495"/>
                <a:ext cx="7477276" cy="978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厦漳基地：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0" fontAlgn="base">
                  <a:lnSpc>
                    <a:spcPct val="140000"/>
                  </a:lnSpc>
                  <a:spcBef>
                    <a:spcPct val="0"/>
                  </a:spcBef>
                </a:pP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占地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58.7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万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m²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，共有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18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家企业，年产值约</a:t>
                </a:r>
                <a:r>
                  <a:rPr lang="en-US" altLang="zh-CN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50</a:t>
                </a:r>
                <a:r>
                  <a:rPr lang="zh-CN" altLang="en-US" sz="2395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亿元</a:t>
                </a:r>
                <a:endParaRPr lang="en-US" altLang="zh-CN" sz="2395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pic>
            <p:nvPicPr>
              <p:cNvPr id="60" name="Picture 4" descr="01-宏发本部-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5075378" y="3399773"/>
                <a:ext cx="3351665" cy="2159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30" name="组合 29"/>
          <p:cNvGrpSpPr/>
          <p:nvPr/>
        </p:nvGrpSpPr>
        <p:grpSpPr>
          <a:xfrm>
            <a:off x="665640" y="3140706"/>
            <a:ext cx="9682282" cy="10098881"/>
            <a:chOff x="590551" y="3151610"/>
            <a:chExt cx="9697277" cy="10114522"/>
          </a:xfrm>
        </p:grpSpPr>
        <p:grpSp>
          <p:nvGrpSpPr>
            <p:cNvPr id="20" name="组合 19"/>
            <p:cNvGrpSpPr/>
            <p:nvPr/>
          </p:nvGrpSpPr>
          <p:grpSpPr>
            <a:xfrm>
              <a:off x="590551" y="3151610"/>
              <a:ext cx="9697277" cy="10114522"/>
              <a:chOff x="-619631" y="1731098"/>
              <a:chExt cx="11104577" cy="11582373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82056" y="1731098"/>
                <a:ext cx="10302890" cy="11582373"/>
                <a:chOff x="182056" y="1731098"/>
                <a:chExt cx="10302890" cy="11582373"/>
              </a:xfrm>
            </p:grpSpPr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10" cstate="screen"/>
                <a:stretch>
                  <a:fillRect/>
                </a:stretch>
              </p:blipFill>
              <p:spPr>
                <a:xfrm>
                  <a:off x="182056" y="1731098"/>
                  <a:ext cx="10302890" cy="11582373"/>
                </a:xfrm>
                <a:prstGeom prst="rect">
                  <a:avLst/>
                </a:prstGeom>
              </p:spPr>
            </p:pic>
            <p:sp>
              <p:nvSpPr>
                <p:cNvPr id="10" name="AutoShape 6"/>
                <p:cNvSpPr>
                  <a:spLocks noChangeArrowheads="1"/>
                </p:cNvSpPr>
                <p:nvPr/>
              </p:nvSpPr>
              <p:spPr bwMode="auto">
                <a:xfrm>
                  <a:off x="7862325" y="6052589"/>
                  <a:ext cx="1765763" cy="45230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CD8B"/>
                </a:solidFill>
                <a:ln w="9525">
                  <a:noFill/>
                  <a:round/>
                </a:ln>
                <a:effectLst>
                  <a:outerShdw dist="23000" dir="5400000" algn="ctr" rotWithShape="0">
                    <a:srgbClr val="000000">
                      <a:alpha val="34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buFont typeface="Arial" panose="020B0604020202020204" pitchFamily="34" charset="0"/>
                    <a:buNone/>
                  </a:pPr>
                  <a:r>
                    <a:rPr lang="zh-CN" altLang="en-US" sz="2395" b="1" noProof="1">
                      <a:solidFill>
                        <a:srgbClr val="202C54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东部基地</a:t>
                  </a:r>
                  <a:endParaRPr lang="zh-CN" altLang="en-US" sz="2395" b="1" noProof="1">
                    <a:solidFill>
                      <a:srgbClr val="202C5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endParaRPr>
                </a:p>
              </p:txBody>
            </p:sp>
            <p:sp>
              <p:nvSpPr>
                <p:cNvPr id="12" name="AutoShape 6"/>
                <p:cNvSpPr>
                  <a:spLocks noChangeArrowheads="1"/>
                </p:cNvSpPr>
                <p:nvPr/>
              </p:nvSpPr>
              <p:spPr bwMode="auto">
                <a:xfrm>
                  <a:off x="5874850" y="8135141"/>
                  <a:ext cx="1765763" cy="45230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DBFF"/>
                </a:solidFill>
                <a:ln w="9525">
                  <a:noFill/>
                  <a:round/>
                </a:ln>
                <a:effectLst>
                  <a:outerShdw dist="23000" dir="5400000" algn="ctr" rotWithShape="0">
                    <a:srgbClr val="000000">
                      <a:alpha val="34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buFont typeface="Arial" panose="020B0604020202020204" pitchFamily="34" charset="0"/>
                    <a:buNone/>
                  </a:pPr>
                  <a:r>
                    <a:rPr lang="zh-CN" altLang="en-US" sz="2395" b="1" noProof="1">
                      <a:solidFill>
                        <a:srgbClr val="202C54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厦漳基地</a:t>
                  </a:r>
                  <a:endParaRPr lang="zh-CN" altLang="en-US" sz="2395" b="1" noProof="1">
                    <a:solidFill>
                      <a:srgbClr val="202C5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endParaRPr>
                </a:p>
              </p:txBody>
            </p:sp>
            <p:sp>
              <p:nvSpPr>
                <p:cNvPr id="16" name="AutoShape 6"/>
                <p:cNvSpPr>
                  <a:spLocks noChangeArrowheads="1"/>
                </p:cNvSpPr>
                <p:nvPr/>
              </p:nvSpPr>
              <p:spPr bwMode="auto">
                <a:xfrm>
                  <a:off x="3319505" y="6734293"/>
                  <a:ext cx="1765763" cy="452306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8BF9FF"/>
                </a:solidFill>
                <a:ln w="9525">
                  <a:noFill/>
                  <a:round/>
                </a:ln>
                <a:effectLst>
                  <a:outerShdw dist="23000" dir="5400000" algn="ctr" rotWithShape="0">
                    <a:srgbClr val="000000">
                      <a:alpha val="34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buFont typeface="Arial" panose="020B0604020202020204" pitchFamily="34" charset="0"/>
                    <a:buNone/>
                  </a:pPr>
                  <a:r>
                    <a:rPr lang="zh-CN" altLang="en-US" sz="2395" b="1" noProof="1">
                      <a:solidFill>
                        <a:srgbClr val="202C54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西部基地</a:t>
                  </a:r>
                  <a:endParaRPr lang="zh-CN" altLang="en-US" sz="2395" b="1" noProof="1">
                    <a:solidFill>
                      <a:srgbClr val="202C54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endParaRPr>
                </a:p>
              </p:txBody>
            </p:sp>
          </p:grpSp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11" cstate="screen"/>
              <a:stretch>
                <a:fillRect/>
              </a:stretch>
            </p:blipFill>
            <p:spPr>
              <a:xfrm>
                <a:off x="-619631" y="7505639"/>
                <a:ext cx="2829786" cy="2586554"/>
              </a:xfrm>
              <a:prstGeom prst="rect">
                <a:avLst/>
              </a:prstGeom>
            </p:spPr>
          </p:pic>
          <p:sp>
            <p:nvSpPr>
              <p:cNvPr id="38" name="AutoShape 6"/>
              <p:cNvSpPr>
                <a:spLocks noChangeArrowheads="1"/>
              </p:cNvSpPr>
              <p:nvPr/>
            </p:nvSpPr>
            <p:spPr bwMode="auto">
              <a:xfrm>
                <a:off x="1428743" y="8617849"/>
                <a:ext cx="1494548" cy="45230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noFill/>
                <a:round/>
              </a:ln>
              <a:effectLst>
                <a:outerShdw dist="23000" dir="5400000" algn="ctr" rotWithShape="0">
                  <a:srgbClr val="000000">
                    <a:alpha val="34000"/>
                  </a:srgbClr>
                </a:outerShdw>
              </a:effectLst>
            </p:spPr>
            <p:txBody>
              <a:bodyPr wrap="none" anchor="ctr"/>
              <a:lstStyle/>
              <a:p>
                <a:pPr algn="ctr">
                  <a:buFont typeface="Arial" panose="020B0604020202020204" pitchFamily="34" charset="0"/>
                  <a:buNone/>
                </a:pPr>
                <a:r>
                  <a:rPr lang="zh-CN" altLang="en-US" sz="1795" b="1" noProof="1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印尼工厂</a:t>
                </a:r>
                <a:endParaRPr lang="zh-CN" altLang="en-US" sz="1795" b="1" noProof="1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endParaRPr>
              </a:p>
            </p:txBody>
          </p:sp>
        </p:grp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669705" y="5718346"/>
              <a:ext cx="5224234" cy="115872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1" name="矩形 10"/>
          <p:cNvSpPr/>
          <p:nvPr/>
        </p:nvSpPr>
        <p:spPr>
          <a:xfrm>
            <a:off x="15816262" y="9966024"/>
            <a:ext cx="2318263" cy="3136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以上数据截止</a:t>
            </a:r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zh-CN" sz="14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61489" y="7231587"/>
            <a:ext cx="1281956" cy="128195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27118" y="7146514"/>
            <a:ext cx="1281956" cy="128195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9559" y="8177519"/>
            <a:ext cx="1281956" cy="1281956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969312" y="2689446"/>
            <a:ext cx="6672476" cy="1813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ct val="140000"/>
              </a:lnSpc>
              <a:spcBef>
                <a:spcPct val="0"/>
              </a:spcBef>
            </a:pPr>
            <a:r>
              <a:rPr lang="zh-CN" altLang="en-US" sz="19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为实现宏发第三次创业阶段跨跃式发展的需要，提出总体形成福建厦门、浙江舟山、四川中江为宏发股份三大发展基地的思路。</a:t>
            </a:r>
            <a:r>
              <a:rPr lang="zh-CN" altLang="en-US" sz="1995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总用地面积1498亩，每亩工业用地的年工业产出能力约1000万元。</a:t>
            </a:r>
            <a:endParaRPr lang="zh-CN" altLang="en-US" sz="19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183" y="1333349"/>
            <a:ext cx="4728027" cy="1011221"/>
            <a:chOff x="0" y="1326916"/>
            <a:chExt cx="4735348" cy="1012787"/>
          </a:xfrm>
        </p:grpSpPr>
        <p:sp>
          <p:nvSpPr>
            <p:cNvPr id="28" name="TextBox 27"/>
            <p:cNvSpPr txBox="1"/>
            <p:nvPr/>
          </p:nvSpPr>
          <p:spPr>
            <a:xfrm>
              <a:off x="955733" y="1326916"/>
              <a:ext cx="3294081" cy="1003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zh-CN" altLang="en-US" sz="5390" b="1" spc="3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生产基地</a:t>
              </a:r>
              <a:r>
                <a:rPr lang="en-US" sz="1995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PRODUCTION BASE</a:t>
              </a:r>
              <a:endParaRPr lang="en-US" sz="1995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圆角矩形 54"/>
            <p:cNvSpPr/>
            <p:nvPr/>
          </p:nvSpPr>
          <p:spPr>
            <a:xfrm rot="5400000">
              <a:off x="8012" y="1322335"/>
              <a:ext cx="732377" cy="748401"/>
            </a:xfrm>
            <a:prstGeom prst="roundRect">
              <a:avLst>
                <a:gd name="adj" fmla="val 0"/>
              </a:avLst>
            </a:prstGeom>
            <a:gradFill>
              <a:gsLst>
                <a:gs pos="40000">
                  <a:srgbClr val="29CBF8"/>
                </a:gs>
                <a:gs pos="0">
                  <a:schemeClr val="accent3">
                    <a:lumMod val="60000"/>
                    <a:lumOff val="40000"/>
                  </a:schemeClr>
                </a:gs>
                <a:gs pos="8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outerShdw blurRad="254000" sx="102000" sy="102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2870">
                <a:solidFill>
                  <a:schemeClr val="bg1"/>
                </a:solidFill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4057949" y="1605956"/>
              <a:ext cx="677399" cy="733747"/>
              <a:chOff x="4823740" y="1512517"/>
              <a:chExt cx="1389398" cy="1504973"/>
            </a:xfrm>
          </p:grpSpPr>
          <p:sp>
            <p:nvSpPr>
              <p:cNvPr id="58" name="矩形 57"/>
              <p:cNvSpPr/>
              <p:nvPr/>
            </p:nvSpPr>
            <p:spPr>
              <a:xfrm>
                <a:off x="4823740" y="1512517"/>
                <a:ext cx="775488" cy="701239"/>
              </a:xfrm>
              <a:prstGeom prst="rect">
                <a:avLst/>
              </a:prstGeom>
              <a:noFill/>
              <a:ln w="254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28980"/>
                <a:endParaRPr lang="zh-CN" altLang="en-US" sz="2870" noProof="1">
                  <a:solidFill>
                    <a:prstClr val="white"/>
                  </a:solidFill>
                  <a:ea typeface="微软雅黑 Light" panose="020B0502040204020203" pitchFamily="34" charset="-122"/>
                </a:endParaRPr>
              </a:p>
            </p:txBody>
          </p:sp>
          <p:sp>
            <p:nvSpPr>
              <p:cNvPr id="71" name="圆角矩形 70"/>
              <p:cNvSpPr/>
              <p:nvPr/>
            </p:nvSpPr>
            <p:spPr>
              <a:xfrm>
                <a:off x="5867966" y="2197649"/>
                <a:ext cx="345172" cy="352724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圆角矩形 71"/>
              <p:cNvSpPr/>
              <p:nvPr/>
            </p:nvSpPr>
            <p:spPr>
              <a:xfrm>
                <a:off x="5400087" y="2789857"/>
                <a:ext cx="199143" cy="227633"/>
              </a:xfrm>
              <a:prstGeom prst="roundRect">
                <a:avLst>
                  <a:gd name="adj" fmla="val 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0C0"/>
                  </a:gs>
                </a:gsLst>
                <a:lin ang="5400000" scaled="1"/>
              </a:gra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287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6" name="矩形 55"/>
          <p:cNvSpPr/>
          <p:nvPr/>
        </p:nvSpPr>
        <p:spPr>
          <a:xfrm>
            <a:off x="3754779" y="9966024"/>
            <a:ext cx="2887329" cy="3136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点击圆圈按钮查看基地详细信息</a:t>
            </a:r>
            <a:r>
              <a:rPr lang="en-US" altLang="zh-CN" sz="14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zh-CN" sz="14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1" grpId="0"/>
      <p:bldP spid="46" grpId="0"/>
      <p:bldP spid="56" grpId="0"/>
    </p:bldLst>
  </p:timing>
</p:sld>
</file>

<file path=ppt/tags/tag1.xml><?xml version="1.0" encoding="utf-8"?>
<p:tagLst xmlns:p="http://schemas.openxmlformats.org/presentationml/2006/main">
  <p:tag name="PA" val="v5.0.2"/>
  <p:tag name="RESOURCELIBID" val="432"/>
</p:tagLst>
</file>

<file path=ppt/tags/tag10.xml><?xml version="1.0" encoding="utf-8"?>
<p:tagLst xmlns:p="http://schemas.openxmlformats.org/presentationml/2006/main">
  <p:tag name="PA" val="v5.0.2"/>
  <p:tag name="RESOURCELIBID" val="432"/>
</p:tagLst>
</file>

<file path=ppt/tags/tag11.xml><?xml version="1.0" encoding="utf-8"?>
<p:tagLst xmlns:p="http://schemas.openxmlformats.org/presentationml/2006/main">
  <p:tag name="PA" val="v5.0.2"/>
  <p:tag name="RESOURCELIBID" val="432"/>
</p:tagLst>
</file>

<file path=ppt/tags/tag12.xml><?xml version="1.0" encoding="utf-8"?>
<p:tagLst xmlns:p="http://schemas.openxmlformats.org/presentationml/2006/main">
  <p:tag name="PA" val="v5.0.2"/>
  <p:tag name="RESOURCELIBID" val="432"/>
</p:tagLst>
</file>

<file path=ppt/tags/tag13.xml><?xml version="1.0" encoding="utf-8"?>
<p:tagLst xmlns:p="http://schemas.openxmlformats.org/presentationml/2006/main">
  <p:tag name="PA" val="v5.0.2"/>
  <p:tag name="RESOURCELIBID" val="432"/>
</p:tagLst>
</file>

<file path=ppt/tags/tag14.xml><?xml version="1.0" encoding="utf-8"?>
<p:tagLst xmlns:p="http://schemas.openxmlformats.org/presentationml/2006/main">
  <p:tag name="KSO_WM_UNIT_PLACING_PICTURE_USER_VIEWPORT" val="{&quot;height&quot;:2802.5858267716535,&quot;width&quot;:4881.234645669291}"/>
</p:tagLst>
</file>

<file path=ppt/tags/tag15.xml><?xml version="1.0" encoding="utf-8"?>
<p:tagLst xmlns:p="http://schemas.openxmlformats.org/presentationml/2006/main">
  <p:tag name="KSO_WM_UNIT_PLACING_PICTURE_USER_VIEWPORT" val="{&quot;height&quot;:4263,&quot;width&quot;:7129}"/>
</p:tagLst>
</file>

<file path=ppt/tags/tag16.xml><?xml version="1.0" encoding="utf-8"?>
<p:tagLst xmlns:p="http://schemas.openxmlformats.org/presentationml/2006/main">
  <p:tag name="KSO_WM_UNIT_PLACING_PICTURE_USER_VIEWPORT" val="{&quot;height&quot;:3879.0787401574803,&quot;width&quot;:7181.966929133858}"/>
</p:tagLst>
</file>

<file path=ppt/tags/tag17.xml><?xml version="1.0" encoding="utf-8"?>
<p:tagLst xmlns:p="http://schemas.openxmlformats.org/presentationml/2006/main">
  <p:tag name="KSO_WM_UNIT_PLACING_PICTURE_USER_VIEWPORT" val="{&quot;height&quot;:2802.8330708661415,&quot;width&quot;:4993.170078740158}"/>
</p:tagLst>
</file>

<file path=ppt/tags/tag18.xml><?xml version="1.0" encoding="utf-8"?>
<p:tagLst xmlns:p="http://schemas.openxmlformats.org/presentationml/2006/main">
  <p:tag name="KSO_WPP_MARK_KEY" val="b054dfc4-e04e-460f-ab5a-11e3e5ac7960"/>
  <p:tag name="COMMONDATA" val="eyJoZGlkIjoiYzg2OWEyYTFiMjFmZTE2YmNjNGUxNzk2Y2EwYzkwZDMifQ=="/>
  <p:tag name="commondata" val="eyJoZGlkIjoiOWU5NjE3OTNmOWJkMzJlYTBhZmNlNWQwNmEyNDhkOTUifQ=="/>
</p:tagLst>
</file>

<file path=ppt/tags/tag2.xml><?xml version="1.0" encoding="utf-8"?>
<p:tagLst xmlns:p="http://schemas.openxmlformats.org/presentationml/2006/main">
  <p:tag name="PA" val="v5.0.2"/>
  <p:tag name="RESOURCELIBID" val="432"/>
</p:tagLst>
</file>

<file path=ppt/tags/tag3.xml><?xml version="1.0" encoding="utf-8"?>
<p:tagLst xmlns:p="http://schemas.openxmlformats.org/presentationml/2006/main">
  <p:tag name="PA" val="v5.0.2"/>
  <p:tag name="RESOURCELIBID" val="432"/>
</p:tagLst>
</file>

<file path=ppt/tags/tag4.xml><?xml version="1.0" encoding="utf-8"?>
<p:tagLst xmlns:p="http://schemas.openxmlformats.org/presentationml/2006/main">
  <p:tag name="PA" val="v5.0.2"/>
  <p:tag name="RESOURCELIBID" val="432"/>
</p:tagLst>
</file>

<file path=ppt/tags/tag5.xml><?xml version="1.0" encoding="utf-8"?>
<p:tagLst xmlns:p="http://schemas.openxmlformats.org/presentationml/2006/main">
  <p:tag name="PA" val="v4.3.3"/>
</p:tagLst>
</file>

<file path=ppt/tags/tag6.xml><?xml version="1.0" encoding="utf-8"?>
<p:tagLst xmlns:p="http://schemas.openxmlformats.org/presentationml/2006/main">
  <p:tag name="PA" val="v4.3.3"/>
</p:tagLst>
</file>

<file path=ppt/tags/tag7.xml><?xml version="1.0" encoding="utf-8"?>
<p:tagLst xmlns:p="http://schemas.openxmlformats.org/presentationml/2006/main">
  <p:tag name="PA" val="v4.3.3"/>
</p:tagLst>
</file>

<file path=ppt/tags/tag8.xml><?xml version="1.0" encoding="utf-8"?>
<p:tagLst xmlns:p="http://schemas.openxmlformats.org/presentationml/2006/main">
  <p:tag name="PA" val="v4.3.3"/>
</p:tagLst>
</file>

<file path=ppt/tags/tag9.xml><?xml version="1.0" encoding="utf-8"?>
<p:tagLst xmlns:p="http://schemas.openxmlformats.org/presentationml/2006/main">
  <p:tag name="PA" val="v4.3.3"/>
</p:tagLst>
</file>

<file path=ppt/theme/theme1.xml><?xml version="1.0" encoding="utf-8"?>
<a:theme xmlns:a="http://schemas.openxmlformats.org/drawingml/2006/main" name="Office Theme">
  <a:themeElements>
    <a:clrScheme name="#mg37">
      <a:dk1>
        <a:sysClr val="windowText" lastClr="000000"/>
      </a:dk1>
      <a:lt1>
        <a:sysClr val="window" lastClr="FFFFFF"/>
      </a:lt1>
      <a:dk2>
        <a:srgbClr val="2D3847"/>
      </a:dk2>
      <a:lt2>
        <a:srgbClr val="E7E6E6"/>
      </a:lt2>
      <a:accent1>
        <a:srgbClr val="15579D"/>
      </a:accent1>
      <a:accent2>
        <a:srgbClr val="00A4E6"/>
      </a:accent2>
      <a:accent3>
        <a:srgbClr val="00B0D3"/>
      </a:accent3>
      <a:accent4>
        <a:srgbClr val="45B653"/>
      </a:accent4>
      <a:accent5>
        <a:srgbClr val="21C0D7"/>
      </a:accent5>
      <a:accent6>
        <a:srgbClr val="55D4FA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3528</Words>
  <Application>WPS 演示</Application>
  <PresentationFormat>自定义</PresentationFormat>
  <Paragraphs>568</Paragraphs>
  <Slides>21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微软雅黑 Light</vt:lpstr>
      <vt:lpstr>Segoe UI Light</vt:lpstr>
      <vt:lpstr>Walkway Black</vt:lpstr>
      <vt:lpstr>Segoe Print</vt:lpstr>
      <vt:lpstr>Walkway SemiBold</vt:lpstr>
      <vt:lpstr>Calibri</vt:lpstr>
      <vt:lpstr>Arial Unicode MS</vt:lpstr>
      <vt:lpstr>Times New Roman</vt:lpstr>
      <vt:lpstr>Arial Unicode MS</vt:lpstr>
      <vt:lpstr>Segoe UI</vt:lpstr>
      <vt:lpstr>Calibri</vt:lpstr>
      <vt:lpstr>Poppins SemiBold</vt:lpstr>
      <vt:lpstr>Poppins</vt:lpstr>
      <vt:lpstr>等线</vt:lpstr>
      <vt:lpstr>Calibri Light</vt:lpstr>
      <vt:lpstr>等线 Light</vt:lpstr>
      <vt:lpstr>Black coffees</vt:lpstr>
      <vt:lpstr>Crunch SemiBold</vt:lpstr>
      <vt:lpstr>Active SemiBold</vt:lpstr>
      <vt:lpstr>A new day begins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joenanto</dc:creator>
  <cp:lastModifiedBy>微信用户</cp:lastModifiedBy>
  <cp:revision>4410</cp:revision>
  <dcterms:created xsi:type="dcterms:W3CDTF">2017-06-07T06:16:00Z</dcterms:created>
  <dcterms:modified xsi:type="dcterms:W3CDTF">2025-12-09T08:51:48Z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BDBED8B3FCE641608D3655C559CBD465_13</vt:lpwstr>
  </property>
</Properties>
</file>