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627" r:id="rId3"/>
    <p:sldId id="335" r:id="rId5"/>
    <p:sldId id="331" r:id="rId6"/>
    <p:sldId id="656" r:id="rId7"/>
    <p:sldId id="658" r:id="rId8"/>
    <p:sldId id="657" r:id="rId9"/>
    <p:sldId id="320" r:id="rId10"/>
    <p:sldId id="650" r:id="rId11"/>
    <p:sldId id="651" r:id="rId12"/>
    <p:sldId id="652" r:id="rId13"/>
    <p:sldId id="660" r:id="rId14"/>
    <p:sldId id="664" r:id="rId15"/>
    <p:sldId id="653" r:id="rId16"/>
    <p:sldId id="659" r:id="rId17"/>
    <p:sldId id="325" r:id="rId18"/>
    <p:sldId id="282" r:id="rId19"/>
  </p:sldIdLst>
  <p:sldSz cx="12192000" cy="6858000"/>
  <p:notesSz cx="6858000" cy="9144000"/>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00" userDrawn="1">
          <p15:clr>
            <a:srgbClr val="A4A3A4"/>
          </p15:clr>
        </p15:guide>
        <p15:guide id="2" pos="438" userDrawn="1">
          <p15:clr>
            <a:srgbClr val="A4A3A4"/>
          </p15:clr>
        </p15:guide>
        <p15:guide id="3" orient="horz" pos="2168" userDrawn="1">
          <p15:clr>
            <a:srgbClr val="A4A3A4"/>
          </p15:clr>
        </p15:guide>
        <p15:guide id="4" orient="horz" pos="345" userDrawn="1">
          <p15:clr>
            <a:srgbClr val="A4A3A4"/>
          </p15:clr>
        </p15:guide>
        <p15:guide id="5" orient="horz" pos="4014" userDrawn="1">
          <p15:clr>
            <a:srgbClr val="A4A3A4"/>
          </p15:clr>
        </p15:guide>
        <p15:guide id="6" pos="72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F4F6"/>
    <a:srgbClr val="EEF8F7"/>
    <a:srgbClr val="E9F5F7"/>
    <a:srgbClr val="F2F4F6"/>
    <a:srgbClr val="F5FAFE"/>
    <a:srgbClr val="286FB6"/>
    <a:srgbClr val="00519B"/>
    <a:srgbClr val="397630"/>
    <a:srgbClr val="83B926"/>
    <a:srgbClr val="92CF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29" autoAdjust="0"/>
    <p:restoredTop sz="95985" autoAdjust="0"/>
  </p:normalViewPr>
  <p:slideViewPr>
    <p:cSldViewPr snapToGrid="0" showGuides="1">
      <p:cViewPr varScale="1">
        <p:scale>
          <a:sx n="99" d="100"/>
          <a:sy n="99" d="100"/>
        </p:scale>
        <p:origin x="1806" y="78"/>
      </p:cViewPr>
      <p:guideLst>
        <p:guide pos="3800"/>
        <p:guide pos="438"/>
        <p:guide orient="horz" pos="2168"/>
        <p:guide orient="horz" pos="345"/>
        <p:guide orient="horz" pos="4014"/>
        <p:guide pos="7232"/>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3" Type="http://schemas.openxmlformats.org/officeDocument/2006/relationships/tags" Target="tags/tag2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423F0F-FA66-4ACC-9756-CAAF5D65E38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CCF626-6C34-473A-8C3B-6DDBEE1C9C4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
        <p:nvSpPr>
          <p:cNvPr id="4" name="灯片编号占位符 3"/>
          <p:cNvSpPr>
            <a:spLocks noGrp="1"/>
          </p:cNvSpPr>
          <p:nvPr>
            <p:ph type="sldNum" sz="quarter" idx="5"/>
          </p:nvPr>
        </p:nvSpPr>
        <p:spPr/>
        <p:txBody>
          <a:bodyPr/>
          <a:lstStyle/>
          <a:p>
            <a:fld id="{7465DBDB-A726-4F18-B575-32BFBF1CD059}"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2CCF626-6C34-473A-8C3B-6DDBEE1C9C4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2CCF626-6C34-473A-8C3B-6DDBEE1C9C4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2CCF626-6C34-473A-8C3B-6DDBEE1C9C4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2CCF626-6C34-473A-8C3B-6DDBEE1C9C4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不含logo）">
    <p:spTree>
      <p:nvGrpSpPr>
        <p:cNvPr id="1" name=""/>
        <p:cNvGrpSpPr/>
        <p:nvPr/>
      </p:nvGrpSpPr>
      <p:grpSpPr>
        <a:xfrm>
          <a:off x="0" y="0"/>
          <a:ext cx="0" cy="0"/>
          <a:chOff x="0" y="0"/>
          <a:chExt cx="0" cy="0"/>
        </a:xfrm>
      </p:grpSpPr>
      <p:sp>
        <p:nvSpPr>
          <p:cNvPr id="7" name="矩形 6"/>
          <p:cNvSpPr/>
          <p:nvPr userDrawn="1"/>
        </p:nvSpPr>
        <p:spPr>
          <a:xfrm rot="5400000" flipH="1">
            <a:off x="10919222" y="524808"/>
            <a:ext cx="66675" cy="10882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cxnSp>
        <p:nvCxnSpPr>
          <p:cNvPr id="8" name="直接连接符 7"/>
          <p:cNvCxnSpPr/>
          <p:nvPr userDrawn="1"/>
        </p:nvCxnSpPr>
        <p:spPr>
          <a:xfrm>
            <a:off x="695325" y="1084314"/>
            <a:ext cx="10801350" cy="0"/>
          </a:xfrm>
          <a:prstGeom prst="line">
            <a:avLst/>
          </a:prstGeom>
          <a:ln w="15875">
            <a:prstDash val="sysDot"/>
          </a:ln>
        </p:spPr>
        <p:style>
          <a:lnRef idx="2">
            <a:schemeClr val="accent1"/>
          </a:lnRef>
          <a:fillRef idx="0">
            <a:schemeClr val="accent1"/>
          </a:fillRef>
          <a:effectRef idx="1">
            <a:schemeClr val="accent1"/>
          </a:effectRef>
          <a:fontRef idx="minor">
            <a:schemeClr val="tx1"/>
          </a:fontRef>
        </p:style>
      </p:cxnSp>
      <p:sp>
        <p:nvSpPr>
          <p:cNvPr id="9" name="圆: 空心 8"/>
          <p:cNvSpPr/>
          <p:nvPr userDrawn="1"/>
        </p:nvSpPr>
        <p:spPr>
          <a:xfrm>
            <a:off x="603109" y="380999"/>
            <a:ext cx="601803" cy="601803"/>
          </a:xfrm>
          <a:prstGeom prst="donut">
            <a:avLst/>
          </a:prstGeom>
          <a:gradFill flip="none" rotWithShape="1">
            <a:gsLst>
              <a:gs pos="78000">
                <a:srgbClr val="009342">
                  <a:alpha val="70000"/>
                </a:srgbClr>
              </a:gs>
              <a:gs pos="100000">
                <a:schemeClr val="accent1"/>
              </a:gs>
              <a:gs pos="23000">
                <a:schemeClr val="accent1">
                  <a:alpha val="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文本占位符 13"/>
          <p:cNvSpPr>
            <a:spLocks noGrp="1"/>
          </p:cNvSpPr>
          <p:nvPr>
            <p:ph type="body" sz="quarter" idx="10" hasCustomPrompt="1"/>
          </p:nvPr>
        </p:nvSpPr>
        <p:spPr>
          <a:xfrm>
            <a:off x="788569" y="548025"/>
            <a:ext cx="10708105" cy="468456"/>
          </a:xfrm>
        </p:spPr>
        <p:txBody>
          <a:bodyPr/>
          <a:lstStyle>
            <a:lvl1pPr marL="0" indent="0" algn="l" defTabSz="914400" rtl="0" eaLnBrk="1" latinLnBrk="0" hangingPunct="1">
              <a:buNone/>
              <a:defRPr lang="zh-CN" altLang="en-US" sz="2400" b="1" kern="1200" dirty="0" smtClean="0">
                <a:solidFill>
                  <a:schemeClr val="tx2"/>
                </a:solidFill>
                <a:latin typeface="微软雅黑" panose="020B0503020204020204" pitchFamily="34" charset="-122"/>
                <a:ea typeface="微软雅黑" panose="020B0503020204020204" pitchFamily="34" charset="-122"/>
                <a:cs typeface="+mn-cs"/>
              </a:defRPr>
            </a:lvl1pPr>
            <a:lvl2pPr marL="457200" indent="0">
              <a:buNone/>
              <a:defRPr/>
            </a:lvl2pPr>
          </a:lstStyle>
          <a:p>
            <a:r>
              <a:rPr lang="zh-CN" altLang="en-US" sz="2400" b="1" dirty="0">
                <a:solidFill>
                  <a:schemeClr val="tx2"/>
                </a:solidFill>
                <a:latin typeface="微软雅黑" panose="020B0503020204020204" pitchFamily="34" charset="-122"/>
                <a:ea typeface="微软雅黑" panose="020B0503020204020204" pitchFamily="34" charset="-122"/>
              </a:rPr>
              <a:t>一、请单击文本框输入标题</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含logo）">
    <p:spTree>
      <p:nvGrpSpPr>
        <p:cNvPr id="1" name=""/>
        <p:cNvGrpSpPr/>
        <p:nvPr/>
      </p:nvGrpSpPr>
      <p:grpSpPr>
        <a:xfrm>
          <a:off x="0" y="0"/>
          <a:ext cx="0" cy="0"/>
          <a:chOff x="0" y="0"/>
          <a:chExt cx="0" cy="0"/>
        </a:xfrm>
      </p:grpSpPr>
      <p:sp>
        <p:nvSpPr>
          <p:cNvPr id="7" name="矩形 6"/>
          <p:cNvSpPr/>
          <p:nvPr userDrawn="1"/>
        </p:nvSpPr>
        <p:spPr>
          <a:xfrm rot="5400000" flipH="1">
            <a:off x="10919222" y="524808"/>
            <a:ext cx="66675" cy="10882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cxnSp>
        <p:nvCxnSpPr>
          <p:cNvPr id="8" name="直接连接符 7"/>
          <p:cNvCxnSpPr/>
          <p:nvPr userDrawn="1"/>
        </p:nvCxnSpPr>
        <p:spPr>
          <a:xfrm>
            <a:off x="695325" y="1084314"/>
            <a:ext cx="10801350" cy="0"/>
          </a:xfrm>
          <a:prstGeom prst="line">
            <a:avLst/>
          </a:prstGeom>
          <a:ln w="15875">
            <a:prstDash val="sysDot"/>
          </a:ln>
        </p:spPr>
        <p:style>
          <a:lnRef idx="2">
            <a:schemeClr val="accent1"/>
          </a:lnRef>
          <a:fillRef idx="0">
            <a:schemeClr val="accent1"/>
          </a:fillRef>
          <a:effectRef idx="1">
            <a:schemeClr val="accent1"/>
          </a:effectRef>
          <a:fontRef idx="minor">
            <a:schemeClr val="tx1"/>
          </a:fontRef>
        </p:style>
      </p:cxnSp>
      <p:sp>
        <p:nvSpPr>
          <p:cNvPr id="9" name="圆: 空心 8"/>
          <p:cNvSpPr/>
          <p:nvPr userDrawn="1"/>
        </p:nvSpPr>
        <p:spPr>
          <a:xfrm>
            <a:off x="603109" y="380999"/>
            <a:ext cx="601803" cy="601803"/>
          </a:xfrm>
          <a:prstGeom prst="donut">
            <a:avLst/>
          </a:prstGeom>
          <a:gradFill flip="none" rotWithShape="1">
            <a:gsLst>
              <a:gs pos="78000">
                <a:srgbClr val="009342">
                  <a:alpha val="70000"/>
                </a:srgbClr>
              </a:gs>
              <a:gs pos="100000">
                <a:schemeClr val="accent1"/>
              </a:gs>
              <a:gs pos="23000">
                <a:schemeClr val="accent1">
                  <a:alpha val="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0" name="组合 9"/>
          <p:cNvGrpSpPr/>
          <p:nvPr userDrawn="1"/>
        </p:nvGrpSpPr>
        <p:grpSpPr>
          <a:xfrm>
            <a:off x="8731230" y="485720"/>
            <a:ext cx="2765445" cy="343169"/>
            <a:chOff x="8731230" y="485720"/>
            <a:chExt cx="2765445" cy="343169"/>
          </a:xfrm>
        </p:grpSpPr>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5802" y="485720"/>
              <a:ext cx="1330873" cy="341759"/>
            </a:xfrm>
            <a:prstGeom prst="rect">
              <a:avLst/>
            </a:prstGeom>
          </p:spPr>
        </p:pic>
        <p:pic>
          <p:nvPicPr>
            <p:cNvPr id="12" name="图片 11" descr="光大环境简称简体_画板 1"/>
            <p:cNvPicPr>
              <a:picLocks noChangeAspect="1"/>
            </p:cNvPicPr>
            <p:nvPr/>
          </p:nvPicPr>
          <p:blipFill>
            <a:blip r:embed="rId3"/>
            <a:stretch>
              <a:fillRect/>
            </a:stretch>
          </p:blipFill>
          <p:spPr>
            <a:xfrm>
              <a:off x="8731230" y="487929"/>
              <a:ext cx="1245395" cy="340960"/>
            </a:xfrm>
            <a:prstGeom prst="rect">
              <a:avLst/>
            </a:prstGeom>
          </p:spPr>
        </p:pic>
      </p:grpSp>
      <p:sp>
        <p:nvSpPr>
          <p:cNvPr id="14" name="文本占位符 13"/>
          <p:cNvSpPr>
            <a:spLocks noGrp="1"/>
          </p:cNvSpPr>
          <p:nvPr>
            <p:ph type="body" sz="quarter" idx="10" hasCustomPrompt="1"/>
          </p:nvPr>
        </p:nvSpPr>
        <p:spPr>
          <a:xfrm>
            <a:off x="788570" y="548025"/>
            <a:ext cx="7942660" cy="468456"/>
          </a:xfrm>
        </p:spPr>
        <p:txBody>
          <a:bodyPr/>
          <a:lstStyle>
            <a:lvl1pPr marL="0" indent="0" algn="l" defTabSz="914400" rtl="0" eaLnBrk="1" latinLnBrk="0" hangingPunct="1">
              <a:buNone/>
              <a:defRPr lang="zh-CN" altLang="en-US" sz="2400" b="1" kern="1200" dirty="0" smtClean="0">
                <a:solidFill>
                  <a:schemeClr val="tx2"/>
                </a:solidFill>
                <a:latin typeface="微软雅黑" panose="020B0503020204020204" pitchFamily="34" charset="-122"/>
                <a:ea typeface="微软雅黑" panose="020B0503020204020204" pitchFamily="34" charset="-122"/>
                <a:cs typeface="+mn-cs"/>
              </a:defRPr>
            </a:lvl1pPr>
            <a:lvl2pPr marL="457200" indent="0">
              <a:buNone/>
              <a:defRPr/>
            </a:lvl2pPr>
          </a:lstStyle>
          <a:p>
            <a:r>
              <a:rPr lang="zh-CN" altLang="en-US" sz="2400" b="1" dirty="0">
                <a:solidFill>
                  <a:schemeClr val="tx2"/>
                </a:solidFill>
                <a:latin typeface="微软雅黑" panose="020B0503020204020204" pitchFamily="34" charset="-122"/>
                <a:ea typeface="微软雅黑" panose="020B0503020204020204" pitchFamily="34" charset="-122"/>
              </a:rPr>
              <a:t>一、请单击文本框输入标题</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空白页（不含logo）">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空白页（含logo）">
    <p:spTree>
      <p:nvGrpSpPr>
        <p:cNvPr id="1" name=""/>
        <p:cNvGrpSpPr/>
        <p:nvPr/>
      </p:nvGrpSpPr>
      <p:grpSpPr>
        <a:xfrm>
          <a:off x="0" y="0"/>
          <a:ext cx="0" cy="0"/>
          <a:chOff x="0" y="0"/>
          <a:chExt cx="0" cy="0"/>
        </a:xfrm>
      </p:grpSpPr>
      <p:grpSp>
        <p:nvGrpSpPr>
          <p:cNvPr id="6" name="组合 5"/>
          <p:cNvGrpSpPr/>
          <p:nvPr userDrawn="1"/>
        </p:nvGrpSpPr>
        <p:grpSpPr>
          <a:xfrm>
            <a:off x="8731230" y="485720"/>
            <a:ext cx="2765445" cy="343169"/>
            <a:chOff x="8731230" y="485720"/>
            <a:chExt cx="2765445" cy="343169"/>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5802" y="485720"/>
              <a:ext cx="1330873" cy="341759"/>
            </a:xfrm>
            <a:prstGeom prst="rect">
              <a:avLst/>
            </a:prstGeom>
          </p:spPr>
        </p:pic>
        <p:pic>
          <p:nvPicPr>
            <p:cNvPr id="8" name="图片 7" descr="光大环境简称简体_画板 1"/>
            <p:cNvPicPr>
              <a:picLocks noChangeAspect="1"/>
            </p:cNvPicPr>
            <p:nvPr/>
          </p:nvPicPr>
          <p:blipFill>
            <a:blip r:embed="rId3"/>
            <a:stretch>
              <a:fillRect/>
            </a:stretch>
          </p:blipFill>
          <p:spPr>
            <a:xfrm>
              <a:off x="8731230" y="487929"/>
              <a:ext cx="1245395" cy="340960"/>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02CB55A-EB9D-454C-A39F-6FEB1DBDF9F1}" type="datetimeFigureOut">
              <a:rPr lang="zh-CN" altLang="en-US" smtClean="0"/>
            </a:fld>
            <a:endParaRPr lang="zh-CN" altLang="en-US" dirty="0"/>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F9B16A06-EC77-4CAE-BD52-B0A12974183F}"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3.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微软雅黑" panose="020B0503020204020204" pitchFamily="34" charset="-122"/>
                <a:ea typeface="微软雅黑" panose="020B0503020204020204" pitchFamily="34" charset="-122"/>
              </a:defRPr>
            </a:lvl1pPr>
          </a:lstStyle>
          <a:p>
            <a:fld id="{102CB55A-EB9D-454C-A39F-6FEB1DBDF9F1}"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微软雅黑" panose="020B0503020204020204" pitchFamily="34" charset="-122"/>
                <a:ea typeface="微软雅黑" panose="020B0503020204020204" pitchFamily="34" charset="-122"/>
              </a:defRPr>
            </a:lvl1pPr>
          </a:lstStyle>
          <a:p>
            <a:fld id="{F9B16A06-EC77-4CAE-BD52-B0A12974183F}" type="slidenum">
              <a:rPr lang="zh-CN" altLang="en-US" smtClean="0"/>
            </a:fld>
            <a:endParaRPr lang="zh-CN" altLang="en-US" dirty="0"/>
          </a:p>
        </p:txBody>
      </p:sp>
      <p:grpSp>
        <p:nvGrpSpPr>
          <p:cNvPr id="7" name="组合 6"/>
          <p:cNvGrpSpPr/>
          <p:nvPr userDrawn="1"/>
        </p:nvGrpSpPr>
        <p:grpSpPr>
          <a:xfrm>
            <a:off x="0" y="0"/>
            <a:ext cx="12192000" cy="6858000"/>
            <a:chOff x="0" y="0"/>
            <a:chExt cx="12192000" cy="6858000"/>
          </a:xfrm>
        </p:grpSpPr>
        <p:pic>
          <p:nvPicPr>
            <p:cNvPr id="1028" name="Picture 4" descr="查看图片"/>
            <p:cNvPicPr>
              <a:picLocks noChangeAspect="1" noChangeArrowheads="1"/>
            </p:cNvPicPr>
            <p:nvPr/>
          </p:nvPicPr>
          <p:blipFill rotWithShape="1">
            <a:blip r:embed="rId6">
              <a:extLst>
                <a:ext uri="{28A0092B-C50C-407E-A947-70E740481C1C}">
                  <a14:useLocalDpi xmlns:a14="http://schemas.microsoft.com/office/drawing/2010/main" val="0"/>
                </a:ext>
              </a:extLst>
            </a:blip>
            <a:srcRect t="28340" b="28340"/>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35" name="矩形 1134"/>
            <p:cNvSpPr/>
            <p:nvPr/>
          </p:nvSpPr>
          <p:spPr>
            <a:xfrm>
              <a:off x="0" y="0"/>
              <a:ext cx="12192000" cy="6858000"/>
            </a:xfrm>
            <a:prstGeom prst="rect">
              <a:avLst/>
            </a:prstGeom>
            <a:solidFill>
              <a:schemeClr val="bg1">
                <a:alpha val="7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image" Target="../media/image11.jpeg"/><Relationship Id="rId7" Type="http://schemas.microsoft.com/office/2007/relationships/hdphoto" Target="../media/image10.wdp"/><Relationship Id="rId6" Type="http://schemas.openxmlformats.org/officeDocument/2006/relationships/image" Target="../media/image9.jpeg"/><Relationship Id="rId5" Type="http://schemas.openxmlformats.org/officeDocument/2006/relationships/image" Target="../media/image8.svg"/><Relationship Id="rId4" Type="http://schemas.openxmlformats.org/officeDocument/2006/relationships/image" Target="../media/image7.png"/><Relationship Id="rId3" Type="http://schemas.openxmlformats.org/officeDocument/2006/relationships/image" Target="../media/image6.png"/><Relationship Id="rId2" Type="http://schemas.microsoft.com/office/2007/relationships/hdphoto" Target="../media/image5.wdp"/><Relationship Id="rId11" Type="http://schemas.openxmlformats.org/officeDocument/2006/relationships/notesSlide" Target="../notesSlides/notesSlide1.xml"/><Relationship Id="rId10" Type="http://schemas.openxmlformats.org/officeDocument/2006/relationships/slideLayout" Target="../slideLayouts/slideLayout2.xml"/><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jpeg"/></Relationships>
</file>

<file path=ppt/slides/_rels/slide11.xml.rels><?xml version="1.0" encoding="UTF-8" standalone="yes"?>
<Relationships xmlns="http://schemas.openxmlformats.org/package/2006/relationships"><Relationship Id="rId9" Type="http://schemas.openxmlformats.org/officeDocument/2006/relationships/image" Target="../media/image24.jpeg"/><Relationship Id="rId8" Type="http://schemas.openxmlformats.org/officeDocument/2006/relationships/image" Target="../media/image23.jpeg"/><Relationship Id="rId7" Type="http://schemas.openxmlformats.org/officeDocument/2006/relationships/image" Target="../media/image22.jpe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microsoft.com/office/2007/relationships/hdphoto" Target="../media/image38.wdp"/><Relationship Id="rId14" Type="http://schemas.openxmlformats.org/officeDocument/2006/relationships/notesSlide" Target="../notesSlides/notesSlide4.xml"/><Relationship Id="rId13" Type="http://schemas.openxmlformats.org/officeDocument/2006/relationships/slideLayout" Target="../slideLayouts/slideLayout3.xml"/><Relationship Id="rId12"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39.jpeg"/><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9" Type="http://schemas.openxmlformats.org/officeDocument/2006/relationships/image" Target="../media/image24.jpeg"/><Relationship Id="rId8" Type="http://schemas.openxmlformats.org/officeDocument/2006/relationships/image" Target="../media/image23.jpeg"/><Relationship Id="rId7" Type="http://schemas.openxmlformats.org/officeDocument/2006/relationships/image" Target="../media/image22.jpe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microsoft.com/office/2007/relationships/hdphoto" Target="../media/image15.wdp"/><Relationship Id="rId14" Type="http://schemas.openxmlformats.org/officeDocument/2006/relationships/notesSlide" Target="../notesSlides/notesSlide5.xml"/><Relationship Id="rId13" Type="http://schemas.openxmlformats.org/officeDocument/2006/relationships/slideLayout" Target="../slideLayouts/slideLayout3.xml"/><Relationship Id="rId12"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25.jpeg"/><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png"/><Relationship Id="rId1" Type="http://schemas.openxmlformats.org/officeDocument/2006/relationships/image" Target="../media/image41.jpeg"/></Relationships>
</file>

<file path=ppt/slides/_rels/slide2.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tags" Target="../tags/tag3.xml"/><Relationship Id="rId6" Type="http://schemas.openxmlformats.org/officeDocument/2006/relationships/tags" Target="../tags/tag2.xml"/><Relationship Id="rId5" Type="http://schemas.openxmlformats.org/officeDocument/2006/relationships/tags" Target="../tags/tag1.xml"/><Relationship Id="rId4" Type="http://schemas.microsoft.com/office/2007/relationships/hdphoto" Target="../media/image15.wdp"/><Relationship Id="rId3" Type="http://schemas.openxmlformats.org/officeDocument/2006/relationships/image" Target="../media/image14.png"/><Relationship Id="rId28" Type="http://schemas.openxmlformats.org/officeDocument/2006/relationships/slideLayout" Target="../slideLayouts/slideLayout3.xml"/><Relationship Id="rId27" Type="http://schemas.openxmlformats.org/officeDocument/2006/relationships/tags" Target="../tags/tag20.xml"/><Relationship Id="rId26" Type="http://schemas.openxmlformats.org/officeDocument/2006/relationships/tags" Target="../tags/tag19.xml"/><Relationship Id="rId25" Type="http://schemas.openxmlformats.org/officeDocument/2006/relationships/tags" Target="../tags/tag18.xml"/><Relationship Id="rId24" Type="http://schemas.openxmlformats.org/officeDocument/2006/relationships/tags" Target="../tags/tag17.xml"/><Relationship Id="rId23" Type="http://schemas.openxmlformats.org/officeDocument/2006/relationships/image" Target="../media/image1.png"/><Relationship Id="rId22" Type="http://schemas.microsoft.com/office/2007/relationships/hdphoto" Target="../media/image17.wdp"/><Relationship Id="rId21" Type="http://schemas.openxmlformats.org/officeDocument/2006/relationships/image" Target="../media/image16.png"/><Relationship Id="rId20" Type="http://schemas.openxmlformats.org/officeDocument/2006/relationships/tags" Target="../tags/tag16.xml"/><Relationship Id="rId2" Type="http://schemas.microsoft.com/office/2007/relationships/hdphoto" Target="../media/image13.wdp"/><Relationship Id="rId19" Type="http://schemas.openxmlformats.org/officeDocument/2006/relationships/tags" Target="../tags/tag15.xml"/><Relationship Id="rId18" Type="http://schemas.openxmlformats.org/officeDocument/2006/relationships/tags" Target="../tags/tag14.xml"/><Relationship Id="rId17" Type="http://schemas.openxmlformats.org/officeDocument/2006/relationships/tags" Target="../tags/tag13.xml"/><Relationship Id="rId16" Type="http://schemas.openxmlformats.org/officeDocument/2006/relationships/tags" Target="../tags/tag12.xml"/><Relationship Id="rId15" Type="http://schemas.openxmlformats.org/officeDocument/2006/relationships/tags" Target="../tags/tag11.xml"/><Relationship Id="rId14" Type="http://schemas.openxmlformats.org/officeDocument/2006/relationships/tags" Target="../tags/tag10.xml"/><Relationship Id="rId13" Type="http://schemas.openxmlformats.org/officeDocument/2006/relationships/tags" Target="../tags/tag9.xml"/><Relationship Id="rId12" Type="http://schemas.openxmlformats.org/officeDocument/2006/relationships/tags" Target="../tags/tag8.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image" Target="../media/image12.jpeg"/></Relationships>
</file>

<file path=ppt/slides/_rels/slide3.xml.rels><?xml version="1.0" encoding="UTF-8" standalone="yes"?>
<Relationships xmlns="http://schemas.openxmlformats.org/package/2006/relationships"><Relationship Id="rId9" Type="http://schemas.openxmlformats.org/officeDocument/2006/relationships/image" Target="../media/image24.jpeg"/><Relationship Id="rId8" Type="http://schemas.openxmlformats.org/officeDocument/2006/relationships/image" Target="../media/image23.jpeg"/><Relationship Id="rId7" Type="http://schemas.openxmlformats.org/officeDocument/2006/relationships/image" Target="../media/image22.jpe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microsoft.com/office/2007/relationships/hdphoto" Target="../media/image15.wdp"/><Relationship Id="rId13" Type="http://schemas.openxmlformats.org/officeDocument/2006/relationships/notesSlide" Target="../notesSlides/notesSlide2.xml"/><Relationship Id="rId12" Type="http://schemas.openxmlformats.org/officeDocument/2006/relationships/slideLayout" Target="../slideLayouts/slideLayout3.xml"/><Relationship Id="rId11" Type="http://schemas.openxmlformats.org/officeDocument/2006/relationships/image" Target="../media/image1.png"/><Relationship Id="rId10" Type="http://schemas.openxmlformats.org/officeDocument/2006/relationships/image" Target="../media/image25.jpeg"/><Relationship Id="rId1"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image" Target="../media/image27.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png"/><Relationship Id="rId1"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8.xml.rels><?xml version="1.0" encoding="UTF-8" standalone="yes"?>
<Relationships xmlns="http://schemas.openxmlformats.org/package/2006/relationships"><Relationship Id="rId9" Type="http://schemas.openxmlformats.org/officeDocument/2006/relationships/image" Target="../media/image24.jpeg"/><Relationship Id="rId8" Type="http://schemas.openxmlformats.org/officeDocument/2006/relationships/image" Target="../media/image23.jpeg"/><Relationship Id="rId7" Type="http://schemas.openxmlformats.org/officeDocument/2006/relationships/image" Target="../media/image22.jpe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18.jpeg"/><Relationship Id="rId2" Type="http://schemas.microsoft.com/office/2007/relationships/hdphoto" Target="../media/image15.wdp"/><Relationship Id="rId14" Type="http://schemas.openxmlformats.org/officeDocument/2006/relationships/notesSlide" Target="../notesSlides/notesSlide3.xml"/><Relationship Id="rId13" Type="http://schemas.openxmlformats.org/officeDocument/2006/relationships/slideLayout" Target="../slideLayouts/slideLayout3.xml"/><Relationship Id="rId12"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25.jpeg"/><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5.png"/><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建筑与房屋的城市空拍图&#10;&#10;描述已自动生成"/>
          <p:cNvPicPr>
            <a:picLocks noChangeAspect="1"/>
          </p:cNvPicPr>
          <p:nvPr/>
        </p:nvPicPr>
        <p:blipFill rotWithShape="1">
          <a:blip r:embed="rId1">
            <a:extLst>
              <a:ext uri="{BEBA8EAE-BF5A-486C-A8C5-ECC9F3942E4B}">
                <a14:imgProps xmlns:a14="http://schemas.microsoft.com/office/drawing/2010/main">
                  <a14:imgLayer r:embed="rId2">
                    <a14:imgEffect>
                      <a14:brightnessContrast bright="5000" contrast="5000"/>
                    </a14:imgEffect>
                  </a14:imgLayer>
                </a14:imgProps>
              </a:ext>
              <a:ext uri="{28A0092B-C50C-407E-A947-70E740481C1C}">
                <a14:useLocalDpi xmlns:a14="http://schemas.microsoft.com/office/drawing/2010/main" val="0"/>
              </a:ext>
            </a:extLst>
          </a:blip>
          <a:srcRect t="10316"/>
          <a:stretch>
            <a:fillRect/>
          </a:stretch>
        </p:blipFill>
        <p:spPr>
          <a:xfrm>
            <a:off x="0" y="0"/>
            <a:ext cx="12192000" cy="6858000"/>
          </a:xfrm>
          <a:prstGeom prst="rect">
            <a:avLst/>
          </a:prstGeom>
        </p:spPr>
      </p:pic>
      <p:pic>
        <p:nvPicPr>
          <p:cNvPr id="27" name="图片 26"/>
          <p:cNvPicPr>
            <a:picLocks noChangeAspect="1"/>
          </p:cNvPicPr>
          <p:nvPr/>
        </p:nvPicPr>
        <p:blipFill>
          <a:blip r:embed="rId3"/>
          <a:srcRect l="1169"/>
          <a:stretch>
            <a:fillRect/>
          </a:stretch>
        </p:blipFill>
        <p:spPr>
          <a:xfrm>
            <a:off x="0" y="1522730"/>
            <a:ext cx="5638801" cy="2877820"/>
          </a:xfrm>
          <a:custGeom>
            <a:avLst/>
            <a:gdLst>
              <a:gd name="connsiteX0" fmla="*/ 0 w 5638801"/>
              <a:gd name="connsiteY0" fmla="*/ 0 h 2877820"/>
              <a:gd name="connsiteX1" fmla="*/ 5638801 w 5638801"/>
              <a:gd name="connsiteY1" fmla="*/ 0 h 2877820"/>
              <a:gd name="connsiteX2" fmla="*/ 5638801 w 5638801"/>
              <a:gd name="connsiteY2" fmla="*/ 2877820 h 2877820"/>
              <a:gd name="connsiteX3" fmla="*/ 0 w 5638801"/>
              <a:gd name="connsiteY3" fmla="*/ 2877820 h 2877820"/>
            </a:gdLst>
            <a:ahLst/>
            <a:cxnLst>
              <a:cxn ang="0">
                <a:pos x="connsiteX0" y="connsiteY0"/>
              </a:cxn>
              <a:cxn ang="0">
                <a:pos x="connsiteX1" y="connsiteY1"/>
              </a:cxn>
              <a:cxn ang="0">
                <a:pos x="connsiteX2" y="connsiteY2"/>
              </a:cxn>
              <a:cxn ang="0">
                <a:pos x="connsiteX3" y="connsiteY3"/>
              </a:cxn>
            </a:cxnLst>
            <a:rect l="l" t="t" r="r" b="b"/>
            <a:pathLst>
              <a:path w="5638801" h="2877820">
                <a:moveTo>
                  <a:pt x="0" y="0"/>
                </a:moveTo>
                <a:lnTo>
                  <a:pt x="5638801" y="0"/>
                </a:lnTo>
                <a:lnTo>
                  <a:pt x="5638801" y="2877820"/>
                </a:lnTo>
                <a:lnTo>
                  <a:pt x="0" y="2877820"/>
                </a:lnTo>
                <a:close/>
              </a:path>
            </a:pathLst>
          </a:custGeom>
        </p:spPr>
      </p:pic>
      <p:sp>
        <p:nvSpPr>
          <p:cNvPr id="32" name="任意多边形: 形状 31"/>
          <p:cNvSpPr/>
          <p:nvPr/>
        </p:nvSpPr>
        <p:spPr>
          <a:xfrm>
            <a:off x="0" y="4102578"/>
            <a:ext cx="12192000" cy="2755423"/>
          </a:xfrm>
          <a:custGeom>
            <a:avLst/>
            <a:gdLst>
              <a:gd name="connsiteX0" fmla="*/ 0 w 12192000"/>
              <a:gd name="connsiteY0" fmla="*/ 0 h 2660173"/>
              <a:gd name="connsiteX1" fmla="*/ 6880860 w 12192000"/>
              <a:gd name="connsiteY1" fmla="*/ 686593 h 2660173"/>
              <a:gd name="connsiteX2" fmla="*/ 12192000 w 12192000"/>
              <a:gd name="connsiteY2" fmla="*/ 307737 h 2660173"/>
              <a:gd name="connsiteX3" fmla="*/ 12192000 w 12192000"/>
              <a:gd name="connsiteY3" fmla="*/ 2660173 h 2660173"/>
              <a:gd name="connsiteX4" fmla="*/ 0 w 12192000"/>
              <a:gd name="connsiteY4" fmla="*/ 2660173 h 2660173"/>
              <a:gd name="connsiteX0-1" fmla="*/ 0 w 12192000"/>
              <a:gd name="connsiteY0-2" fmla="*/ 0 h 2783998"/>
              <a:gd name="connsiteX1-3" fmla="*/ 6880860 w 12192000"/>
              <a:gd name="connsiteY1-4" fmla="*/ 810418 h 2783998"/>
              <a:gd name="connsiteX2-5" fmla="*/ 12192000 w 12192000"/>
              <a:gd name="connsiteY2-6" fmla="*/ 431562 h 2783998"/>
              <a:gd name="connsiteX3-7" fmla="*/ 12192000 w 12192000"/>
              <a:gd name="connsiteY3-8" fmla="*/ 2783998 h 2783998"/>
              <a:gd name="connsiteX4-9" fmla="*/ 0 w 12192000"/>
              <a:gd name="connsiteY4-10" fmla="*/ 2783998 h 2783998"/>
              <a:gd name="connsiteX5" fmla="*/ 0 w 12192000"/>
              <a:gd name="connsiteY5" fmla="*/ 0 h 2783998"/>
              <a:gd name="connsiteX0-11" fmla="*/ 0 w 12192000"/>
              <a:gd name="connsiteY0-12" fmla="*/ 0 h 2755423"/>
              <a:gd name="connsiteX1-13" fmla="*/ 6880860 w 12192000"/>
              <a:gd name="connsiteY1-14" fmla="*/ 781843 h 2755423"/>
              <a:gd name="connsiteX2-15" fmla="*/ 12192000 w 12192000"/>
              <a:gd name="connsiteY2-16" fmla="*/ 402987 h 2755423"/>
              <a:gd name="connsiteX3-17" fmla="*/ 12192000 w 12192000"/>
              <a:gd name="connsiteY3-18" fmla="*/ 2755423 h 2755423"/>
              <a:gd name="connsiteX4-19" fmla="*/ 0 w 12192000"/>
              <a:gd name="connsiteY4-20" fmla="*/ 2755423 h 2755423"/>
              <a:gd name="connsiteX5-21" fmla="*/ 0 w 12192000"/>
              <a:gd name="connsiteY5-22" fmla="*/ 0 h 2755423"/>
              <a:gd name="connsiteX0-23" fmla="*/ 0 w 12192000"/>
              <a:gd name="connsiteY0-24" fmla="*/ 0 h 2755423"/>
              <a:gd name="connsiteX1-25" fmla="*/ 6880860 w 12192000"/>
              <a:gd name="connsiteY1-26" fmla="*/ 781843 h 2755423"/>
              <a:gd name="connsiteX2-27" fmla="*/ 12192000 w 12192000"/>
              <a:gd name="connsiteY2-28" fmla="*/ 402987 h 2755423"/>
              <a:gd name="connsiteX3-29" fmla="*/ 12192000 w 12192000"/>
              <a:gd name="connsiteY3-30" fmla="*/ 2755423 h 2755423"/>
              <a:gd name="connsiteX4-31" fmla="*/ 0 w 12192000"/>
              <a:gd name="connsiteY4-32" fmla="*/ 2755423 h 2755423"/>
              <a:gd name="connsiteX5-33" fmla="*/ 0 w 12192000"/>
              <a:gd name="connsiteY5-34" fmla="*/ 0 h 27554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2192000" h="2755423">
                <a:moveTo>
                  <a:pt x="0" y="0"/>
                </a:moveTo>
                <a:cubicBezTo>
                  <a:pt x="1541145" y="413014"/>
                  <a:pt x="4587240" y="521229"/>
                  <a:pt x="6880860" y="781843"/>
                </a:cubicBezTo>
                <a:lnTo>
                  <a:pt x="12192000" y="402987"/>
                </a:lnTo>
                <a:lnTo>
                  <a:pt x="12192000" y="2755423"/>
                </a:lnTo>
                <a:lnTo>
                  <a:pt x="0" y="2755423"/>
                </a:lnTo>
                <a:lnTo>
                  <a:pt x="0" y="0"/>
                </a:lnTo>
                <a:close/>
              </a:path>
            </a:pathLst>
          </a:custGeom>
          <a:blipFill dpi="0" rotWithShape="1">
            <a:blip r:embed="rId4">
              <a:extLst>
                <a:ext uri="{96DAC541-7B7A-43D3-8B79-37D633B846F1}">
                  <asvg:svgBlip xmlns:asvg="http://schemas.microsoft.com/office/drawing/2016/SVG/main" r:embed="rId5"/>
                </a:ext>
              </a:extLst>
            </a:blip>
            <a:srcRect/>
            <a:stretch>
              <a:fillRect l="-1000" t="4000" r="-38000" b="-4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 name="任意多边形: 形状 13"/>
          <p:cNvSpPr/>
          <p:nvPr/>
        </p:nvSpPr>
        <p:spPr>
          <a:xfrm>
            <a:off x="4111066" y="4537613"/>
            <a:ext cx="8080934" cy="1924147"/>
          </a:xfrm>
          <a:custGeom>
            <a:avLst/>
            <a:gdLst>
              <a:gd name="connsiteX0" fmla="*/ 12192000 w 12192000"/>
              <a:gd name="connsiteY0" fmla="*/ 0 h 3250216"/>
              <a:gd name="connsiteX1" fmla="*/ 12192000 w 12192000"/>
              <a:gd name="connsiteY1" fmla="*/ 2583740 h 3250216"/>
              <a:gd name="connsiteX2" fmla="*/ 11689996 w 12192000"/>
              <a:gd name="connsiteY2" fmla="*/ 2711879 h 3250216"/>
              <a:gd name="connsiteX3" fmla="*/ 186391 w 12192000"/>
              <a:gd name="connsiteY3" fmla="*/ 1672251 h 3250216"/>
              <a:gd name="connsiteX4" fmla="*/ 0 w 12192000"/>
              <a:gd name="connsiteY4" fmla="*/ 1560300 h 3250216"/>
              <a:gd name="connsiteX5" fmla="*/ 0 w 12192000"/>
              <a:gd name="connsiteY5" fmla="*/ 1560299 h 3250216"/>
              <a:gd name="connsiteX6" fmla="*/ 609952 w 12192000"/>
              <a:gd name="connsiteY6" fmla="*/ 1581175 h 3250216"/>
              <a:gd name="connsiteX7" fmla="*/ 11764979 w 12192000"/>
              <a:gd name="connsiteY7" fmla="*/ 169256 h 325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250216">
                <a:moveTo>
                  <a:pt x="12192000" y="0"/>
                </a:moveTo>
                <a:lnTo>
                  <a:pt x="12192000" y="2583740"/>
                </a:lnTo>
                <a:lnTo>
                  <a:pt x="11689996" y="2711879"/>
                </a:lnTo>
                <a:cubicBezTo>
                  <a:pt x="6505663" y="3960538"/>
                  <a:pt x="2131850" y="2794159"/>
                  <a:pt x="186391" y="1672251"/>
                </a:cubicBezTo>
                <a:lnTo>
                  <a:pt x="0" y="1560300"/>
                </a:lnTo>
                <a:lnTo>
                  <a:pt x="0" y="1560299"/>
                </a:lnTo>
                <a:lnTo>
                  <a:pt x="609952" y="1581175"/>
                </a:lnTo>
                <a:cubicBezTo>
                  <a:pt x="6412103" y="1752003"/>
                  <a:pt x="9508035" y="1033235"/>
                  <a:pt x="11764979" y="169256"/>
                </a:cubicBezTo>
                <a:close/>
              </a:path>
            </a:pathLst>
          </a:custGeom>
          <a:blipFill dpi="0" rotWithShape="1">
            <a:blip r:embed="rId6">
              <a:extLst>
                <a:ext uri="{BEBA8EAE-BF5A-486C-A8C5-ECC9F3942E4B}">
                  <a14:imgProps xmlns:a14="http://schemas.microsoft.com/office/drawing/2010/main">
                    <a14:imgLayer r:embed="rId7">
                      <a14:imgEffect>
                        <a14:brightnessContrast contrast="20000"/>
                      </a14:imgEffect>
                      <a14:imgEffect>
                        <a14:colorTemperature colorTemp="5900"/>
                      </a14:imgEffect>
                    </a14:imgLayer>
                  </a14:imgProps>
                </a:ext>
              </a:extLst>
            </a:blip>
            <a:srcRect/>
            <a:tile tx="241300" ty="21590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Freeform 13+"/>
          <p:cNvSpPr/>
          <p:nvPr/>
        </p:nvSpPr>
        <p:spPr>
          <a:xfrm>
            <a:off x="4111066" y="4537613"/>
            <a:ext cx="8080934" cy="1924147"/>
          </a:xfrm>
          <a:custGeom>
            <a:avLst/>
            <a:gdLst>
              <a:gd name="connsiteX0" fmla="*/ 12192000 w 12192000"/>
              <a:gd name="connsiteY0" fmla="*/ 0 h 3250216"/>
              <a:gd name="connsiteX1" fmla="*/ 12192000 w 12192000"/>
              <a:gd name="connsiteY1" fmla="*/ 2583740 h 3250216"/>
              <a:gd name="connsiteX2" fmla="*/ 11689996 w 12192000"/>
              <a:gd name="connsiteY2" fmla="*/ 2711879 h 3250216"/>
              <a:gd name="connsiteX3" fmla="*/ 186391 w 12192000"/>
              <a:gd name="connsiteY3" fmla="*/ 1672251 h 3250216"/>
              <a:gd name="connsiteX4" fmla="*/ 0 w 12192000"/>
              <a:gd name="connsiteY4" fmla="*/ 1560300 h 3250216"/>
              <a:gd name="connsiteX5" fmla="*/ 0 w 12192000"/>
              <a:gd name="connsiteY5" fmla="*/ 1560299 h 3250216"/>
              <a:gd name="connsiteX6" fmla="*/ 609952 w 12192000"/>
              <a:gd name="connsiteY6" fmla="*/ 1581175 h 3250216"/>
              <a:gd name="connsiteX7" fmla="*/ 11764979 w 12192000"/>
              <a:gd name="connsiteY7" fmla="*/ 169256 h 325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250216">
                <a:moveTo>
                  <a:pt x="12192000" y="0"/>
                </a:moveTo>
                <a:lnTo>
                  <a:pt x="12192000" y="2583740"/>
                </a:lnTo>
                <a:lnTo>
                  <a:pt x="11689996" y="2711879"/>
                </a:lnTo>
                <a:cubicBezTo>
                  <a:pt x="6505663" y="3960538"/>
                  <a:pt x="2131850" y="2794159"/>
                  <a:pt x="186391" y="1672251"/>
                </a:cubicBezTo>
                <a:lnTo>
                  <a:pt x="0" y="1560300"/>
                </a:lnTo>
                <a:lnTo>
                  <a:pt x="0" y="1560299"/>
                </a:lnTo>
                <a:lnTo>
                  <a:pt x="609952" y="1581175"/>
                </a:lnTo>
                <a:cubicBezTo>
                  <a:pt x="6412103" y="1752003"/>
                  <a:pt x="9508035" y="1033235"/>
                  <a:pt x="11764979" y="169256"/>
                </a:cubicBezTo>
                <a:close/>
              </a:path>
            </a:pathLst>
          </a:custGeom>
          <a:gradFill>
            <a:gsLst>
              <a:gs pos="66000">
                <a:srgbClr val="286FB6">
                  <a:alpha val="26000"/>
                </a:srgbClr>
              </a:gs>
              <a:gs pos="30000">
                <a:srgbClr val="00519B"/>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任意多边形: 形状 12"/>
          <p:cNvSpPr/>
          <p:nvPr/>
        </p:nvSpPr>
        <p:spPr>
          <a:xfrm>
            <a:off x="0" y="2640274"/>
            <a:ext cx="12192000" cy="3250216"/>
          </a:xfrm>
          <a:custGeom>
            <a:avLst/>
            <a:gdLst>
              <a:gd name="connsiteX0" fmla="*/ 12192000 w 12192000"/>
              <a:gd name="connsiteY0" fmla="*/ 0 h 3250216"/>
              <a:gd name="connsiteX1" fmla="*/ 12192000 w 12192000"/>
              <a:gd name="connsiteY1" fmla="*/ 2583740 h 3250216"/>
              <a:gd name="connsiteX2" fmla="*/ 11689996 w 12192000"/>
              <a:gd name="connsiteY2" fmla="*/ 2711879 h 3250216"/>
              <a:gd name="connsiteX3" fmla="*/ 186391 w 12192000"/>
              <a:gd name="connsiteY3" fmla="*/ 1672251 h 3250216"/>
              <a:gd name="connsiteX4" fmla="*/ 0 w 12192000"/>
              <a:gd name="connsiteY4" fmla="*/ 1560300 h 3250216"/>
              <a:gd name="connsiteX5" fmla="*/ 0 w 12192000"/>
              <a:gd name="connsiteY5" fmla="*/ 1560299 h 3250216"/>
              <a:gd name="connsiteX6" fmla="*/ 609952 w 12192000"/>
              <a:gd name="connsiteY6" fmla="*/ 1581175 h 3250216"/>
              <a:gd name="connsiteX7" fmla="*/ 11764979 w 12192000"/>
              <a:gd name="connsiteY7" fmla="*/ 169256 h 325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250216">
                <a:moveTo>
                  <a:pt x="12192000" y="0"/>
                </a:moveTo>
                <a:lnTo>
                  <a:pt x="12192000" y="2583740"/>
                </a:lnTo>
                <a:lnTo>
                  <a:pt x="11689996" y="2711879"/>
                </a:lnTo>
                <a:cubicBezTo>
                  <a:pt x="6505663" y="3960538"/>
                  <a:pt x="2131850" y="2794159"/>
                  <a:pt x="186391" y="1672251"/>
                </a:cubicBezTo>
                <a:lnTo>
                  <a:pt x="0" y="1560300"/>
                </a:lnTo>
                <a:lnTo>
                  <a:pt x="0" y="1560299"/>
                </a:lnTo>
                <a:lnTo>
                  <a:pt x="609952" y="1581175"/>
                </a:lnTo>
                <a:cubicBezTo>
                  <a:pt x="6412103" y="1752003"/>
                  <a:pt x="9508035" y="1033235"/>
                  <a:pt x="11764979" y="169256"/>
                </a:cubicBezTo>
                <a:close/>
              </a:path>
            </a:pathLst>
          </a:custGeom>
          <a:blipFill>
            <a:blip r:embed="rId8"/>
            <a:stretch>
              <a:fillRect l="-1000" t="-26000" r="-14000" b="-4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Freeform 12+"/>
          <p:cNvSpPr/>
          <p:nvPr/>
        </p:nvSpPr>
        <p:spPr>
          <a:xfrm>
            <a:off x="0" y="2640274"/>
            <a:ext cx="12192000" cy="3250216"/>
          </a:xfrm>
          <a:custGeom>
            <a:avLst/>
            <a:gdLst>
              <a:gd name="connsiteX0" fmla="*/ 12192000 w 12192000"/>
              <a:gd name="connsiteY0" fmla="*/ 0 h 3250216"/>
              <a:gd name="connsiteX1" fmla="*/ 12192000 w 12192000"/>
              <a:gd name="connsiteY1" fmla="*/ 2583740 h 3250216"/>
              <a:gd name="connsiteX2" fmla="*/ 11689996 w 12192000"/>
              <a:gd name="connsiteY2" fmla="*/ 2711879 h 3250216"/>
              <a:gd name="connsiteX3" fmla="*/ 186391 w 12192000"/>
              <a:gd name="connsiteY3" fmla="*/ 1672251 h 3250216"/>
              <a:gd name="connsiteX4" fmla="*/ 0 w 12192000"/>
              <a:gd name="connsiteY4" fmla="*/ 1560300 h 3250216"/>
              <a:gd name="connsiteX5" fmla="*/ 0 w 12192000"/>
              <a:gd name="connsiteY5" fmla="*/ 1560299 h 3250216"/>
              <a:gd name="connsiteX6" fmla="*/ 609952 w 12192000"/>
              <a:gd name="connsiteY6" fmla="*/ 1581175 h 3250216"/>
              <a:gd name="connsiteX7" fmla="*/ 11764979 w 12192000"/>
              <a:gd name="connsiteY7" fmla="*/ 169256 h 325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250216">
                <a:moveTo>
                  <a:pt x="12192000" y="0"/>
                </a:moveTo>
                <a:lnTo>
                  <a:pt x="12192000" y="2583740"/>
                </a:lnTo>
                <a:lnTo>
                  <a:pt x="11689996" y="2711879"/>
                </a:lnTo>
                <a:cubicBezTo>
                  <a:pt x="6505663" y="3960538"/>
                  <a:pt x="2131850" y="2794159"/>
                  <a:pt x="186391" y="1672251"/>
                </a:cubicBezTo>
                <a:lnTo>
                  <a:pt x="0" y="1560300"/>
                </a:lnTo>
                <a:lnTo>
                  <a:pt x="0" y="1560299"/>
                </a:lnTo>
                <a:lnTo>
                  <a:pt x="609952" y="1581175"/>
                </a:lnTo>
                <a:cubicBezTo>
                  <a:pt x="6412103" y="1752003"/>
                  <a:pt x="9508035" y="1033235"/>
                  <a:pt x="11764979" y="169256"/>
                </a:cubicBezTo>
                <a:close/>
              </a:path>
            </a:pathLst>
          </a:custGeom>
          <a:gradFill flip="none" rotWithShape="1">
            <a:gsLst>
              <a:gs pos="95413">
                <a:schemeClr val="accent1">
                  <a:lumMod val="50000"/>
                  <a:alpha val="61000"/>
                </a:schemeClr>
              </a:gs>
              <a:gs pos="66000">
                <a:srgbClr val="83B926">
                  <a:alpha val="9000"/>
                </a:srgbClr>
              </a:gs>
              <a:gs pos="34000">
                <a:srgbClr val="92CF23">
                  <a:alpha val="7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 name="文本占位符 21"/>
          <p:cNvSpPr txBox="1"/>
          <p:nvPr/>
        </p:nvSpPr>
        <p:spPr>
          <a:xfrm>
            <a:off x="4683760" y="4537710"/>
            <a:ext cx="7308215" cy="1446530"/>
          </a:xfrm>
          <a:prstGeom prst="rect">
            <a:avLst/>
          </a:prstGeom>
        </p:spPr>
        <p:txBody>
          <a:bodyPr lIns="91423" tIns="45711" rIns="91423" bIns="4571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80000"/>
              </a:lnSpc>
              <a:buNone/>
            </a:pPr>
            <a:r>
              <a:rPr lang="zh-CN" altLang="en-US" sz="4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光大城乡再生能源（淮安）有限</a:t>
            </a:r>
            <a:endParaRPr lang="zh-CN" altLang="en-US" sz="4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marL="0" indent="0" algn="ctr">
              <a:lnSpc>
                <a:spcPct val="80000"/>
              </a:lnSpc>
              <a:buNone/>
            </a:pPr>
            <a:r>
              <a:rPr lang="zh-CN" altLang="en-US" sz="4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公司招聘简章</a:t>
            </a:r>
            <a:endParaRPr lang="zh-CN" altLang="en-US" sz="40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8" name="Freeform 12++"/>
          <p:cNvSpPr/>
          <p:nvPr/>
        </p:nvSpPr>
        <p:spPr>
          <a:xfrm>
            <a:off x="0" y="4200573"/>
            <a:ext cx="12192000" cy="1689917"/>
          </a:xfrm>
          <a:custGeom>
            <a:avLst/>
            <a:gdLst>
              <a:gd name="connsiteX0" fmla="*/ 12192000 w 12192000"/>
              <a:gd name="connsiteY0" fmla="*/ 0 h 3250216"/>
              <a:gd name="connsiteX1" fmla="*/ 12192000 w 12192000"/>
              <a:gd name="connsiteY1" fmla="*/ 2583740 h 3250216"/>
              <a:gd name="connsiteX2" fmla="*/ 11689996 w 12192000"/>
              <a:gd name="connsiteY2" fmla="*/ 2711879 h 3250216"/>
              <a:gd name="connsiteX3" fmla="*/ 186391 w 12192000"/>
              <a:gd name="connsiteY3" fmla="*/ 1672251 h 3250216"/>
              <a:gd name="connsiteX4" fmla="*/ 0 w 12192000"/>
              <a:gd name="connsiteY4" fmla="*/ 1560300 h 3250216"/>
              <a:gd name="connsiteX5" fmla="*/ 0 w 12192000"/>
              <a:gd name="connsiteY5" fmla="*/ 1560299 h 3250216"/>
              <a:gd name="connsiteX6" fmla="*/ 609952 w 12192000"/>
              <a:gd name="connsiteY6" fmla="*/ 1581175 h 3250216"/>
              <a:gd name="connsiteX7" fmla="*/ 11764979 w 12192000"/>
              <a:gd name="connsiteY7" fmla="*/ 169256 h 3250216"/>
              <a:gd name="connsiteX0-1" fmla="*/ 12192000 w 12283440"/>
              <a:gd name="connsiteY0-2" fmla="*/ 0 h 3250216"/>
              <a:gd name="connsiteX1-3" fmla="*/ 12192000 w 12283440"/>
              <a:gd name="connsiteY1-4" fmla="*/ 2583740 h 3250216"/>
              <a:gd name="connsiteX2-5" fmla="*/ 11689996 w 12283440"/>
              <a:gd name="connsiteY2-6" fmla="*/ 2711879 h 3250216"/>
              <a:gd name="connsiteX3-7" fmla="*/ 186391 w 12283440"/>
              <a:gd name="connsiteY3-8" fmla="*/ 1672251 h 3250216"/>
              <a:gd name="connsiteX4-9" fmla="*/ 0 w 12283440"/>
              <a:gd name="connsiteY4-10" fmla="*/ 1560300 h 3250216"/>
              <a:gd name="connsiteX5-11" fmla="*/ 0 w 12283440"/>
              <a:gd name="connsiteY5-12" fmla="*/ 1560299 h 3250216"/>
              <a:gd name="connsiteX6-13" fmla="*/ 609952 w 12283440"/>
              <a:gd name="connsiteY6-14" fmla="*/ 1581175 h 3250216"/>
              <a:gd name="connsiteX7-15" fmla="*/ 11764979 w 12283440"/>
              <a:gd name="connsiteY7-16" fmla="*/ 169256 h 3250216"/>
              <a:gd name="connsiteX8" fmla="*/ 12283440 w 12283440"/>
              <a:gd name="connsiteY8" fmla="*/ 91440 h 3250216"/>
              <a:gd name="connsiteX0-17" fmla="*/ 12192000 w 12192000"/>
              <a:gd name="connsiteY0-18" fmla="*/ 0 h 3250216"/>
              <a:gd name="connsiteX1-19" fmla="*/ 12192000 w 12192000"/>
              <a:gd name="connsiteY1-20" fmla="*/ 2583740 h 3250216"/>
              <a:gd name="connsiteX2-21" fmla="*/ 11689996 w 12192000"/>
              <a:gd name="connsiteY2-22" fmla="*/ 2711879 h 3250216"/>
              <a:gd name="connsiteX3-23" fmla="*/ 186391 w 12192000"/>
              <a:gd name="connsiteY3-24" fmla="*/ 1672251 h 3250216"/>
              <a:gd name="connsiteX4-25" fmla="*/ 0 w 12192000"/>
              <a:gd name="connsiteY4-26" fmla="*/ 1560300 h 3250216"/>
              <a:gd name="connsiteX5-27" fmla="*/ 0 w 12192000"/>
              <a:gd name="connsiteY5-28" fmla="*/ 1560299 h 3250216"/>
              <a:gd name="connsiteX6-29" fmla="*/ 609952 w 12192000"/>
              <a:gd name="connsiteY6-30" fmla="*/ 1581175 h 3250216"/>
              <a:gd name="connsiteX7-31" fmla="*/ 11764979 w 12192000"/>
              <a:gd name="connsiteY7-32" fmla="*/ 169256 h 3250216"/>
              <a:gd name="connsiteX0-33" fmla="*/ 12192000 w 12192000"/>
              <a:gd name="connsiteY0-34" fmla="*/ 0 h 3250216"/>
              <a:gd name="connsiteX1-35" fmla="*/ 12192000 w 12192000"/>
              <a:gd name="connsiteY1-36" fmla="*/ 2583740 h 3250216"/>
              <a:gd name="connsiteX2-37" fmla="*/ 11689996 w 12192000"/>
              <a:gd name="connsiteY2-38" fmla="*/ 2711879 h 3250216"/>
              <a:gd name="connsiteX3-39" fmla="*/ 186391 w 12192000"/>
              <a:gd name="connsiteY3-40" fmla="*/ 1672251 h 3250216"/>
              <a:gd name="connsiteX4-41" fmla="*/ 0 w 12192000"/>
              <a:gd name="connsiteY4-42" fmla="*/ 1560300 h 3250216"/>
              <a:gd name="connsiteX5-43" fmla="*/ 0 w 12192000"/>
              <a:gd name="connsiteY5-44" fmla="*/ 1560299 h 3250216"/>
              <a:gd name="connsiteX6-45" fmla="*/ 609952 w 12192000"/>
              <a:gd name="connsiteY6-46" fmla="*/ 1581175 h 3250216"/>
              <a:gd name="connsiteX0-47" fmla="*/ 12192000 w 12192000"/>
              <a:gd name="connsiteY0-48" fmla="*/ 1023441 h 1689917"/>
              <a:gd name="connsiteX1-49" fmla="*/ 11689996 w 12192000"/>
              <a:gd name="connsiteY1-50" fmla="*/ 1151580 h 1689917"/>
              <a:gd name="connsiteX2-51" fmla="*/ 186391 w 12192000"/>
              <a:gd name="connsiteY2-52" fmla="*/ 111952 h 1689917"/>
              <a:gd name="connsiteX3-53" fmla="*/ 0 w 12192000"/>
              <a:gd name="connsiteY3-54" fmla="*/ 1 h 1689917"/>
              <a:gd name="connsiteX4-55" fmla="*/ 0 w 12192000"/>
              <a:gd name="connsiteY4-56" fmla="*/ 0 h 1689917"/>
              <a:gd name="connsiteX5-57" fmla="*/ 609952 w 12192000"/>
              <a:gd name="connsiteY5-58" fmla="*/ 20876 h 1689917"/>
              <a:gd name="connsiteX0-59" fmla="*/ 12192000 w 12192000"/>
              <a:gd name="connsiteY0-60" fmla="*/ 1023441 h 1689917"/>
              <a:gd name="connsiteX1-61" fmla="*/ 11689996 w 12192000"/>
              <a:gd name="connsiteY1-62" fmla="*/ 1151580 h 1689917"/>
              <a:gd name="connsiteX2-63" fmla="*/ 186391 w 12192000"/>
              <a:gd name="connsiteY2-64" fmla="*/ 111952 h 1689917"/>
              <a:gd name="connsiteX3-65" fmla="*/ 0 w 12192000"/>
              <a:gd name="connsiteY3-66" fmla="*/ 1 h 1689917"/>
              <a:gd name="connsiteX4-67" fmla="*/ 0 w 12192000"/>
              <a:gd name="connsiteY4-68" fmla="*/ 0 h 168991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192000" h="1689917">
                <a:moveTo>
                  <a:pt x="12192000" y="1023441"/>
                </a:moveTo>
                <a:lnTo>
                  <a:pt x="11689996" y="1151580"/>
                </a:lnTo>
                <a:cubicBezTo>
                  <a:pt x="6505663" y="2400239"/>
                  <a:pt x="2131850" y="1233860"/>
                  <a:pt x="186391" y="111952"/>
                </a:cubicBezTo>
                <a:lnTo>
                  <a:pt x="0" y="1"/>
                </a:lnTo>
                <a:lnTo>
                  <a:pt x="0" y="0"/>
                </a:lnTo>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33" name="图片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88509" y="5898357"/>
            <a:ext cx="1706723" cy="4382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V="1">
            <a:off x="711200" y="4316730"/>
            <a:ext cx="10769600" cy="1677035"/>
          </a:xfrm>
          <a:prstGeom prst="rect">
            <a:avLst/>
          </a:prstGeom>
          <a:solidFill>
            <a:srgbClr val="EE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生日会</a:t>
            </a:r>
            <a:endParaRPr lang="zh-CN" altLang="en-US" dirty="0"/>
          </a:p>
        </p:txBody>
      </p:sp>
      <p:sp>
        <p:nvSpPr>
          <p:cNvPr id="209" name="矩形 208"/>
          <p:cNvSpPr/>
          <p:nvPr/>
        </p:nvSpPr>
        <p:spPr>
          <a:xfrm>
            <a:off x="695325" y="1443990"/>
            <a:ext cx="6115050" cy="1819910"/>
          </a:xfrm>
          <a:prstGeom prst="rect">
            <a:avLst/>
          </a:prstGeom>
          <a:solidFill>
            <a:srgbClr val="F1F4F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43" name="组合 242"/>
          <p:cNvGrpSpPr/>
          <p:nvPr/>
        </p:nvGrpSpPr>
        <p:grpSpPr>
          <a:xfrm>
            <a:off x="6631362" y="3675132"/>
            <a:ext cx="342906" cy="342906"/>
            <a:chOff x="11399548" y="5515102"/>
            <a:chExt cx="328676" cy="328676"/>
          </a:xfrm>
          <a:effectLst>
            <a:outerShdw blurRad="101600" dist="88900" dir="10800000" sx="98000" sy="98000" algn="r" rotWithShape="0">
              <a:schemeClr val="accent1">
                <a:alpha val="24000"/>
              </a:schemeClr>
            </a:outerShdw>
          </a:effectLst>
        </p:grpSpPr>
        <p:sp>
          <p:nvSpPr>
            <p:cNvPr id="244" name="椭圆 243"/>
            <p:cNvSpPr/>
            <p:nvPr/>
          </p:nvSpPr>
          <p:spPr>
            <a:xfrm>
              <a:off x="11399548" y="5515102"/>
              <a:ext cx="328676" cy="328676"/>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5" name="等腰三角形 244"/>
            <p:cNvSpPr/>
            <p:nvPr/>
          </p:nvSpPr>
          <p:spPr>
            <a:xfrm rot="5400000">
              <a:off x="11517553" y="5622290"/>
              <a:ext cx="141427" cy="12192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占位符 6"/>
          <p:cNvSpPr>
            <a:spLocks noGrp="1"/>
          </p:cNvSpPr>
          <p:nvPr>
            <p:ph type="body" sz="quarter" idx="10"/>
          </p:nvPr>
        </p:nvSpPr>
        <p:spPr/>
        <p:txBody>
          <a:bodyPr>
            <a:normAutofit lnSpcReduction="20000"/>
          </a:bodyPr>
          <a:lstStyle/>
          <a:p>
            <a:r>
              <a:rPr lang="en-US" altLang="zh-CN" dirty="0"/>
              <a:t>2</a:t>
            </a:r>
            <a:r>
              <a:rPr dirty="0"/>
              <a:t>、</a:t>
            </a:r>
            <a:r>
              <a:rPr lang="zh-CN" altLang="en-US" dirty="0"/>
              <a:t>工作环境</a:t>
            </a:r>
            <a:endParaRPr lang="zh-CN" altLang="en-US" dirty="0"/>
          </a:p>
        </p:txBody>
      </p:sp>
      <p:pic>
        <p:nvPicPr>
          <p:cNvPr id="3" name="图片 2" descr="微信图片_20230810165233"/>
          <p:cNvPicPr>
            <a:picLocks noChangeAspect="1"/>
          </p:cNvPicPr>
          <p:nvPr/>
        </p:nvPicPr>
        <p:blipFill>
          <a:blip r:embed="rId1"/>
          <a:stretch>
            <a:fillRect/>
          </a:stretch>
        </p:blipFill>
        <p:spPr>
          <a:xfrm>
            <a:off x="952500" y="1249045"/>
            <a:ext cx="5017135" cy="3786505"/>
          </a:xfrm>
          <a:prstGeom prst="rect">
            <a:avLst/>
          </a:prstGeom>
        </p:spPr>
      </p:pic>
      <p:pic>
        <p:nvPicPr>
          <p:cNvPr id="5" name="图片 4" descr="中控室"/>
          <p:cNvPicPr>
            <a:picLocks noChangeAspect="1"/>
          </p:cNvPicPr>
          <p:nvPr/>
        </p:nvPicPr>
        <p:blipFill>
          <a:blip r:embed="rId2"/>
          <a:stretch>
            <a:fillRect/>
          </a:stretch>
        </p:blipFill>
        <p:spPr>
          <a:xfrm>
            <a:off x="6095365" y="1249045"/>
            <a:ext cx="5026025" cy="378650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蓝色的天空&#10;&#10;描述已自动生成"/>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0210800" cy="6858000"/>
          </a:xfrm>
          <a:prstGeom prst="rect">
            <a:avLst/>
          </a:prstGeom>
        </p:spPr>
      </p:pic>
      <p:graphicFrame>
        <p:nvGraphicFramePr>
          <p:cNvPr id="2" name="表格 13"/>
          <p:cNvGraphicFramePr>
            <a:graphicFrameLocks noGrp="1"/>
          </p:cNvGraphicFramePr>
          <p:nvPr/>
        </p:nvGraphicFramePr>
        <p:xfrm>
          <a:off x="1093090" y="0"/>
          <a:ext cx="11098911" cy="6858000"/>
        </p:xfrm>
        <a:graphic>
          <a:graphicData uri="http://schemas.openxmlformats.org/drawingml/2006/table">
            <a:tbl>
              <a:tblPr firstRow="1" bandRow="1">
                <a:tableStyleId>{5C22544A-7EE6-4342-B048-85BDC9FD1C3A}</a:tableStyleId>
              </a:tblPr>
              <a:tblGrid>
                <a:gridCol w="1387364"/>
                <a:gridCol w="1387364"/>
                <a:gridCol w="1387364"/>
                <a:gridCol w="1387364"/>
                <a:gridCol w="1121452"/>
                <a:gridCol w="265911"/>
                <a:gridCol w="1387364"/>
                <a:gridCol w="1387364"/>
                <a:gridCol w="1387364"/>
              </a:tblGrid>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srcRect/>
                      <a:stretch>
                        <a:fillRect/>
                      </a:stretch>
                    </a:blipFill>
                  </a:tcPr>
                </a:tc>
                <a:tc rowSpan="2" hMerge="1">
                  <a:tcPr>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3">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srcRect/>
                      <a:stretch>
                        <a:fillRect/>
                      </a:stretch>
                    </a:blipFill>
                  </a:tcPr>
                </a:tc>
                <a:tc rowSpan="2" hMerge="1">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rowSpan="2"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3">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hMerge="1">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srcRect/>
                      <a:stretch>
                        <a:fillRect/>
                      </a:stretch>
                    </a:blipFill>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row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9"/>
                      <a:srcRect/>
                      <a:stretch>
                        <a:fillRect l="-6000" r="-11000"/>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10">
                        <a:alphaModFix amt="0"/>
                      </a:blip>
                      <a:srcRect/>
                      <a:tile tx="3175000" ty="0" sx="100000" sy="100000" flip="none" algn="tl"/>
                    </a:blipFill>
                  </a:tcPr>
                </a:tc>
              </a:tr>
            </a:tbl>
          </a:graphicData>
        </a:graphic>
      </p:graphicFrame>
      <p:sp>
        <p:nvSpPr>
          <p:cNvPr id="7" name="矩形 6"/>
          <p:cNvSpPr/>
          <p:nvPr/>
        </p:nvSpPr>
        <p:spPr>
          <a:xfrm>
            <a:off x="7270488" y="5712617"/>
            <a:ext cx="755634" cy="659608"/>
          </a:xfrm>
          <a:prstGeom prst="rect">
            <a:avLst/>
          </a:prstGeom>
          <a:solidFill>
            <a:schemeClr val="accent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04029" y="-1"/>
            <a:ext cx="1306671" cy="1140619"/>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剪去对角 4"/>
          <p:cNvSpPr/>
          <p:nvPr/>
        </p:nvSpPr>
        <p:spPr>
          <a:xfrm>
            <a:off x="3238500" y="1698247"/>
            <a:ext cx="317148" cy="355801"/>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 name="文本框 10"/>
          <p:cNvSpPr txBox="1"/>
          <p:nvPr/>
        </p:nvSpPr>
        <p:spPr>
          <a:xfrm>
            <a:off x="1270954" y="1412892"/>
            <a:ext cx="2982918" cy="2214880"/>
          </a:xfrm>
          <a:prstGeom prst="rect">
            <a:avLst/>
          </a:prstGeom>
          <a:noFill/>
        </p:spPr>
        <p:txBody>
          <a:bodyPr wrap="square" rtlCol="0">
            <a:spAutoFit/>
          </a:bodyPr>
          <a:lstStyle/>
          <a:p>
            <a:pPr algn="ctr"/>
            <a:r>
              <a:rPr lang="en-US" altLang="zh-CN" sz="13800" dirty="0">
                <a:ln>
                  <a:solidFill>
                    <a:prstClr val="black">
                      <a:lumMod val="85000"/>
                      <a:lumOff val="15000"/>
                    </a:prstClr>
                  </a:solidFill>
                </a:ln>
                <a:noFill/>
                <a:latin typeface="Arial Black" panose="020B0A04020102020204" pitchFamily="34" charset="0"/>
                <a:ea typeface="钉钉进步体" panose="00020600040101010101" pitchFamily="18" charset="-122"/>
              </a:rPr>
              <a:t>03.</a:t>
            </a:r>
            <a:endParaRPr lang="zh-CN" altLang="en-US" sz="138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sp>
        <p:nvSpPr>
          <p:cNvPr id="12" name="文本框 11"/>
          <p:cNvSpPr txBox="1"/>
          <p:nvPr/>
        </p:nvSpPr>
        <p:spPr>
          <a:xfrm>
            <a:off x="1433514" y="4421240"/>
            <a:ext cx="3150988" cy="369332"/>
          </a:xfrm>
          <a:prstGeom prst="rect">
            <a:avLst/>
          </a:prstGeom>
          <a:noFill/>
        </p:spPr>
        <p:txBody>
          <a:bodyPr wrap="square" rtlCol="0">
            <a:spAutoFit/>
          </a:bodyPr>
          <a:lstStyle/>
          <a:p>
            <a:pPr algn="dist"/>
            <a:r>
              <a:rPr lang="en-US" altLang="zh-CN"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rPr>
              <a:t>Everbright Greentech</a:t>
            </a:r>
            <a:endParaRPr lang="zh-CN" altLang="en-US"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3" name="文本框 12"/>
          <p:cNvSpPr txBox="1"/>
          <p:nvPr/>
        </p:nvSpPr>
        <p:spPr>
          <a:xfrm>
            <a:off x="1270954" y="3413769"/>
            <a:ext cx="5392538" cy="706755"/>
          </a:xfrm>
          <a:prstGeom prst="rect">
            <a:avLst/>
          </a:prstGeom>
          <a:noFill/>
        </p:spPr>
        <p:txBody>
          <a:bodyPr wrap="square" rtlCol="0">
            <a:spAutoFit/>
          </a:bodyPr>
          <a:lstStyle/>
          <a:p>
            <a:r>
              <a:rPr lang="zh-CN" altLang="en-US" sz="4000" b="1" spc="300" dirty="0">
                <a:solidFill>
                  <a:prstClr val="black">
                    <a:lumMod val="85000"/>
                    <a:lumOff val="15000"/>
                  </a:prstClr>
                </a:solidFill>
                <a:latin typeface="微软雅黑" panose="020B0503020204020204" pitchFamily="34" charset="-122"/>
                <a:ea typeface="微软雅黑" panose="020B0503020204020204" pitchFamily="34" charset="-122"/>
              </a:rPr>
              <a:t>招聘岗位</a:t>
            </a:r>
            <a:endParaRPr lang="zh-CN" altLang="en-US" sz="4000" b="1" spc="300" dirty="0">
              <a:solidFill>
                <a:prstClr val="black">
                  <a:lumMod val="85000"/>
                  <a:lumOff val="15000"/>
                </a:prstClr>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flipH="1">
            <a:off x="1385190" y="4521812"/>
            <a:ext cx="48324" cy="168187"/>
          </a:xfrm>
          <a:prstGeom prst="line">
            <a:avLst/>
          </a:prstGeom>
          <a:noFill/>
          <a:ln w="9525" cap="flat" cmpd="sng" algn="ctr">
            <a:solidFill>
              <a:schemeClr val="accent1"/>
            </a:solidFill>
            <a:prstDash val="solid"/>
            <a:miter lim="800000"/>
          </a:ln>
          <a:effectLst/>
        </p:spPr>
      </p:cxnSp>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97413" y="548209"/>
            <a:ext cx="1619711" cy="415930"/>
          </a:xfrm>
          <a:prstGeom prst="rect">
            <a:avLst/>
          </a:prstGeom>
        </p:spPr>
      </p:pic>
      <p:pic>
        <p:nvPicPr>
          <p:cNvPr id="6" name="图片 5" descr="光大环境简称简体_画板 1"/>
          <p:cNvPicPr>
            <a:picLocks noChangeAspect="1"/>
          </p:cNvPicPr>
          <p:nvPr/>
        </p:nvPicPr>
        <p:blipFill>
          <a:blip r:embed="rId12"/>
          <a:stretch>
            <a:fillRect/>
          </a:stretch>
        </p:blipFill>
        <p:spPr>
          <a:xfrm>
            <a:off x="695326" y="549275"/>
            <a:ext cx="1514400" cy="41460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3778366"/>
            <a:ext cx="12192000" cy="3079636"/>
          </a:xfrm>
          <a:prstGeom prst="rect">
            <a:avLst/>
          </a:prstGeom>
          <a:solidFill>
            <a:srgbClr val="F0F0F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1" name="组合 60"/>
          <p:cNvGrpSpPr/>
          <p:nvPr/>
        </p:nvGrpSpPr>
        <p:grpSpPr>
          <a:xfrm>
            <a:off x="-6350" y="1351816"/>
            <a:ext cx="12204700" cy="2768526"/>
            <a:chOff x="-6350" y="1351816"/>
            <a:chExt cx="12204700" cy="2768526"/>
          </a:xfrm>
        </p:grpSpPr>
        <p:sp>
          <p:nvSpPr>
            <p:cNvPr id="60" name="任意多边形: 形状 59"/>
            <p:cNvSpPr/>
            <p:nvPr/>
          </p:nvSpPr>
          <p:spPr>
            <a:xfrm>
              <a:off x="7260430" y="3383756"/>
              <a:ext cx="4217193" cy="735807"/>
            </a:xfrm>
            <a:custGeom>
              <a:avLst/>
              <a:gdLst>
                <a:gd name="connsiteX0" fmla="*/ 47625 w 4229100"/>
                <a:gd name="connsiteY0" fmla="*/ 285750 h 735807"/>
                <a:gd name="connsiteX1" fmla="*/ 0 w 4229100"/>
                <a:gd name="connsiteY1" fmla="*/ 414338 h 735807"/>
                <a:gd name="connsiteX2" fmla="*/ 633413 w 4229100"/>
                <a:gd name="connsiteY2" fmla="*/ 631032 h 735807"/>
                <a:gd name="connsiteX3" fmla="*/ 888207 w 4229100"/>
                <a:gd name="connsiteY3" fmla="*/ 376238 h 735807"/>
                <a:gd name="connsiteX4" fmla="*/ 1316832 w 4229100"/>
                <a:gd name="connsiteY4" fmla="*/ 285750 h 735807"/>
                <a:gd name="connsiteX5" fmla="*/ 1262063 w 4229100"/>
                <a:gd name="connsiteY5" fmla="*/ 404813 h 735807"/>
                <a:gd name="connsiteX6" fmla="*/ 2031207 w 4229100"/>
                <a:gd name="connsiteY6" fmla="*/ 669132 h 735807"/>
                <a:gd name="connsiteX7" fmla="*/ 2376488 w 4229100"/>
                <a:gd name="connsiteY7" fmla="*/ 347663 h 735807"/>
                <a:gd name="connsiteX8" fmla="*/ 2783682 w 4229100"/>
                <a:gd name="connsiteY8" fmla="*/ 383382 h 735807"/>
                <a:gd name="connsiteX9" fmla="*/ 3759994 w 4229100"/>
                <a:gd name="connsiteY9" fmla="*/ 735807 h 735807"/>
                <a:gd name="connsiteX10" fmla="*/ 4229100 w 4229100"/>
                <a:gd name="connsiteY10" fmla="*/ 302419 h 735807"/>
                <a:gd name="connsiteX11" fmla="*/ 459582 w 4229100"/>
                <a:gd name="connsiteY11" fmla="*/ 0 h 735807"/>
                <a:gd name="connsiteX12" fmla="*/ 47625 w 4229100"/>
                <a:gd name="connsiteY12" fmla="*/ 285750 h 735807"/>
                <a:gd name="connsiteX0-1" fmla="*/ 47625 w 4217193"/>
                <a:gd name="connsiteY0-2" fmla="*/ 285750 h 735807"/>
                <a:gd name="connsiteX1-3" fmla="*/ 0 w 4217193"/>
                <a:gd name="connsiteY1-4" fmla="*/ 414338 h 735807"/>
                <a:gd name="connsiteX2-5" fmla="*/ 633413 w 4217193"/>
                <a:gd name="connsiteY2-6" fmla="*/ 631032 h 735807"/>
                <a:gd name="connsiteX3-7" fmla="*/ 888207 w 4217193"/>
                <a:gd name="connsiteY3-8" fmla="*/ 376238 h 735807"/>
                <a:gd name="connsiteX4-9" fmla="*/ 1316832 w 4217193"/>
                <a:gd name="connsiteY4-10" fmla="*/ 285750 h 735807"/>
                <a:gd name="connsiteX5-11" fmla="*/ 1262063 w 4217193"/>
                <a:gd name="connsiteY5-12" fmla="*/ 404813 h 735807"/>
                <a:gd name="connsiteX6-13" fmla="*/ 2031207 w 4217193"/>
                <a:gd name="connsiteY6-14" fmla="*/ 669132 h 735807"/>
                <a:gd name="connsiteX7-15" fmla="*/ 2376488 w 4217193"/>
                <a:gd name="connsiteY7-16" fmla="*/ 347663 h 735807"/>
                <a:gd name="connsiteX8-17" fmla="*/ 2783682 w 4217193"/>
                <a:gd name="connsiteY8-18" fmla="*/ 383382 h 735807"/>
                <a:gd name="connsiteX9-19" fmla="*/ 3759994 w 4217193"/>
                <a:gd name="connsiteY9-20" fmla="*/ 735807 h 735807"/>
                <a:gd name="connsiteX10-21" fmla="*/ 4217193 w 4217193"/>
                <a:gd name="connsiteY10-22" fmla="*/ 302419 h 735807"/>
                <a:gd name="connsiteX11-23" fmla="*/ 459582 w 4217193"/>
                <a:gd name="connsiteY11-24" fmla="*/ 0 h 735807"/>
                <a:gd name="connsiteX12-25" fmla="*/ 47625 w 4217193"/>
                <a:gd name="connsiteY12-26" fmla="*/ 285750 h 735807"/>
                <a:gd name="connsiteX0-27" fmla="*/ 47625 w 4217193"/>
                <a:gd name="connsiteY0-28" fmla="*/ 285750 h 735807"/>
                <a:gd name="connsiteX1-29" fmla="*/ 0 w 4217193"/>
                <a:gd name="connsiteY1-30" fmla="*/ 414338 h 735807"/>
                <a:gd name="connsiteX2-31" fmla="*/ 633413 w 4217193"/>
                <a:gd name="connsiteY2-32" fmla="*/ 631032 h 735807"/>
                <a:gd name="connsiteX3-33" fmla="*/ 888207 w 4217193"/>
                <a:gd name="connsiteY3-34" fmla="*/ 376238 h 735807"/>
                <a:gd name="connsiteX4-35" fmla="*/ 1316832 w 4217193"/>
                <a:gd name="connsiteY4-36" fmla="*/ 285750 h 735807"/>
                <a:gd name="connsiteX5-37" fmla="*/ 1262063 w 4217193"/>
                <a:gd name="connsiteY5-38" fmla="*/ 404813 h 735807"/>
                <a:gd name="connsiteX6-39" fmla="*/ 2031207 w 4217193"/>
                <a:gd name="connsiteY6-40" fmla="*/ 669132 h 735807"/>
                <a:gd name="connsiteX7-41" fmla="*/ 2376488 w 4217193"/>
                <a:gd name="connsiteY7-42" fmla="*/ 347663 h 735807"/>
                <a:gd name="connsiteX8-43" fmla="*/ 2774157 w 4217193"/>
                <a:gd name="connsiteY8-44" fmla="*/ 392907 h 735807"/>
                <a:gd name="connsiteX9-45" fmla="*/ 3759994 w 4217193"/>
                <a:gd name="connsiteY9-46" fmla="*/ 735807 h 735807"/>
                <a:gd name="connsiteX10-47" fmla="*/ 4217193 w 4217193"/>
                <a:gd name="connsiteY10-48" fmla="*/ 302419 h 735807"/>
                <a:gd name="connsiteX11-49" fmla="*/ 459582 w 4217193"/>
                <a:gd name="connsiteY11-50" fmla="*/ 0 h 735807"/>
                <a:gd name="connsiteX12-51" fmla="*/ 47625 w 4217193"/>
                <a:gd name="connsiteY12-52" fmla="*/ 285750 h 735807"/>
                <a:gd name="connsiteX0-53" fmla="*/ 47625 w 4217193"/>
                <a:gd name="connsiteY0-54" fmla="*/ 285750 h 735807"/>
                <a:gd name="connsiteX1-55" fmla="*/ 0 w 4217193"/>
                <a:gd name="connsiteY1-56" fmla="*/ 414338 h 735807"/>
                <a:gd name="connsiteX2-57" fmla="*/ 633413 w 4217193"/>
                <a:gd name="connsiteY2-58" fmla="*/ 631032 h 735807"/>
                <a:gd name="connsiteX3-59" fmla="*/ 888207 w 4217193"/>
                <a:gd name="connsiteY3-60" fmla="*/ 376238 h 735807"/>
                <a:gd name="connsiteX4-61" fmla="*/ 1316832 w 4217193"/>
                <a:gd name="connsiteY4-62" fmla="*/ 285750 h 735807"/>
                <a:gd name="connsiteX5-63" fmla="*/ 1262063 w 4217193"/>
                <a:gd name="connsiteY5-64" fmla="*/ 404813 h 735807"/>
                <a:gd name="connsiteX6-65" fmla="*/ 2031207 w 4217193"/>
                <a:gd name="connsiteY6-66" fmla="*/ 669132 h 735807"/>
                <a:gd name="connsiteX7-67" fmla="*/ 2369344 w 4217193"/>
                <a:gd name="connsiteY7-68" fmla="*/ 352426 h 735807"/>
                <a:gd name="connsiteX8-69" fmla="*/ 2774157 w 4217193"/>
                <a:gd name="connsiteY8-70" fmla="*/ 392907 h 735807"/>
                <a:gd name="connsiteX9-71" fmla="*/ 3759994 w 4217193"/>
                <a:gd name="connsiteY9-72" fmla="*/ 735807 h 735807"/>
                <a:gd name="connsiteX10-73" fmla="*/ 4217193 w 4217193"/>
                <a:gd name="connsiteY10-74" fmla="*/ 302419 h 735807"/>
                <a:gd name="connsiteX11-75" fmla="*/ 459582 w 4217193"/>
                <a:gd name="connsiteY11-76" fmla="*/ 0 h 735807"/>
                <a:gd name="connsiteX12-77" fmla="*/ 47625 w 4217193"/>
                <a:gd name="connsiteY12-78" fmla="*/ 285750 h 735807"/>
                <a:gd name="connsiteX0-79" fmla="*/ 47625 w 4217193"/>
                <a:gd name="connsiteY0-80" fmla="*/ 285750 h 735807"/>
                <a:gd name="connsiteX1-81" fmla="*/ 0 w 4217193"/>
                <a:gd name="connsiteY1-82" fmla="*/ 414338 h 735807"/>
                <a:gd name="connsiteX2-83" fmla="*/ 633413 w 4217193"/>
                <a:gd name="connsiteY2-84" fmla="*/ 631032 h 735807"/>
                <a:gd name="connsiteX3-85" fmla="*/ 900113 w 4217193"/>
                <a:gd name="connsiteY3-86" fmla="*/ 373857 h 735807"/>
                <a:gd name="connsiteX4-87" fmla="*/ 1316832 w 4217193"/>
                <a:gd name="connsiteY4-88" fmla="*/ 285750 h 735807"/>
                <a:gd name="connsiteX5-89" fmla="*/ 1262063 w 4217193"/>
                <a:gd name="connsiteY5-90" fmla="*/ 404813 h 735807"/>
                <a:gd name="connsiteX6-91" fmla="*/ 2031207 w 4217193"/>
                <a:gd name="connsiteY6-92" fmla="*/ 669132 h 735807"/>
                <a:gd name="connsiteX7-93" fmla="*/ 2369344 w 4217193"/>
                <a:gd name="connsiteY7-94" fmla="*/ 352426 h 735807"/>
                <a:gd name="connsiteX8-95" fmla="*/ 2774157 w 4217193"/>
                <a:gd name="connsiteY8-96" fmla="*/ 392907 h 735807"/>
                <a:gd name="connsiteX9-97" fmla="*/ 3759994 w 4217193"/>
                <a:gd name="connsiteY9-98" fmla="*/ 735807 h 735807"/>
                <a:gd name="connsiteX10-99" fmla="*/ 4217193 w 4217193"/>
                <a:gd name="connsiteY10-100" fmla="*/ 302419 h 735807"/>
                <a:gd name="connsiteX11-101" fmla="*/ 459582 w 4217193"/>
                <a:gd name="connsiteY11-102" fmla="*/ 0 h 735807"/>
                <a:gd name="connsiteX12-103" fmla="*/ 47625 w 4217193"/>
                <a:gd name="connsiteY12-104" fmla="*/ 285750 h 73580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4217193" h="735807">
                  <a:moveTo>
                    <a:pt x="47625" y="285750"/>
                  </a:moveTo>
                  <a:lnTo>
                    <a:pt x="0" y="414338"/>
                  </a:lnTo>
                  <a:lnTo>
                    <a:pt x="633413" y="631032"/>
                  </a:lnTo>
                  <a:lnTo>
                    <a:pt x="900113" y="373857"/>
                  </a:lnTo>
                  <a:lnTo>
                    <a:pt x="1316832" y="285750"/>
                  </a:lnTo>
                  <a:lnTo>
                    <a:pt x="1262063" y="404813"/>
                  </a:lnTo>
                  <a:lnTo>
                    <a:pt x="2031207" y="669132"/>
                  </a:lnTo>
                  <a:lnTo>
                    <a:pt x="2369344" y="352426"/>
                  </a:lnTo>
                  <a:lnTo>
                    <a:pt x="2774157" y="392907"/>
                  </a:lnTo>
                  <a:lnTo>
                    <a:pt x="3759994" y="735807"/>
                  </a:lnTo>
                  <a:lnTo>
                    <a:pt x="4217193" y="302419"/>
                  </a:lnTo>
                  <a:lnTo>
                    <a:pt x="459582" y="0"/>
                  </a:lnTo>
                  <a:lnTo>
                    <a:pt x="47625" y="285750"/>
                  </a:lnTo>
                  <a:close/>
                </a:path>
              </a:pathLst>
            </a:custGeom>
            <a:solidFill>
              <a:srgbClr val="F6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图形 25"/>
            <p:cNvSpPr/>
            <p:nvPr/>
          </p:nvSpPr>
          <p:spPr>
            <a:xfrm>
              <a:off x="-6350" y="1351816"/>
              <a:ext cx="12204700" cy="2768526"/>
            </a:xfrm>
            <a:custGeom>
              <a:avLst/>
              <a:gdLst>
                <a:gd name="connsiteX0" fmla="*/ 6329166 w 6329165"/>
                <a:gd name="connsiteY0" fmla="*/ 1755213 h 2045303"/>
                <a:gd name="connsiteX1" fmla="*/ 6012338 w 6329165"/>
                <a:gd name="connsiteY1" fmla="*/ 1755213 h 2045303"/>
                <a:gd name="connsiteX2" fmla="*/ 5992841 w 6329165"/>
                <a:gd name="connsiteY2" fmla="*/ 1735716 h 2045303"/>
                <a:gd name="connsiteX3" fmla="*/ 5992859 w 6329165"/>
                <a:gd name="connsiteY3" fmla="*/ 1734880 h 2045303"/>
                <a:gd name="connsiteX4" fmla="*/ 6027548 w 6329165"/>
                <a:gd name="connsiteY4" fmla="*/ 921909 h 2045303"/>
                <a:gd name="connsiteX5" fmla="*/ 6036292 w 6329165"/>
                <a:gd name="connsiteY5" fmla="*/ 853065 h 2045303"/>
                <a:gd name="connsiteX6" fmla="*/ 6067005 w 6329165"/>
                <a:gd name="connsiteY6" fmla="*/ 709763 h 2045303"/>
                <a:gd name="connsiteX7" fmla="*/ 6060307 w 6329165"/>
                <a:gd name="connsiteY7" fmla="*/ 699410 h 2045303"/>
                <a:gd name="connsiteX8" fmla="*/ 6057977 w 6329165"/>
                <a:gd name="connsiteY8" fmla="*/ 699232 h 2045303"/>
                <a:gd name="connsiteX9" fmla="*/ 5365733 w 6329165"/>
                <a:gd name="connsiteY9" fmla="*/ 745707 h 2045303"/>
                <a:gd name="connsiteX10" fmla="*/ 5180004 w 6329165"/>
                <a:gd name="connsiteY10" fmla="*/ 1069836 h 2045303"/>
                <a:gd name="connsiteX11" fmla="*/ 5200577 w 6329165"/>
                <a:gd name="connsiteY11" fmla="*/ 747984 h 2045303"/>
                <a:gd name="connsiteX12" fmla="*/ 4901788 w 6329165"/>
                <a:gd name="connsiteY12" fmla="*/ 940642 h 2045303"/>
                <a:gd name="connsiteX13" fmla="*/ 5103795 w 6329165"/>
                <a:gd name="connsiteY13" fmla="*/ 664827 h 2045303"/>
                <a:gd name="connsiteX14" fmla="*/ 4762667 w 6329165"/>
                <a:gd name="connsiteY14" fmla="*/ 703341 h 2045303"/>
                <a:gd name="connsiteX15" fmla="*/ 5070849 w 6329165"/>
                <a:gd name="connsiteY15" fmla="*/ 557754 h 2045303"/>
                <a:gd name="connsiteX16" fmla="*/ 4756334 w 6329165"/>
                <a:gd name="connsiteY16" fmla="*/ 412593 h 2045303"/>
                <a:gd name="connsiteX17" fmla="*/ 5097417 w 6329165"/>
                <a:gd name="connsiteY17" fmla="*/ 434901 h 2045303"/>
                <a:gd name="connsiteX18" fmla="*/ 4896256 w 6329165"/>
                <a:gd name="connsiteY18" fmla="*/ 157646 h 2045303"/>
                <a:gd name="connsiteX19" fmla="*/ 5182895 w 6329165"/>
                <a:gd name="connsiteY19" fmla="*/ 348214 h 2045303"/>
                <a:gd name="connsiteX20" fmla="*/ 5144888 w 6329165"/>
                <a:gd name="connsiteY20" fmla="*/ 6793 h 2045303"/>
                <a:gd name="connsiteX21" fmla="*/ 5295777 w 6329165"/>
                <a:gd name="connsiteY21" fmla="*/ 312768 h 2045303"/>
                <a:gd name="connsiteX22" fmla="*/ 5435636 w 6329165"/>
                <a:gd name="connsiteY22" fmla="*/ 460 h 2045303"/>
                <a:gd name="connsiteX23" fmla="*/ 5414751 w 6329165"/>
                <a:gd name="connsiteY23" fmla="*/ 344371 h 2045303"/>
                <a:gd name="connsiteX24" fmla="*/ 5689507 w 6329165"/>
                <a:gd name="connsiteY24" fmla="*/ 144820 h 2045303"/>
                <a:gd name="connsiteX25" fmla="*/ 5500051 w 6329165"/>
                <a:gd name="connsiteY25" fmla="*/ 426976 h 2045303"/>
                <a:gd name="connsiteX26" fmla="*/ 5841481 w 6329165"/>
                <a:gd name="connsiteY26" fmla="*/ 388978 h 2045303"/>
                <a:gd name="connsiteX27" fmla="*/ 5533139 w 6329165"/>
                <a:gd name="connsiteY27" fmla="*/ 540205 h 2045303"/>
                <a:gd name="connsiteX28" fmla="*/ 5834881 w 6329165"/>
                <a:gd name="connsiteY28" fmla="*/ 677698 h 2045303"/>
                <a:gd name="connsiteX29" fmla="*/ 5497356 w 6329165"/>
                <a:gd name="connsiteY29" fmla="*/ 658343 h 2045303"/>
                <a:gd name="connsiteX30" fmla="*/ 5144674 w 6329165"/>
                <a:gd name="connsiteY30" fmla="*/ 659891 h 2045303"/>
                <a:gd name="connsiteX31" fmla="*/ 5268684 w 6329165"/>
                <a:gd name="connsiteY31" fmla="*/ 377566 h 2045303"/>
                <a:gd name="connsiteX32" fmla="*/ 5476818 w 6329165"/>
                <a:gd name="connsiteY32" fmla="*/ 613176 h 2045303"/>
                <a:gd name="connsiteX33" fmla="*/ 5400698 w 6329165"/>
                <a:gd name="connsiteY33" fmla="*/ 706366 h 2045303"/>
                <a:gd name="connsiteX34" fmla="*/ 5364328 w 6329165"/>
                <a:gd name="connsiteY34" fmla="*/ 749175 h 2045303"/>
                <a:gd name="connsiteX35" fmla="*/ 4924994 w 6329165"/>
                <a:gd name="connsiteY35" fmla="*/ 1783214 h 2045303"/>
                <a:gd name="connsiteX36" fmla="*/ 4929611 w 6329165"/>
                <a:gd name="connsiteY36" fmla="*/ 1794643 h 2045303"/>
                <a:gd name="connsiteX37" fmla="*/ 4930118 w 6329165"/>
                <a:gd name="connsiteY37" fmla="*/ 1794839 h 2045303"/>
                <a:gd name="connsiteX38" fmla="*/ 5636086 w 6329165"/>
                <a:gd name="connsiteY38" fmla="*/ 2044325 h 2045303"/>
                <a:gd name="connsiteX39" fmla="*/ 5653679 w 6329165"/>
                <a:gd name="connsiteY39" fmla="*/ 2040536 h 2045303"/>
                <a:gd name="connsiteX40" fmla="*/ 5954648 w 6329165"/>
                <a:gd name="connsiteY40" fmla="*/ 1752278 h 2045303"/>
                <a:gd name="connsiteX41" fmla="*/ 5965641 w 6329165"/>
                <a:gd name="connsiteY41" fmla="*/ 1727898 h 2045303"/>
                <a:gd name="connsiteX42" fmla="*/ 6006344 w 6329165"/>
                <a:gd name="connsiteY42" fmla="*/ 935936 h 2045303"/>
                <a:gd name="connsiteX43" fmla="*/ 5996853 w 6329165"/>
                <a:gd name="connsiteY43" fmla="*/ 934246 h 2045303"/>
                <a:gd name="connsiteX44" fmla="*/ 5665563 w 6329165"/>
                <a:gd name="connsiteY44" fmla="*/ 1998046 h 2045303"/>
                <a:gd name="connsiteX45" fmla="*/ 5652514 w 6329165"/>
                <a:gd name="connsiteY45" fmla="*/ 2004904 h 2045303"/>
                <a:gd name="connsiteX46" fmla="*/ 5652105 w 6329165"/>
                <a:gd name="connsiteY46" fmla="*/ 2004770 h 2045303"/>
                <a:gd name="connsiteX47" fmla="*/ 5503876 w 6329165"/>
                <a:gd name="connsiteY47" fmla="*/ 1952061 h 2045303"/>
                <a:gd name="connsiteX48" fmla="*/ 5498228 w 6329165"/>
                <a:gd name="connsiteY48" fmla="*/ 1941103 h 2045303"/>
                <a:gd name="connsiteX49" fmla="*/ 5498272 w 6329165"/>
                <a:gd name="connsiteY49" fmla="*/ 1940960 h 2045303"/>
                <a:gd name="connsiteX50" fmla="*/ 5904544 w 6329165"/>
                <a:gd name="connsiteY50" fmla="*/ 742789 h 2045303"/>
                <a:gd name="connsiteX51" fmla="*/ 5899083 w 6329165"/>
                <a:gd name="connsiteY51" fmla="*/ 731742 h 2045303"/>
                <a:gd name="connsiteX52" fmla="*/ 5895863 w 6329165"/>
                <a:gd name="connsiteY52" fmla="*/ 731288 h 2045303"/>
                <a:gd name="connsiteX53" fmla="*/ 5799027 w 6329165"/>
                <a:gd name="connsiteY53" fmla="*/ 735967 h 2045303"/>
                <a:gd name="connsiteX54" fmla="*/ 5783639 w 6329165"/>
                <a:gd name="connsiteY54" fmla="*/ 747477 h 2045303"/>
                <a:gd name="connsiteX55" fmla="*/ 5385221 w 6329165"/>
                <a:gd name="connsiteY55" fmla="*/ 1894183 h 2045303"/>
                <a:gd name="connsiteX56" fmla="*/ 5363545 w 6329165"/>
                <a:gd name="connsiteY56" fmla="*/ 1904857 h 2045303"/>
                <a:gd name="connsiteX57" fmla="*/ 5264040 w 6329165"/>
                <a:gd name="connsiteY57" fmla="*/ 1871493 h 2045303"/>
                <a:gd name="connsiteX58" fmla="*/ 5258544 w 6329165"/>
                <a:gd name="connsiteY58" fmla="*/ 1860464 h 2045303"/>
                <a:gd name="connsiteX59" fmla="*/ 5258641 w 6329165"/>
                <a:gd name="connsiteY59" fmla="*/ 1860179 h 2045303"/>
                <a:gd name="connsiteX60" fmla="*/ 5672483 w 6329165"/>
                <a:gd name="connsiteY60" fmla="*/ 753303 h 2045303"/>
                <a:gd name="connsiteX61" fmla="*/ 5667377 w 6329165"/>
                <a:gd name="connsiteY61" fmla="*/ 742078 h 2045303"/>
                <a:gd name="connsiteX62" fmla="*/ 5663775 w 6329165"/>
                <a:gd name="connsiteY62" fmla="*/ 741544 h 2045303"/>
                <a:gd name="connsiteX63" fmla="*/ 5580459 w 6329165"/>
                <a:gd name="connsiteY63" fmla="*/ 746756 h 2045303"/>
                <a:gd name="connsiteX64" fmla="*/ 5565498 w 6329165"/>
                <a:gd name="connsiteY64" fmla="*/ 757732 h 2045303"/>
                <a:gd name="connsiteX65" fmla="*/ 5158479 w 6329165"/>
                <a:gd name="connsiteY65" fmla="*/ 1817476 h 2045303"/>
                <a:gd name="connsiteX66" fmla="*/ 5136838 w 6329165"/>
                <a:gd name="connsiteY66" fmla="*/ 1827545 h 2045303"/>
                <a:gd name="connsiteX67" fmla="*/ 5058254 w 6329165"/>
                <a:gd name="connsiteY67" fmla="*/ 1800318 h 2045303"/>
                <a:gd name="connsiteX68" fmla="*/ 5052873 w 6329165"/>
                <a:gd name="connsiteY68" fmla="*/ 1789218 h 2045303"/>
                <a:gd name="connsiteX69" fmla="*/ 5053024 w 6329165"/>
                <a:gd name="connsiteY69" fmla="*/ 1788809 h 2045303"/>
                <a:gd name="connsiteX70" fmla="*/ 5466732 w 6329165"/>
                <a:gd name="connsiteY70" fmla="*/ 765924 h 2045303"/>
                <a:gd name="connsiteX71" fmla="*/ 5461920 w 6329165"/>
                <a:gd name="connsiteY71" fmla="*/ 754574 h 2045303"/>
                <a:gd name="connsiteX72" fmla="*/ 5458211 w 6329165"/>
                <a:gd name="connsiteY72" fmla="*/ 753952 h 2045303"/>
                <a:gd name="connsiteX73" fmla="*/ 5391065 w 6329165"/>
                <a:gd name="connsiteY73" fmla="*/ 757323 h 2045303"/>
                <a:gd name="connsiteX74" fmla="*/ 5376246 w 6329165"/>
                <a:gd name="connsiteY74" fmla="*/ 767454 h 2045303"/>
                <a:gd name="connsiteX75" fmla="*/ 5346147 w 6329165"/>
                <a:gd name="connsiteY75" fmla="*/ 834724 h 2045303"/>
                <a:gd name="connsiteX76" fmla="*/ 5350541 w 6329165"/>
                <a:gd name="connsiteY76" fmla="*/ 846243 h 2045303"/>
                <a:gd name="connsiteX77" fmla="*/ 5354268 w 6329165"/>
                <a:gd name="connsiteY77" fmla="*/ 846999 h 2045303"/>
                <a:gd name="connsiteX78" fmla="*/ 5990911 w 6329165"/>
                <a:gd name="connsiteY78" fmla="*/ 835133 h 2045303"/>
                <a:gd name="connsiteX79" fmla="*/ 5999788 w 6329165"/>
                <a:gd name="connsiteY79" fmla="*/ 843690 h 2045303"/>
                <a:gd name="connsiteX80" fmla="*/ 5999397 w 6329165"/>
                <a:gd name="connsiteY80" fmla="*/ 846430 h 2045303"/>
                <a:gd name="connsiteX81" fmla="*/ 5973069 w 6329165"/>
                <a:gd name="connsiteY81" fmla="*/ 931347 h 2045303"/>
                <a:gd name="connsiteX82" fmla="*/ 5956587 w 6329165"/>
                <a:gd name="connsiteY82" fmla="*/ 943434 h 2045303"/>
                <a:gd name="connsiteX83" fmla="*/ 5312152 w 6329165"/>
                <a:gd name="connsiteY83" fmla="*/ 940455 h 2045303"/>
                <a:gd name="connsiteX84" fmla="*/ 5296257 w 6329165"/>
                <a:gd name="connsiteY84" fmla="*/ 950951 h 2045303"/>
                <a:gd name="connsiteX85" fmla="*/ 5266309 w 6329165"/>
                <a:gd name="connsiteY85" fmla="*/ 1021974 h 2045303"/>
                <a:gd name="connsiteX86" fmla="*/ 5270952 w 6329165"/>
                <a:gd name="connsiteY86" fmla="*/ 1033395 h 2045303"/>
                <a:gd name="connsiteX87" fmla="*/ 5273976 w 6329165"/>
                <a:gd name="connsiteY87" fmla="*/ 1034071 h 2045303"/>
                <a:gd name="connsiteX88" fmla="*/ 5921355 w 6329165"/>
                <a:gd name="connsiteY88" fmla="*/ 1060897 h 2045303"/>
                <a:gd name="connsiteX89" fmla="*/ 5929743 w 6329165"/>
                <a:gd name="connsiteY89" fmla="*/ 1069916 h 2045303"/>
                <a:gd name="connsiteX90" fmla="*/ 5929360 w 6329165"/>
                <a:gd name="connsiteY90" fmla="*/ 1072167 h 2045303"/>
                <a:gd name="connsiteX91" fmla="*/ 5900106 w 6329165"/>
                <a:gd name="connsiteY91" fmla="*/ 1167340 h 2045303"/>
                <a:gd name="connsiteX92" fmla="*/ 5882370 w 6329165"/>
                <a:gd name="connsiteY92" fmla="*/ 1179410 h 2045303"/>
                <a:gd name="connsiteX93" fmla="*/ 5234030 w 6329165"/>
                <a:gd name="connsiteY93" fmla="*/ 1129226 h 2045303"/>
                <a:gd name="connsiteX94" fmla="*/ 5216979 w 6329165"/>
                <a:gd name="connsiteY94" fmla="*/ 1139473 h 2045303"/>
                <a:gd name="connsiteX95" fmla="*/ 5184069 w 6329165"/>
                <a:gd name="connsiteY95" fmla="*/ 1214730 h 2045303"/>
                <a:gd name="connsiteX96" fmla="*/ 5188561 w 6329165"/>
                <a:gd name="connsiteY96" fmla="*/ 1226213 h 2045303"/>
                <a:gd name="connsiteX97" fmla="*/ 5191042 w 6329165"/>
                <a:gd name="connsiteY97" fmla="*/ 1226880 h 2045303"/>
                <a:gd name="connsiteX98" fmla="*/ 5846934 w 6329165"/>
                <a:gd name="connsiteY98" fmla="*/ 1303961 h 2045303"/>
                <a:gd name="connsiteX99" fmla="*/ 5854574 w 6329165"/>
                <a:gd name="connsiteY99" fmla="*/ 1313630 h 2045303"/>
                <a:gd name="connsiteX100" fmla="*/ 5854245 w 6329165"/>
                <a:gd name="connsiteY100" fmla="*/ 1315204 h 2045303"/>
                <a:gd name="connsiteX101" fmla="*/ 5821335 w 6329165"/>
                <a:gd name="connsiteY101" fmla="*/ 1421122 h 2045303"/>
                <a:gd name="connsiteX102" fmla="*/ 5802184 w 6329165"/>
                <a:gd name="connsiteY102" fmla="*/ 1432978 h 2045303"/>
                <a:gd name="connsiteX103" fmla="*/ 5151986 w 6329165"/>
                <a:gd name="connsiteY103" fmla="*/ 1327479 h 2045303"/>
                <a:gd name="connsiteX104" fmla="*/ 5133636 w 6329165"/>
                <a:gd name="connsiteY104" fmla="*/ 1337263 h 2045303"/>
                <a:gd name="connsiteX105" fmla="*/ 5098280 w 6329165"/>
                <a:gd name="connsiteY105" fmla="*/ 1417395 h 2045303"/>
                <a:gd name="connsiteX106" fmla="*/ 5103074 w 6329165"/>
                <a:gd name="connsiteY106" fmla="*/ 1429758 h 2045303"/>
                <a:gd name="connsiteX107" fmla="*/ 5105013 w 6329165"/>
                <a:gd name="connsiteY107" fmla="*/ 1430372 h 2045303"/>
                <a:gd name="connsiteX108" fmla="*/ 5766188 w 6329165"/>
                <a:gd name="connsiteY108" fmla="*/ 1563640 h 2045303"/>
                <a:gd name="connsiteX109" fmla="*/ 5773019 w 6329165"/>
                <a:gd name="connsiteY109" fmla="*/ 1573905 h 2045303"/>
                <a:gd name="connsiteX110" fmla="*/ 5772797 w 6329165"/>
                <a:gd name="connsiteY110" fmla="*/ 1574768 h 2045303"/>
                <a:gd name="connsiteX111" fmla="*/ 5738348 w 6329165"/>
                <a:gd name="connsiteY111" fmla="*/ 1685711 h 2045303"/>
                <a:gd name="connsiteX112" fmla="*/ 5717943 w 6329165"/>
                <a:gd name="connsiteY112" fmla="*/ 1697318 h 2045303"/>
                <a:gd name="connsiteX113" fmla="*/ 5058850 w 6329165"/>
                <a:gd name="connsiteY113" fmla="*/ 1539465 h 2045303"/>
                <a:gd name="connsiteX114" fmla="*/ 5039050 w 6329165"/>
                <a:gd name="connsiteY114" fmla="*/ 1549436 h 2045303"/>
                <a:gd name="connsiteX115" fmla="*/ 5002218 w 6329165"/>
                <a:gd name="connsiteY115" fmla="*/ 1636061 h 2045303"/>
                <a:gd name="connsiteX116" fmla="*/ 5006834 w 6329165"/>
                <a:gd name="connsiteY116" fmla="*/ 1647490 h 2045303"/>
                <a:gd name="connsiteX117" fmla="*/ 5007795 w 6329165"/>
                <a:gd name="connsiteY117" fmla="*/ 1647837 h 2045303"/>
                <a:gd name="connsiteX118" fmla="*/ 5675622 w 6329165"/>
                <a:gd name="connsiteY118" fmla="*/ 1842906 h 2045303"/>
                <a:gd name="connsiteX119" fmla="*/ 5681538 w 6329165"/>
                <a:gd name="connsiteY119" fmla="*/ 1853739 h 2045303"/>
                <a:gd name="connsiteX120" fmla="*/ 5681502 w 6329165"/>
                <a:gd name="connsiteY120" fmla="*/ 1853855 h 2045303"/>
                <a:gd name="connsiteX121" fmla="*/ 5632582 w 6329165"/>
                <a:gd name="connsiteY121" fmla="*/ 2011637 h 2045303"/>
                <a:gd name="connsiteX122" fmla="*/ 5621659 w 6329165"/>
                <a:gd name="connsiteY122" fmla="*/ 2017374 h 2045303"/>
                <a:gd name="connsiteX123" fmla="*/ 5621365 w 6329165"/>
                <a:gd name="connsiteY123" fmla="*/ 2017276 h 2045303"/>
                <a:gd name="connsiteX124" fmla="*/ 4947240 w 6329165"/>
                <a:gd name="connsiteY124" fmla="*/ 1780252 h 2045303"/>
                <a:gd name="connsiteX125" fmla="*/ 4892315 w 6329165"/>
                <a:gd name="connsiteY125" fmla="*/ 1770877 h 2045303"/>
                <a:gd name="connsiteX126" fmla="*/ 4807540 w 6329165"/>
                <a:gd name="connsiteY126" fmla="*/ 1771037 h 2045303"/>
                <a:gd name="connsiteX127" fmla="*/ 4655255 w 6329165"/>
                <a:gd name="connsiteY127" fmla="*/ 1771037 h 2045303"/>
                <a:gd name="connsiteX128" fmla="*/ 4640063 w 6329165"/>
                <a:gd name="connsiteY128" fmla="*/ 1755863 h 2045303"/>
                <a:gd name="connsiteX129" fmla="*/ 4640081 w 6329165"/>
                <a:gd name="connsiteY129" fmla="*/ 1755205 h 2045303"/>
                <a:gd name="connsiteX130" fmla="*/ 4667120 w 6329165"/>
                <a:gd name="connsiteY130" fmla="*/ 1121906 h 2045303"/>
                <a:gd name="connsiteX131" fmla="*/ 4673934 w 6329165"/>
                <a:gd name="connsiteY131" fmla="*/ 1068280 h 2045303"/>
                <a:gd name="connsiteX132" fmla="*/ 4697860 w 6329165"/>
                <a:gd name="connsiteY132" fmla="*/ 956652 h 2045303"/>
                <a:gd name="connsiteX133" fmla="*/ 4692630 w 6329165"/>
                <a:gd name="connsiteY133" fmla="*/ 948593 h 2045303"/>
                <a:gd name="connsiteX134" fmla="*/ 4690825 w 6329165"/>
                <a:gd name="connsiteY134" fmla="*/ 948451 h 2045303"/>
                <a:gd name="connsiteX135" fmla="*/ 4158489 w 6329165"/>
                <a:gd name="connsiteY135" fmla="*/ 984030 h 2045303"/>
                <a:gd name="connsiteX136" fmla="*/ 4148891 w 6329165"/>
                <a:gd name="connsiteY136" fmla="*/ 991021 h 2045303"/>
                <a:gd name="connsiteX137" fmla="*/ 3808226 w 6329165"/>
                <a:gd name="connsiteY137" fmla="*/ 1792838 h 2045303"/>
                <a:gd name="connsiteX138" fmla="*/ 3811838 w 6329165"/>
                <a:gd name="connsiteY138" fmla="*/ 1801741 h 2045303"/>
                <a:gd name="connsiteX139" fmla="*/ 3812220 w 6329165"/>
                <a:gd name="connsiteY139" fmla="*/ 1801893 h 2045303"/>
                <a:gd name="connsiteX140" fmla="*/ 4362141 w 6329165"/>
                <a:gd name="connsiteY140" fmla="*/ 1996232 h 2045303"/>
                <a:gd name="connsiteX141" fmla="*/ 4375848 w 6329165"/>
                <a:gd name="connsiteY141" fmla="*/ 1993279 h 2045303"/>
                <a:gd name="connsiteX142" fmla="*/ 4610284 w 6329165"/>
                <a:gd name="connsiteY142" fmla="*/ 1768733 h 2045303"/>
                <a:gd name="connsiteX143" fmla="*/ 4618850 w 6329165"/>
                <a:gd name="connsiteY143" fmla="*/ 1749752 h 2045303"/>
                <a:gd name="connsiteX144" fmla="*/ 4650559 w 6329165"/>
                <a:gd name="connsiteY144" fmla="*/ 1132837 h 2045303"/>
                <a:gd name="connsiteX145" fmla="*/ 4646956 w 6329165"/>
                <a:gd name="connsiteY145" fmla="*/ 1128870 h 2045303"/>
                <a:gd name="connsiteX146" fmla="*/ 4643158 w 6329165"/>
                <a:gd name="connsiteY146" fmla="*/ 1131521 h 2045303"/>
                <a:gd name="connsiteX147" fmla="*/ 4385098 w 6329165"/>
                <a:gd name="connsiteY147" fmla="*/ 1960199 h 2045303"/>
                <a:gd name="connsiteX148" fmla="*/ 4374922 w 6329165"/>
                <a:gd name="connsiteY148" fmla="*/ 1965545 h 2045303"/>
                <a:gd name="connsiteX149" fmla="*/ 4374620 w 6329165"/>
                <a:gd name="connsiteY149" fmla="*/ 1965447 h 2045303"/>
                <a:gd name="connsiteX150" fmla="*/ 4259141 w 6329165"/>
                <a:gd name="connsiteY150" fmla="*/ 1924363 h 2045303"/>
                <a:gd name="connsiteX151" fmla="*/ 4254738 w 6329165"/>
                <a:gd name="connsiteY151" fmla="*/ 1915833 h 2045303"/>
                <a:gd name="connsiteX152" fmla="*/ 4254773 w 6329165"/>
                <a:gd name="connsiteY152" fmla="*/ 1915717 h 2045303"/>
                <a:gd name="connsiteX153" fmla="*/ 4571236 w 6329165"/>
                <a:gd name="connsiteY153" fmla="*/ 982384 h 2045303"/>
                <a:gd name="connsiteX154" fmla="*/ 4566976 w 6329165"/>
                <a:gd name="connsiteY154" fmla="*/ 973765 h 2045303"/>
                <a:gd name="connsiteX155" fmla="*/ 4564476 w 6329165"/>
                <a:gd name="connsiteY155" fmla="*/ 973418 h 2045303"/>
                <a:gd name="connsiteX156" fmla="*/ 4489050 w 6329165"/>
                <a:gd name="connsiteY156" fmla="*/ 977065 h 2045303"/>
                <a:gd name="connsiteX157" fmla="*/ 4477060 w 6329165"/>
                <a:gd name="connsiteY157" fmla="*/ 986040 h 2045303"/>
                <a:gd name="connsiteX158" fmla="*/ 4166752 w 6329165"/>
                <a:gd name="connsiteY158" fmla="*/ 1879294 h 2045303"/>
                <a:gd name="connsiteX159" fmla="*/ 4149852 w 6329165"/>
                <a:gd name="connsiteY159" fmla="*/ 1887583 h 2045303"/>
                <a:gd name="connsiteX160" fmla="*/ 4072335 w 6329165"/>
                <a:gd name="connsiteY160" fmla="*/ 1861593 h 2045303"/>
                <a:gd name="connsiteX161" fmla="*/ 4068057 w 6329165"/>
                <a:gd name="connsiteY161" fmla="*/ 1853001 h 2045303"/>
                <a:gd name="connsiteX162" fmla="*/ 4068137 w 6329165"/>
                <a:gd name="connsiteY162" fmla="*/ 1852779 h 2045303"/>
                <a:gd name="connsiteX163" fmla="*/ 4390506 w 6329165"/>
                <a:gd name="connsiteY163" fmla="*/ 990558 h 2045303"/>
                <a:gd name="connsiteX164" fmla="*/ 4386503 w 6329165"/>
                <a:gd name="connsiteY164" fmla="*/ 981824 h 2045303"/>
                <a:gd name="connsiteX165" fmla="*/ 4383719 w 6329165"/>
                <a:gd name="connsiteY165" fmla="*/ 981406 h 2045303"/>
                <a:gd name="connsiteX166" fmla="*/ 4318788 w 6329165"/>
                <a:gd name="connsiteY166" fmla="*/ 985462 h 2045303"/>
                <a:gd name="connsiteX167" fmla="*/ 4307136 w 6329165"/>
                <a:gd name="connsiteY167" fmla="*/ 994018 h 2045303"/>
                <a:gd name="connsiteX168" fmla="*/ 3990086 w 6329165"/>
                <a:gd name="connsiteY168" fmla="*/ 1819513 h 2045303"/>
                <a:gd name="connsiteX169" fmla="*/ 3973186 w 6329165"/>
                <a:gd name="connsiteY169" fmla="*/ 1827358 h 2045303"/>
                <a:gd name="connsiteX170" fmla="*/ 3911938 w 6329165"/>
                <a:gd name="connsiteY170" fmla="*/ 1806180 h 2045303"/>
                <a:gd name="connsiteX171" fmla="*/ 3907749 w 6329165"/>
                <a:gd name="connsiteY171" fmla="*/ 1797534 h 2045303"/>
                <a:gd name="connsiteX172" fmla="*/ 3907864 w 6329165"/>
                <a:gd name="connsiteY172" fmla="*/ 1797214 h 2045303"/>
                <a:gd name="connsiteX173" fmla="*/ 4230215 w 6329165"/>
                <a:gd name="connsiteY173" fmla="*/ 1000414 h 2045303"/>
                <a:gd name="connsiteX174" fmla="*/ 4226480 w 6329165"/>
                <a:gd name="connsiteY174" fmla="*/ 991572 h 2045303"/>
                <a:gd name="connsiteX175" fmla="*/ 4223589 w 6329165"/>
                <a:gd name="connsiteY175" fmla="*/ 991083 h 2045303"/>
                <a:gd name="connsiteX176" fmla="*/ 4171279 w 6329165"/>
                <a:gd name="connsiteY176" fmla="*/ 993752 h 2045303"/>
                <a:gd name="connsiteX177" fmla="*/ 4159716 w 6329165"/>
                <a:gd name="connsiteY177" fmla="*/ 1001641 h 2045303"/>
                <a:gd name="connsiteX178" fmla="*/ 4136270 w 6329165"/>
                <a:gd name="connsiteY178" fmla="*/ 1054040 h 2045303"/>
                <a:gd name="connsiteX179" fmla="*/ 4139685 w 6329165"/>
                <a:gd name="connsiteY179" fmla="*/ 1063005 h 2045303"/>
                <a:gd name="connsiteX180" fmla="*/ 4142594 w 6329165"/>
                <a:gd name="connsiteY180" fmla="*/ 1063601 h 2045303"/>
                <a:gd name="connsiteX181" fmla="*/ 4638515 w 6329165"/>
                <a:gd name="connsiteY181" fmla="*/ 1054360 h 2045303"/>
                <a:gd name="connsiteX182" fmla="*/ 4645427 w 6329165"/>
                <a:gd name="connsiteY182" fmla="*/ 1061040 h 2045303"/>
                <a:gd name="connsiteX183" fmla="*/ 4645124 w 6329165"/>
                <a:gd name="connsiteY183" fmla="*/ 1063165 h 2045303"/>
                <a:gd name="connsiteX184" fmla="*/ 4624613 w 6329165"/>
                <a:gd name="connsiteY184" fmla="*/ 1129306 h 2045303"/>
                <a:gd name="connsiteX185" fmla="*/ 4611778 w 6329165"/>
                <a:gd name="connsiteY185" fmla="*/ 1138725 h 2045303"/>
                <a:gd name="connsiteX186" fmla="*/ 4109791 w 6329165"/>
                <a:gd name="connsiteY186" fmla="*/ 1136404 h 2045303"/>
                <a:gd name="connsiteX187" fmla="*/ 4097409 w 6329165"/>
                <a:gd name="connsiteY187" fmla="*/ 1144587 h 2045303"/>
                <a:gd name="connsiteX188" fmla="*/ 4074079 w 6329165"/>
                <a:gd name="connsiteY188" fmla="*/ 1199903 h 2045303"/>
                <a:gd name="connsiteX189" fmla="*/ 4077699 w 6329165"/>
                <a:gd name="connsiteY189" fmla="*/ 1208806 h 2045303"/>
                <a:gd name="connsiteX190" fmla="*/ 4080056 w 6329165"/>
                <a:gd name="connsiteY190" fmla="*/ 1209331 h 2045303"/>
                <a:gd name="connsiteX191" fmla="*/ 4584383 w 6329165"/>
                <a:gd name="connsiteY191" fmla="*/ 1230198 h 2045303"/>
                <a:gd name="connsiteX192" fmla="*/ 4590902 w 6329165"/>
                <a:gd name="connsiteY192" fmla="*/ 1237243 h 2045303"/>
                <a:gd name="connsiteX193" fmla="*/ 4590609 w 6329165"/>
                <a:gd name="connsiteY193" fmla="*/ 1238977 h 2045303"/>
                <a:gd name="connsiteX194" fmla="*/ 4567821 w 6329165"/>
                <a:gd name="connsiteY194" fmla="*/ 1313105 h 2045303"/>
                <a:gd name="connsiteX195" fmla="*/ 4554007 w 6329165"/>
                <a:gd name="connsiteY195" fmla="*/ 1322507 h 2045303"/>
                <a:gd name="connsiteX196" fmla="*/ 4048969 w 6329165"/>
                <a:gd name="connsiteY196" fmla="*/ 1283415 h 2045303"/>
                <a:gd name="connsiteX197" fmla="*/ 4035689 w 6329165"/>
                <a:gd name="connsiteY197" fmla="*/ 1291420 h 2045303"/>
                <a:gd name="connsiteX198" fmla="*/ 4010055 w 6329165"/>
                <a:gd name="connsiteY198" fmla="*/ 1350044 h 2045303"/>
                <a:gd name="connsiteX199" fmla="*/ 4013551 w 6329165"/>
                <a:gd name="connsiteY199" fmla="*/ 1358984 h 2045303"/>
                <a:gd name="connsiteX200" fmla="*/ 4015481 w 6329165"/>
                <a:gd name="connsiteY200" fmla="*/ 1359508 h 2045303"/>
                <a:gd name="connsiteX201" fmla="*/ 4526354 w 6329165"/>
                <a:gd name="connsiteY201" fmla="*/ 1419529 h 2045303"/>
                <a:gd name="connsiteX202" fmla="*/ 4532304 w 6329165"/>
                <a:gd name="connsiteY202" fmla="*/ 1427045 h 2045303"/>
                <a:gd name="connsiteX203" fmla="*/ 4532038 w 6329165"/>
                <a:gd name="connsiteY203" fmla="*/ 1428282 h 2045303"/>
                <a:gd name="connsiteX204" fmla="*/ 4506439 w 6329165"/>
                <a:gd name="connsiteY204" fmla="*/ 1510789 h 2045303"/>
                <a:gd name="connsiteX205" fmla="*/ 4491522 w 6329165"/>
                <a:gd name="connsiteY205" fmla="*/ 1520030 h 2045303"/>
                <a:gd name="connsiteX206" fmla="*/ 3985017 w 6329165"/>
                <a:gd name="connsiteY206" fmla="*/ 1437852 h 2045303"/>
                <a:gd name="connsiteX207" fmla="*/ 3970723 w 6329165"/>
                <a:gd name="connsiteY207" fmla="*/ 1445475 h 2045303"/>
                <a:gd name="connsiteX208" fmla="*/ 3943212 w 6329165"/>
                <a:gd name="connsiteY208" fmla="*/ 1507898 h 2045303"/>
                <a:gd name="connsiteX209" fmla="*/ 3946947 w 6329165"/>
                <a:gd name="connsiteY209" fmla="*/ 1517522 h 2045303"/>
                <a:gd name="connsiteX210" fmla="*/ 3948450 w 6329165"/>
                <a:gd name="connsiteY210" fmla="*/ 1518002 h 2045303"/>
                <a:gd name="connsiteX211" fmla="*/ 4463451 w 6329165"/>
                <a:gd name="connsiteY211" fmla="*/ 1621812 h 2045303"/>
                <a:gd name="connsiteX212" fmla="*/ 4468770 w 6329165"/>
                <a:gd name="connsiteY212" fmla="*/ 1629817 h 2045303"/>
                <a:gd name="connsiteX213" fmla="*/ 4468601 w 6329165"/>
                <a:gd name="connsiteY213" fmla="*/ 1630484 h 2045303"/>
                <a:gd name="connsiteX214" fmla="*/ 4441855 w 6329165"/>
                <a:gd name="connsiteY214" fmla="*/ 1716904 h 2045303"/>
                <a:gd name="connsiteX215" fmla="*/ 4425969 w 6329165"/>
                <a:gd name="connsiteY215" fmla="*/ 1725941 h 2045303"/>
                <a:gd name="connsiteX216" fmla="*/ 3912587 w 6329165"/>
                <a:gd name="connsiteY216" fmla="*/ 1602981 h 2045303"/>
                <a:gd name="connsiteX217" fmla="*/ 3897164 w 6329165"/>
                <a:gd name="connsiteY217" fmla="*/ 1610746 h 2045303"/>
                <a:gd name="connsiteX218" fmla="*/ 3868399 w 6329165"/>
                <a:gd name="connsiteY218" fmla="*/ 1678186 h 2045303"/>
                <a:gd name="connsiteX219" fmla="*/ 3871974 w 6329165"/>
                <a:gd name="connsiteY219" fmla="*/ 1687089 h 2045303"/>
                <a:gd name="connsiteX220" fmla="*/ 3872739 w 6329165"/>
                <a:gd name="connsiteY220" fmla="*/ 1687365 h 2045303"/>
                <a:gd name="connsiteX221" fmla="*/ 4392934 w 6329165"/>
                <a:gd name="connsiteY221" fmla="*/ 1839357 h 2045303"/>
                <a:gd name="connsiteX222" fmla="*/ 4397550 w 6329165"/>
                <a:gd name="connsiteY222" fmla="*/ 1847771 h 2045303"/>
                <a:gd name="connsiteX223" fmla="*/ 4397515 w 6329165"/>
                <a:gd name="connsiteY223" fmla="*/ 1847878 h 2045303"/>
                <a:gd name="connsiteX224" fmla="*/ 4359410 w 6329165"/>
                <a:gd name="connsiteY224" fmla="*/ 1970820 h 2045303"/>
                <a:gd name="connsiteX225" fmla="*/ 4350916 w 6329165"/>
                <a:gd name="connsiteY225" fmla="*/ 1975294 h 2045303"/>
                <a:gd name="connsiteX226" fmla="*/ 4350676 w 6329165"/>
                <a:gd name="connsiteY226" fmla="*/ 1975214 h 2045303"/>
                <a:gd name="connsiteX227" fmla="*/ 3825553 w 6329165"/>
                <a:gd name="connsiteY227" fmla="*/ 1790579 h 2045303"/>
                <a:gd name="connsiteX228" fmla="*/ 3782770 w 6329165"/>
                <a:gd name="connsiteY228" fmla="*/ 1783276 h 2045303"/>
                <a:gd name="connsiteX229" fmla="*/ 3632610 w 6329165"/>
                <a:gd name="connsiteY229" fmla="*/ 1783276 h 2045303"/>
                <a:gd name="connsiteX230" fmla="*/ 3566630 w 6329165"/>
                <a:gd name="connsiteY230" fmla="*/ 1783498 h 2045303"/>
                <a:gd name="connsiteX231" fmla="*/ 3554240 w 6329165"/>
                <a:gd name="connsiteY231" fmla="*/ 1771126 h 2045303"/>
                <a:gd name="connsiteX232" fmla="*/ 3554249 w 6329165"/>
                <a:gd name="connsiteY232" fmla="*/ 1770583 h 2045303"/>
                <a:gd name="connsiteX233" fmla="*/ 3576307 w 6329165"/>
                <a:gd name="connsiteY233" fmla="*/ 1253965 h 2045303"/>
                <a:gd name="connsiteX234" fmla="*/ 3581867 w 6329165"/>
                <a:gd name="connsiteY234" fmla="*/ 1210212 h 2045303"/>
                <a:gd name="connsiteX235" fmla="*/ 3601381 w 6329165"/>
                <a:gd name="connsiteY235" fmla="*/ 1119148 h 2045303"/>
                <a:gd name="connsiteX236" fmla="*/ 3597139 w 6329165"/>
                <a:gd name="connsiteY236" fmla="*/ 1112575 h 2045303"/>
                <a:gd name="connsiteX237" fmla="*/ 3595653 w 6329165"/>
                <a:gd name="connsiteY237" fmla="*/ 1112459 h 2045303"/>
                <a:gd name="connsiteX238" fmla="*/ 3161363 w 6329165"/>
                <a:gd name="connsiteY238" fmla="*/ 1141465 h 2045303"/>
                <a:gd name="connsiteX239" fmla="*/ 3153545 w 6329165"/>
                <a:gd name="connsiteY239" fmla="*/ 1147175 h 2045303"/>
                <a:gd name="connsiteX240" fmla="*/ 2875649 w 6329165"/>
                <a:gd name="connsiteY240" fmla="*/ 1801288 h 2045303"/>
                <a:gd name="connsiteX241" fmla="*/ 2878575 w 6329165"/>
                <a:gd name="connsiteY241" fmla="*/ 1808555 h 2045303"/>
                <a:gd name="connsiteX242" fmla="*/ 2878896 w 6329165"/>
                <a:gd name="connsiteY242" fmla="*/ 1808679 h 2045303"/>
                <a:gd name="connsiteX243" fmla="*/ 3327524 w 6329165"/>
                <a:gd name="connsiteY243" fmla="*/ 1967217 h 2045303"/>
                <a:gd name="connsiteX244" fmla="*/ 3338713 w 6329165"/>
                <a:gd name="connsiteY244" fmla="*/ 1964816 h 2045303"/>
                <a:gd name="connsiteX245" fmla="*/ 3529948 w 6329165"/>
                <a:gd name="connsiteY245" fmla="*/ 1781631 h 2045303"/>
                <a:gd name="connsiteX246" fmla="*/ 3536931 w 6329165"/>
                <a:gd name="connsiteY246" fmla="*/ 1766145 h 2045303"/>
                <a:gd name="connsiteX247" fmla="*/ 3562814 w 6329165"/>
                <a:gd name="connsiteY247" fmla="*/ 1262806 h 2045303"/>
                <a:gd name="connsiteX248" fmla="*/ 3559897 w 6329165"/>
                <a:gd name="connsiteY248" fmla="*/ 1259559 h 2045303"/>
                <a:gd name="connsiteX249" fmla="*/ 3556784 w 6329165"/>
                <a:gd name="connsiteY249" fmla="*/ 1261730 h 2045303"/>
                <a:gd name="connsiteX250" fmla="*/ 3346256 w 6329165"/>
                <a:gd name="connsiteY250" fmla="*/ 1937767 h 2045303"/>
                <a:gd name="connsiteX251" fmla="*/ 3337966 w 6329165"/>
                <a:gd name="connsiteY251" fmla="*/ 1942134 h 2045303"/>
                <a:gd name="connsiteX252" fmla="*/ 3337708 w 6329165"/>
                <a:gd name="connsiteY252" fmla="*/ 1942045 h 2045303"/>
                <a:gd name="connsiteX253" fmla="*/ 3243496 w 6329165"/>
                <a:gd name="connsiteY253" fmla="*/ 1908557 h 2045303"/>
                <a:gd name="connsiteX254" fmla="*/ 3239903 w 6329165"/>
                <a:gd name="connsiteY254" fmla="*/ 1901610 h 2045303"/>
                <a:gd name="connsiteX255" fmla="*/ 3239938 w 6329165"/>
                <a:gd name="connsiteY255" fmla="*/ 1901504 h 2045303"/>
                <a:gd name="connsiteX256" fmla="*/ 3498132 w 6329165"/>
                <a:gd name="connsiteY256" fmla="*/ 1140060 h 2045303"/>
                <a:gd name="connsiteX257" fmla="*/ 3494663 w 6329165"/>
                <a:gd name="connsiteY257" fmla="*/ 1133033 h 2045303"/>
                <a:gd name="connsiteX258" fmla="*/ 3492618 w 6329165"/>
                <a:gd name="connsiteY258" fmla="*/ 1132748 h 2045303"/>
                <a:gd name="connsiteX259" fmla="*/ 3431076 w 6329165"/>
                <a:gd name="connsiteY259" fmla="*/ 1135728 h 2045303"/>
                <a:gd name="connsiteX260" fmla="*/ 3421291 w 6329165"/>
                <a:gd name="connsiteY260" fmla="*/ 1143039 h 2045303"/>
                <a:gd name="connsiteX261" fmla="*/ 3168141 w 6329165"/>
                <a:gd name="connsiteY261" fmla="*/ 1871778 h 2045303"/>
                <a:gd name="connsiteX262" fmla="*/ 3154363 w 6329165"/>
                <a:gd name="connsiteY262" fmla="*/ 1878538 h 2045303"/>
                <a:gd name="connsiteX263" fmla="*/ 3091122 w 6329165"/>
                <a:gd name="connsiteY263" fmla="*/ 1857342 h 2045303"/>
                <a:gd name="connsiteX264" fmla="*/ 3087635 w 6329165"/>
                <a:gd name="connsiteY264" fmla="*/ 1850324 h 2045303"/>
                <a:gd name="connsiteX265" fmla="*/ 3087698 w 6329165"/>
                <a:gd name="connsiteY265" fmla="*/ 1850146 h 2045303"/>
                <a:gd name="connsiteX266" fmla="*/ 3350686 w 6329165"/>
                <a:gd name="connsiteY266" fmla="*/ 1146748 h 2045303"/>
                <a:gd name="connsiteX267" fmla="*/ 3347439 w 6329165"/>
                <a:gd name="connsiteY267" fmla="*/ 1139615 h 2045303"/>
                <a:gd name="connsiteX268" fmla="*/ 3345153 w 6329165"/>
                <a:gd name="connsiteY268" fmla="*/ 1139277 h 2045303"/>
                <a:gd name="connsiteX269" fmla="*/ 3292203 w 6329165"/>
                <a:gd name="connsiteY269" fmla="*/ 1142586 h 2045303"/>
                <a:gd name="connsiteX270" fmla="*/ 3282704 w 6329165"/>
                <a:gd name="connsiteY270" fmla="*/ 1149568 h 2045303"/>
                <a:gd name="connsiteX271" fmla="*/ 3024047 w 6329165"/>
                <a:gd name="connsiteY271" fmla="*/ 1823008 h 2045303"/>
                <a:gd name="connsiteX272" fmla="*/ 3010296 w 6329165"/>
                <a:gd name="connsiteY272" fmla="*/ 1829413 h 2045303"/>
                <a:gd name="connsiteX273" fmla="*/ 2960335 w 6329165"/>
                <a:gd name="connsiteY273" fmla="*/ 1812130 h 2045303"/>
                <a:gd name="connsiteX274" fmla="*/ 2956911 w 6329165"/>
                <a:gd name="connsiteY274" fmla="*/ 1805086 h 2045303"/>
                <a:gd name="connsiteX275" fmla="*/ 2957008 w 6329165"/>
                <a:gd name="connsiteY275" fmla="*/ 1804819 h 2045303"/>
                <a:gd name="connsiteX276" fmla="*/ 3219908 w 6329165"/>
                <a:gd name="connsiteY276" fmla="*/ 1154816 h 2045303"/>
                <a:gd name="connsiteX277" fmla="*/ 3216848 w 6329165"/>
                <a:gd name="connsiteY277" fmla="*/ 1147602 h 2045303"/>
                <a:gd name="connsiteX278" fmla="*/ 3214500 w 6329165"/>
                <a:gd name="connsiteY278" fmla="*/ 1147202 h 2045303"/>
                <a:gd name="connsiteX279" fmla="*/ 3171805 w 6329165"/>
                <a:gd name="connsiteY279" fmla="*/ 1149346 h 2045303"/>
                <a:gd name="connsiteX280" fmla="*/ 3162395 w 6329165"/>
                <a:gd name="connsiteY280" fmla="*/ 1155785 h 2045303"/>
                <a:gd name="connsiteX281" fmla="*/ 3143271 w 6329165"/>
                <a:gd name="connsiteY281" fmla="*/ 1198533 h 2045303"/>
                <a:gd name="connsiteX282" fmla="*/ 3146046 w 6329165"/>
                <a:gd name="connsiteY282" fmla="*/ 1205844 h 2045303"/>
                <a:gd name="connsiteX283" fmla="*/ 3148430 w 6329165"/>
                <a:gd name="connsiteY283" fmla="*/ 1206334 h 2045303"/>
                <a:gd name="connsiteX284" fmla="*/ 3552994 w 6329165"/>
                <a:gd name="connsiteY284" fmla="*/ 1198791 h 2045303"/>
                <a:gd name="connsiteX285" fmla="*/ 3558643 w 6329165"/>
                <a:gd name="connsiteY285" fmla="*/ 1204226 h 2045303"/>
                <a:gd name="connsiteX286" fmla="*/ 3558394 w 6329165"/>
                <a:gd name="connsiteY286" fmla="*/ 1205969 h 2045303"/>
                <a:gd name="connsiteX287" fmla="*/ 3541654 w 6329165"/>
                <a:gd name="connsiteY287" fmla="*/ 1259933 h 2045303"/>
                <a:gd name="connsiteX288" fmla="*/ 3531185 w 6329165"/>
                <a:gd name="connsiteY288" fmla="*/ 1267618 h 2045303"/>
                <a:gd name="connsiteX289" fmla="*/ 3121666 w 6329165"/>
                <a:gd name="connsiteY289" fmla="*/ 1265723 h 2045303"/>
                <a:gd name="connsiteX290" fmla="*/ 3111562 w 6329165"/>
                <a:gd name="connsiteY290" fmla="*/ 1272394 h 2045303"/>
                <a:gd name="connsiteX291" fmla="*/ 3092527 w 6329165"/>
                <a:gd name="connsiteY291" fmla="*/ 1317526 h 2045303"/>
                <a:gd name="connsiteX292" fmla="*/ 3095472 w 6329165"/>
                <a:gd name="connsiteY292" fmla="*/ 1324784 h 2045303"/>
                <a:gd name="connsiteX293" fmla="*/ 3097402 w 6329165"/>
                <a:gd name="connsiteY293" fmla="*/ 1325220 h 2045303"/>
                <a:gd name="connsiteX294" fmla="*/ 3508806 w 6329165"/>
                <a:gd name="connsiteY294" fmla="*/ 1342244 h 2045303"/>
                <a:gd name="connsiteX295" fmla="*/ 3514098 w 6329165"/>
                <a:gd name="connsiteY295" fmla="*/ 1348008 h 2045303"/>
                <a:gd name="connsiteX296" fmla="*/ 3513867 w 6329165"/>
                <a:gd name="connsiteY296" fmla="*/ 1349360 h 2045303"/>
                <a:gd name="connsiteX297" fmla="*/ 3495277 w 6329165"/>
                <a:gd name="connsiteY297" fmla="*/ 1409843 h 2045303"/>
                <a:gd name="connsiteX298" fmla="*/ 3484008 w 6329165"/>
                <a:gd name="connsiteY298" fmla="*/ 1417510 h 2045303"/>
                <a:gd name="connsiteX299" fmla="*/ 3071998 w 6329165"/>
                <a:gd name="connsiteY299" fmla="*/ 1385623 h 2045303"/>
                <a:gd name="connsiteX300" fmla="*/ 3061165 w 6329165"/>
                <a:gd name="connsiteY300" fmla="*/ 1392134 h 2045303"/>
                <a:gd name="connsiteX301" fmla="*/ 3040253 w 6329165"/>
                <a:gd name="connsiteY301" fmla="*/ 1439960 h 2045303"/>
                <a:gd name="connsiteX302" fmla="*/ 3043091 w 6329165"/>
                <a:gd name="connsiteY302" fmla="*/ 1447236 h 2045303"/>
                <a:gd name="connsiteX303" fmla="*/ 3044701 w 6329165"/>
                <a:gd name="connsiteY303" fmla="*/ 1447672 h 2045303"/>
                <a:gd name="connsiteX304" fmla="*/ 3461495 w 6329165"/>
                <a:gd name="connsiteY304" fmla="*/ 1496735 h 2045303"/>
                <a:gd name="connsiteX305" fmla="*/ 3466343 w 6329165"/>
                <a:gd name="connsiteY305" fmla="*/ 1502872 h 2045303"/>
                <a:gd name="connsiteX306" fmla="*/ 3466138 w 6329165"/>
                <a:gd name="connsiteY306" fmla="*/ 1503851 h 2045303"/>
                <a:gd name="connsiteX307" fmla="*/ 3445254 w 6329165"/>
                <a:gd name="connsiteY307" fmla="*/ 1571156 h 2045303"/>
                <a:gd name="connsiteX308" fmla="*/ 3433086 w 6329165"/>
                <a:gd name="connsiteY308" fmla="*/ 1578699 h 2045303"/>
                <a:gd name="connsiteX309" fmla="*/ 3019876 w 6329165"/>
                <a:gd name="connsiteY309" fmla="*/ 1511651 h 2045303"/>
                <a:gd name="connsiteX310" fmla="*/ 3008215 w 6329165"/>
                <a:gd name="connsiteY310" fmla="*/ 1517878 h 2045303"/>
                <a:gd name="connsiteX311" fmla="*/ 2985800 w 6329165"/>
                <a:gd name="connsiteY311" fmla="*/ 1568782 h 2045303"/>
                <a:gd name="connsiteX312" fmla="*/ 2988851 w 6329165"/>
                <a:gd name="connsiteY312" fmla="*/ 1576636 h 2045303"/>
                <a:gd name="connsiteX313" fmla="*/ 2990070 w 6329165"/>
                <a:gd name="connsiteY313" fmla="*/ 1577027 h 2045303"/>
                <a:gd name="connsiteX314" fmla="*/ 3410244 w 6329165"/>
                <a:gd name="connsiteY314" fmla="*/ 1661713 h 2045303"/>
                <a:gd name="connsiteX315" fmla="*/ 3414594 w 6329165"/>
                <a:gd name="connsiteY315" fmla="*/ 1668250 h 2045303"/>
                <a:gd name="connsiteX316" fmla="*/ 3414442 w 6329165"/>
                <a:gd name="connsiteY316" fmla="*/ 1668829 h 2045303"/>
                <a:gd name="connsiteX317" fmla="*/ 3392544 w 6329165"/>
                <a:gd name="connsiteY317" fmla="*/ 1739336 h 2045303"/>
                <a:gd name="connsiteX318" fmla="*/ 3379584 w 6329165"/>
                <a:gd name="connsiteY318" fmla="*/ 1746710 h 2045303"/>
                <a:gd name="connsiteX319" fmla="*/ 2960762 w 6329165"/>
                <a:gd name="connsiteY319" fmla="*/ 1646396 h 2045303"/>
                <a:gd name="connsiteX320" fmla="*/ 2948185 w 6329165"/>
                <a:gd name="connsiteY320" fmla="*/ 1652729 h 2045303"/>
                <a:gd name="connsiteX321" fmla="*/ 2924739 w 6329165"/>
                <a:gd name="connsiteY321" fmla="*/ 1707778 h 2045303"/>
                <a:gd name="connsiteX322" fmla="*/ 2927674 w 6329165"/>
                <a:gd name="connsiteY322" fmla="*/ 1715045 h 2045303"/>
                <a:gd name="connsiteX323" fmla="*/ 2928297 w 6329165"/>
                <a:gd name="connsiteY323" fmla="*/ 1715267 h 2045303"/>
                <a:gd name="connsiteX324" fmla="*/ 3352642 w 6329165"/>
                <a:gd name="connsiteY324" fmla="*/ 1839179 h 2045303"/>
                <a:gd name="connsiteX325" fmla="*/ 3356405 w 6329165"/>
                <a:gd name="connsiteY325" fmla="*/ 1846054 h 2045303"/>
                <a:gd name="connsiteX326" fmla="*/ 3356378 w 6329165"/>
                <a:gd name="connsiteY326" fmla="*/ 1846143 h 2045303"/>
                <a:gd name="connsiteX327" fmla="*/ 3325247 w 6329165"/>
                <a:gd name="connsiteY327" fmla="*/ 1946404 h 2045303"/>
                <a:gd name="connsiteX328" fmla="*/ 3318309 w 6329165"/>
                <a:gd name="connsiteY328" fmla="*/ 1950024 h 2045303"/>
                <a:gd name="connsiteX329" fmla="*/ 3318131 w 6329165"/>
                <a:gd name="connsiteY329" fmla="*/ 1949962 h 2045303"/>
                <a:gd name="connsiteX330" fmla="*/ 2889738 w 6329165"/>
                <a:gd name="connsiteY330" fmla="*/ 1799375 h 2045303"/>
                <a:gd name="connsiteX331" fmla="*/ 2854836 w 6329165"/>
                <a:gd name="connsiteY331" fmla="*/ 1793416 h 2045303"/>
                <a:gd name="connsiteX332" fmla="*/ 0 w 6329165"/>
                <a:gd name="connsiteY332" fmla="*/ 1793416 h 2045303"/>
                <a:gd name="connsiteX0-1" fmla="*/ 11613435 w 11613435"/>
                <a:gd name="connsiteY0-2" fmla="*/ 1755213 h 2045303"/>
                <a:gd name="connsiteX1-3" fmla="*/ 11296607 w 11613435"/>
                <a:gd name="connsiteY1-4" fmla="*/ 1755213 h 2045303"/>
                <a:gd name="connsiteX2-5" fmla="*/ 11277110 w 11613435"/>
                <a:gd name="connsiteY2-6" fmla="*/ 1735716 h 2045303"/>
                <a:gd name="connsiteX3-7" fmla="*/ 11277128 w 11613435"/>
                <a:gd name="connsiteY3-8" fmla="*/ 1734880 h 2045303"/>
                <a:gd name="connsiteX4-9" fmla="*/ 11311817 w 11613435"/>
                <a:gd name="connsiteY4-10" fmla="*/ 921909 h 2045303"/>
                <a:gd name="connsiteX5-11" fmla="*/ 11320561 w 11613435"/>
                <a:gd name="connsiteY5-12" fmla="*/ 853065 h 2045303"/>
                <a:gd name="connsiteX6-13" fmla="*/ 11351274 w 11613435"/>
                <a:gd name="connsiteY6-14" fmla="*/ 709763 h 2045303"/>
                <a:gd name="connsiteX7-15" fmla="*/ 11344576 w 11613435"/>
                <a:gd name="connsiteY7-16" fmla="*/ 699410 h 2045303"/>
                <a:gd name="connsiteX8-17" fmla="*/ 11342246 w 11613435"/>
                <a:gd name="connsiteY8-18" fmla="*/ 699232 h 2045303"/>
                <a:gd name="connsiteX9-19" fmla="*/ 10650002 w 11613435"/>
                <a:gd name="connsiteY9-20" fmla="*/ 745707 h 2045303"/>
                <a:gd name="connsiteX10-21" fmla="*/ 10464273 w 11613435"/>
                <a:gd name="connsiteY10-22" fmla="*/ 1069836 h 2045303"/>
                <a:gd name="connsiteX11-23" fmla="*/ 10484846 w 11613435"/>
                <a:gd name="connsiteY11-24" fmla="*/ 747984 h 2045303"/>
                <a:gd name="connsiteX12-25" fmla="*/ 10186057 w 11613435"/>
                <a:gd name="connsiteY12-26" fmla="*/ 940642 h 2045303"/>
                <a:gd name="connsiteX13-27" fmla="*/ 10388064 w 11613435"/>
                <a:gd name="connsiteY13-28" fmla="*/ 664827 h 2045303"/>
                <a:gd name="connsiteX14-29" fmla="*/ 10046936 w 11613435"/>
                <a:gd name="connsiteY14-30" fmla="*/ 703341 h 2045303"/>
                <a:gd name="connsiteX15-31" fmla="*/ 10355118 w 11613435"/>
                <a:gd name="connsiteY15-32" fmla="*/ 557754 h 2045303"/>
                <a:gd name="connsiteX16-33" fmla="*/ 10040603 w 11613435"/>
                <a:gd name="connsiteY16-34" fmla="*/ 412593 h 2045303"/>
                <a:gd name="connsiteX17-35" fmla="*/ 10381686 w 11613435"/>
                <a:gd name="connsiteY17-36" fmla="*/ 434901 h 2045303"/>
                <a:gd name="connsiteX18-37" fmla="*/ 10180525 w 11613435"/>
                <a:gd name="connsiteY18-38" fmla="*/ 157646 h 2045303"/>
                <a:gd name="connsiteX19-39" fmla="*/ 10467164 w 11613435"/>
                <a:gd name="connsiteY19-40" fmla="*/ 348214 h 2045303"/>
                <a:gd name="connsiteX20-41" fmla="*/ 10429157 w 11613435"/>
                <a:gd name="connsiteY20-42" fmla="*/ 6793 h 2045303"/>
                <a:gd name="connsiteX21-43" fmla="*/ 10580046 w 11613435"/>
                <a:gd name="connsiteY21-44" fmla="*/ 312768 h 2045303"/>
                <a:gd name="connsiteX22-45" fmla="*/ 10719905 w 11613435"/>
                <a:gd name="connsiteY22-46" fmla="*/ 460 h 2045303"/>
                <a:gd name="connsiteX23-47" fmla="*/ 10699020 w 11613435"/>
                <a:gd name="connsiteY23-48" fmla="*/ 344371 h 2045303"/>
                <a:gd name="connsiteX24-49" fmla="*/ 10973776 w 11613435"/>
                <a:gd name="connsiteY24-50" fmla="*/ 144820 h 2045303"/>
                <a:gd name="connsiteX25-51" fmla="*/ 10784320 w 11613435"/>
                <a:gd name="connsiteY25-52" fmla="*/ 426976 h 2045303"/>
                <a:gd name="connsiteX26-53" fmla="*/ 11125750 w 11613435"/>
                <a:gd name="connsiteY26-54" fmla="*/ 388978 h 2045303"/>
                <a:gd name="connsiteX27-55" fmla="*/ 10817408 w 11613435"/>
                <a:gd name="connsiteY27-56" fmla="*/ 540205 h 2045303"/>
                <a:gd name="connsiteX28-57" fmla="*/ 11119150 w 11613435"/>
                <a:gd name="connsiteY28-58" fmla="*/ 677698 h 2045303"/>
                <a:gd name="connsiteX29-59" fmla="*/ 10781625 w 11613435"/>
                <a:gd name="connsiteY29-60" fmla="*/ 658343 h 2045303"/>
                <a:gd name="connsiteX30-61" fmla="*/ 10428943 w 11613435"/>
                <a:gd name="connsiteY30-62" fmla="*/ 659891 h 2045303"/>
                <a:gd name="connsiteX31-63" fmla="*/ 10552953 w 11613435"/>
                <a:gd name="connsiteY31-64" fmla="*/ 377566 h 2045303"/>
                <a:gd name="connsiteX32-65" fmla="*/ 10761087 w 11613435"/>
                <a:gd name="connsiteY32-66" fmla="*/ 613176 h 2045303"/>
                <a:gd name="connsiteX33-67" fmla="*/ 10684967 w 11613435"/>
                <a:gd name="connsiteY33-68" fmla="*/ 706366 h 2045303"/>
                <a:gd name="connsiteX34-69" fmla="*/ 10648597 w 11613435"/>
                <a:gd name="connsiteY34-70" fmla="*/ 749175 h 2045303"/>
                <a:gd name="connsiteX35-71" fmla="*/ 10209263 w 11613435"/>
                <a:gd name="connsiteY35-72" fmla="*/ 1783214 h 2045303"/>
                <a:gd name="connsiteX36-73" fmla="*/ 10213880 w 11613435"/>
                <a:gd name="connsiteY36-74" fmla="*/ 1794643 h 2045303"/>
                <a:gd name="connsiteX37-75" fmla="*/ 10214387 w 11613435"/>
                <a:gd name="connsiteY37-76" fmla="*/ 1794839 h 2045303"/>
                <a:gd name="connsiteX38-77" fmla="*/ 10920355 w 11613435"/>
                <a:gd name="connsiteY38-78" fmla="*/ 2044325 h 2045303"/>
                <a:gd name="connsiteX39-79" fmla="*/ 10937948 w 11613435"/>
                <a:gd name="connsiteY39-80" fmla="*/ 2040536 h 2045303"/>
                <a:gd name="connsiteX40-81" fmla="*/ 11238917 w 11613435"/>
                <a:gd name="connsiteY40-82" fmla="*/ 1752278 h 2045303"/>
                <a:gd name="connsiteX41-83" fmla="*/ 11249910 w 11613435"/>
                <a:gd name="connsiteY41-84" fmla="*/ 1727898 h 2045303"/>
                <a:gd name="connsiteX42-85" fmla="*/ 11290613 w 11613435"/>
                <a:gd name="connsiteY42-86" fmla="*/ 935936 h 2045303"/>
                <a:gd name="connsiteX43-87" fmla="*/ 11281122 w 11613435"/>
                <a:gd name="connsiteY43-88" fmla="*/ 934246 h 2045303"/>
                <a:gd name="connsiteX44-89" fmla="*/ 10949832 w 11613435"/>
                <a:gd name="connsiteY44-90" fmla="*/ 1998046 h 2045303"/>
                <a:gd name="connsiteX45-91" fmla="*/ 10936783 w 11613435"/>
                <a:gd name="connsiteY45-92" fmla="*/ 2004904 h 2045303"/>
                <a:gd name="connsiteX46-93" fmla="*/ 10936374 w 11613435"/>
                <a:gd name="connsiteY46-94" fmla="*/ 2004770 h 2045303"/>
                <a:gd name="connsiteX47-95" fmla="*/ 10788145 w 11613435"/>
                <a:gd name="connsiteY47-96" fmla="*/ 1952061 h 2045303"/>
                <a:gd name="connsiteX48-97" fmla="*/ 10782497 w 11613435"/>
                <a:gd name="connsiteY48-98" fmla="*/ 1941103 h 2045303"/>
                <a:gd name="connsiteX49-99" fmla="*/ 10782541 w 11613435"/>
                <a:gd name="connsiteY49-100" fmla="*/ 1940960 h 2045303"/>
                <a:gd name="connsiteX50-101" fmla="*/ 11188813 w 11613435"/>
                <a:gd name="connsiteY50-102" fmla="*/ 742789 h 2045303"/>
                <a:gd name="connsiteX51-103" fmla="*/ 11183352 w 11613435"/>
                <a:gd name="connsiteY51-104" fmla="*/ 731742 h 2045303"/>
                <a:gd name="connsiteX52-105" fmla="*/ 11180132 w 11613435"/>
                <a:gd name="connsiteY52-106" fmla="*/ 731288 h 2045303"/>
                <a:gd name="connsiteX53-107" fmla="*/ 11083296 w 11613435"/>
                <a:gd name="connsiteY53-108" fmla="*/ 735967 h 2045303"/>
                <a:gd name="connsiteX54-109" fmla="*/ 11067908 w 11613435"/>
                <a:gd name="connsiteY54-110" fmla="*/ 747477 h 2045303"/>
                <a:gd name="connsiteX55-111" fmla="*/ 10669490 w 11613435"/>
                <a:gd name="connsiteY55-112" fmla="*/ 1894183 h 2045303"/>
                <a:gd name="connsiteX56-113" fmla="*/ 10647814 w 11613435"/>
                <a:gd name="connsiteY56-114" fmla="*/ 1904857 h 2045303"/>
                <a:gd name="connsiteX57-115" fmla="*/ 10548309 w 11613435"/>
                <a:gd name="connsiteY57-116" fmla="*/ 1871493 h 2045303"/>
                <a:gd name="connsiteX58-117" fmla="*/ 10542813 w 11613435"/>
                <a:gd name="connsiteY58-118" fmla="*/ 1860464 h 2045303"/>
                <a:gd name="connsiteX59-119" fmla="*/ 10542910 w 11613435"/>
                <a:gd name="connsiteY59-120" fmla="*/ 1860179 h 2045303"/>
                <a:gd name="connsiteX60-121" fmla="*/ 10956752 w 11613435"/>
                <a:gd name="connsiteY60-122" fmla="*/ 753303 h 2045303"/>
                <a:gd name="connsiteX61-123" fmla="*/ 10951646 w 11613435"/>
                <a:gd name="connsiteY61-124" fmla="*/ 742078 h 2045303"/>
                <a:gd name="connsiteX62-125" fmla="*/ 10948044 w 11613435"/>
                <a:gd name="connsiteY62-126" fmla="*/ 741544 h 2045303"/>
                <a:gd name="connsiteX63-127" fmla="*/ 10864728 w 11613435"/>
                <a:gd name="connsiteY63-128" fmla="*/ 746756 h 2045303"/>
                <a:gd name="connsiteX64-129" fmla="*/ 10849767 w 11613435"/>
                <a:gd name="connsiteY64-130" fmla="*/ 757732 h 2045303"/>
                <a:gd name="connsiteX65-131" fmla="*/ 10442748 w 11613435"/>
                <a:gd name="connsiteY65-132" fmla="*/ 1817476 h 2045303"/>
                <a:gd name="connsiteX66-133" fmla="*/ 10421107 w 11613435"/>
                <a:gd name="connsiteY66-134" fmla="*/ 1827545 h 2045303"/>
                <a:gd name="connsiteX67-135" fmla="*/ 10342523 w 11613435"/>
                <a:gd name="connsiteY67-136" fmla="*/ 1800318 h 2045303"/>
                <a:gd name="connsiteX68-137" fmla="*/ 10337142 w 11613435"/>
                <a:gd name="connsiteY68-138" fmla="*/ 1789218 h 2045303"/>
                <a:gd name="connsiteX69-139" fmla="*/ 10337293 w 11613435"/>
                <a:gd name="connsiteY69-140" fmla="*/ 1788809 h 2045303"/>
                <a:gd name="connsiteX70-141" fmla="*/ 10751001 w 11613435"/>
                <a:gd name="connsiteY70-142" fmla="*/ 765924 h 2045303"/>
                <a:gd name="connsiteX71-143" fmla="*/ 10746189 w 11613435"/>
                <a:gd name="connsiteY71-144" fmla="*/ 754574 h 2045303"/>
                <a:gd name="connsiteX72-145" fmla="*/ 10742480 w 11613435"/>
                <a:gd name="connsiteY72-146" fmla="*/ 753952 h 2045303"/>
                <a:gd name="connsiteX73-147" fmla="*/ 10675334 w 11613435"/>
                <a:gd name="connsiteY73-148" fmla="*/ 757323 h 2045303"/>
                <a:gd name="connsiteX74-149" fmla="*/ 10660515 w 11613435"/>
                <a:gd name="connsiteY74-150" fmla="*/ 767454 h 2045303"/>
                <a:gd name="connsiteX75-151" fmla="*/ 10630416 w 11613435"/>
                <a:gd name="connsiteY75-152" fmla="*/ 834724 h 2045303"/>
                <a:gd name="connsiteX76-153" fmla="*/ 10634810 w 11613435"/>
                <a:gd name="connsiteY76-154" fmla="*/ 846243 h 2045303"/>
                <a:gd name="connsiteX77-155" fmla="*/ 10638537 w 11613435"/>
                <a:gd name="connsiteY77-156" fmla="*/ 846999 h 2045303"/>
                <a:gd name="connsiteX78-157" fmla="*/ 11275180 w 11613435"/>
                <a:gd name="connsiteY78-158" fmla="*/ 835133 h 2045303"/>
                <a:gd name="connsiteX79-159" fmla="*/ 11284057 w 11613435"/>
                <a:gd name="connsiteY79-160" fmla="*/ 843690 h 2045303"/>
                <a:gd name="connsiteX80-161" fmla="*/ 11283666 w 11613435"/>
                <a:gd name="connsiteY80-162" fmla="*/ 846430 h 2045303"/>
                <a:gd name="connsiteX81-163" fmla="*/ 11257338 w 11613435"/>
                <a:gd name="connsiteY81-164" fmla="*/ 931347 h 2045303"/>
                <a:gd name="connsiteX82-165" fmla="*/ 11240856 w 11613435"/>
                <a:gd name="connsiteY82-166" fmla="*/ 943434 h 2045303"/>
                <a:gd name="connsiteX83-167" fmla="*/ 10596421 w 11613435"/>
                <a:gd name="connsiteY83-168" fmla="*/ 940455 h 2045303"/>
                <a:gd name="connsiteX84-169" fmla="*/ 10580526 w 11613435"/>
                <a:gd name="connsiteY84-170" fmla="*/ 950951 h 2045303"/>
                <a:gd name="connsiteX85-171" fmla="*/ 10550578 w 11613435"/>
                <a:gd name="connsiteY85-172" fmla="*/ 1021974 h 2045303"/>
                <a:gd name="connsiteX86-173" fmla="*/ 10555221 w 11613435"/>
                <a:gd name="connsiteY86-174" fmla="*/ 1033395 h 2045303"/>
                <a:gd name="connsiteX87-175" fmla="*/ 10558245 w 11613435"/>
                <a:gd name="connsiteY87-176" fmla="*/ 1034071 h 2045303"/>
                <a:gd name="connsiteX88-177" fmla="*/ 11205624 w 11613435"/>
                <a:gd name="connsiteY88-178" fmla="*/ 1060897 h 2045303"/>
                <a:gd name="connsiteX89-179" fmla="*/ 11214012 w 11613435"/>
                <a:gd name="connsiteY89-180" fmla="*/ 1069916 h 2045303"/>
                <a:gd name="connsiteX90-181" fmla="*/ 11213629 w 11613435"/>
                <a:gd name="connsiteY90-182" fmla="*/ 1072167 h 2045303"/>
                <a:gd name="connsiteX91-183" fmla="*/ 11184375 w 11613435"/>
                <a:gd name="connsiteY91-184" fmla="*/ 1167340 h 2045303"/>
                <a:gd name="connsiteX92-185" fmla="*/ 11166639 w 11613435"/>
                <a:gd name="connsiteY92-186" fmla="*/ 1179410 h 2045303"/>
                <a:gd name="connsiteX93-187" fmla="*/ 10518299 w 11613435"/>
                <a:gd name="connsiteY93-188" fmla="*/ 1129226 h 2045303"/>
                <a:gd name="connsiteX94-189" fmla="*/ 10501248 w 11613435"/>
                <a:gd name="connsiteY94-190" fmla="*/ 1139473 h 2045303"/>
                <a:gd name="connsiteX95-191" fmla="*/ 10468338 w 11613435"/>
                <a:gd name="connsiteY95-192" fmla="*/ 1214730 h 2045303"/>
                <a:gd name="connsiteX96-193" fmla="*/ 10472830 w 11613435"/>
                <a:gd name="connsiteY96-194" fmla="*/ 1226213 h 2045303"/>
                <a:gd name="connsiteX97-195" fmla="*/ 10475311 w 11613435"/>
                <a:gd name="connsiteY97-196" fmla="*/ 1226880 h 2045303"/>
                <a:gd name="connsiteX98-197" fmla="*/ 11131203 w 11613435"/>
                <a:gd name="connsiteY98-198" fmla="*/ 1303961 h 2045303"/>
                <a:gd name="connsiteX99-199" fmla="*/ 11138843 w 11613435"/>
                <a:gd name="connsiteY99-200" fmla="*/ 1313630 h 2045303"/>
                <a:gd name="connsiteX100-201" fmla="*/ 11138514 w 11613435"/>
                <a:gd name="connsiteY100-202" fmla="*/ 1315204 h 2045303"/>
                <a:gd name="connsiteX101-203" fmla="*/ 11105604 w 11613435"/>
                <a:gd name="connsiteY101-204" fmla="*/ 1421122 h 2045303"/>
                <a:gd name="connsiteX102-205" fmla="*/ 11086453 w 11613435"/>
                <a:gd name="connsiteY102-206" fmla="*/ 1432978 h 2045303"/>
                <a:gd name="connsiteX103-207" fmla="*/ 10436255 w 11613435"/>
                <a:gd name="connsiteY103-208" fmla="*/ 1327479 h 2045303"/>
                <a:gd name="connsiteX104-209" fmla="*/ 10417905 w 11613435"/>
                <a:gd name="connsiteY104-210" fmla="*/ 1337263 h 2045303"/>
                <a:gd name="connsiteX105-211" fmla="*/ 10382549 w 11613435"/>
                <a:gd name="connsiteY105-212" fmla="*/ 1417395 h 2045303"/>
                <a:gd name="connsiteX106-213" fmla="*/ 10387343 w 11613435"/>
                <a:gd name="connsiteY106-214" fmla="*/ 1429758 h 2045303"/>
                <a:gd name="connsiteX107-215" fmla="*/ 10389282 w 11613435"/>
                <a:gd name="connsiteY107-216" fmla="*/ 1430372 h 2045303"/>
                <a:gd name="connsiteX108-217" fmla="*/ 11050457 w 11613435"/>
                <a:gd name="connsiteY108-218" fmla="*/ 1563640 h 2045303"/>
                <a:gd name="connsiteX109-219" fmla="*/ 11057288 w 11613435"/>
                <a:gd name="connsiteY109-220" fmla="*/ 1573905 h 2045303"/>
                <a:gd name="connsiteX110-221" fmla="*/ 11057066 w 11613435"/>
                <a:gd name="connsiteY110-222" fmla="*/ 1574768 h 2045303"/>
                <a:gd name="connsiteX111-223" fmla="*/ 11022617 w 11613435"/>
                <a:gd name="connsiteY111-224" fmla="*/ 1685711 h 2045303"/>
                <a:gd name="connsiteX112-225" fmla="*/ 11002212 w 11613435"/>
                <a:gd name="connsiteY112-226" fmla="*/ 1697318 h 2045303"/>
                <a:gd name="connsiteX113-227" fmla="*/ 10343119 w 11613435"/>
                <a:gd name="connsiteY113-228" fmla="*/ 1539465 h 2045303"/>
                <a:gd name="connsiteX114-229" fmla="*/ 10323319 w 11613435"/>
                <a:gd name="connsiteY114-230" fmla="*/ 1549436 h 2045303"/>
                <a:gd name="connsiteX115-231" fmla="*/ 10286487 w 11613435"/>
                <a:gd name="connsiteY115-232" fmla="*/ 1636061 h 2045303"/>
                <a:gd name="connsiteX116-233" fmla="*/ 10291103 w 11613435"/>
                <a:gd name="connsiteY116-234" fmla="*/ 1647490 h 2045303"/>
                <a:gd name="connsiteX117-235" fmla="*/ 10292064 w 11613435"/>
                <a:gd name="connsiteY117-236" fmla="*/ 1647837 h 2045303"/>
                <a:gd name="connsiteX118-237" fmla="*/ 10959891 w 11613435"/>
                <a:gd name="connsiteY118-238" fmla="*/ 1842906 h 2045303"/>
                <a:gd name="connsiteX119-239" fmla="*/ 10965807 w 11613435"/>
                <a:gd name="connsiteY119-240" fmla="*/ 1853739 h 2045303"/>
                <a:gd name="connsiteX120-241" fmla="*/ 10965771 w 11613435"/>
                <a:gd name="connsiteY120-242" fmla="*/ 1853855 h 2045303"/>
                <a:gd name="connsiteX121-243" fmla="*/ 10916851 w 11613435"/>
                <a:gd name="connsiteY121-244" fmla="*/ 2011637 h 2045303"/>
                <a:gd name="connsiteX122-245" fmla="*/ 10905928 w 11613435"/>
                <a:gd name="connsiteY122-246" fmla="*/ 2017374 h 2045303"/>
                <a:gd name="connsiteX123-247" fmla="*/ 10905634 w 11613435"/>
                <a:gd name="connsiteY123-248" fmla="*/ 2017276 h 2045303"/>
                <a:gd name="connsiteX124-249" fmla="*/ 10231509 w 11613435"/>
                <a:gd name="connsiteY124-250" fmla="*/ 1780252 h 2045303"/>
                <a:gd name="connsiteX125-251" fmla="*/ 10176584 w 11613435"/>
                <a:gd name="connsiteY125-252" fmla="*/ 1770877 h 2045303"/>
                <a:gd name="connsiteX126-253" fmla="*/ 10091809 w 11613435"/>
                <a:gd name="connsiteY126-254" fmla="*/ 1771037 h 2045303"/>
                <a:gd name="connsiteX127-255" fmla="*/ 9939524 w 11613435"/>
                <a:gd name="connsiteY127-256" fmla="*/ 1771037 h 2045303"/>
                <a:gd name="connsiteX128-257" fmla="*/ 9924332 w 11613435"/>
                <a:gd name="connsiteY128-258" fmla="*/ 1755863 h 2045303"/>
                <a:gd name="connsiteX129-259" fmla="*/ 9924350 w 11613435"/>
                <a:gd name="connsiteY129-260" fmla="*/ 1755205 h 2045303"/>
                <a:gd name="connsiteX130-261" fmla="*/ 9951389 w 11613435"/>
                <a:gd name="connsiteY130-262" fmla="*/ 1121906 h 2045303"/>
                <a:gd name="connsiteX131-263" fmla="*/ 9958203 w 11613435"/>
                <a:gd name="connsiteY131-264" fmla="*/ 1068280 h 2045303"/>
                <a:gd name="connsiteX132-265" fmla="*/ 9982129 w 11613435"/>
                <a:gd name="connsiteY132-266" fmla="*/ 956652 h 2045303"/>
                <a:gd name="connsiteX133-267" fmla="*/ 9976899 w 11613435"/>
                <a:gd name="connsiteY133-268" fmla="*/ 948593 h 2045303"/>
                <a:gd name="connsiteX134-269" fmla="*/ 9975094 w 11613435"/>
                <a:gd name="connsiteY134-270" fmla="*/ 948451 h 2045303"/>
                <a:gd name="connsiteX135-271" fmla="*/ 9442758 w 11613435"/>
                <a:gd name="connsiteY135-272" fmla="*/ 984030 h 2045303"/>
                <a:gd name="connsiteX136-273" fmla="*/ 9433160 w 11613435"/>
                <a:gd name="connsiteY136-274" fmla="*/ 991021 h 2045303"/>
                <a:gd name="connsiteX137-275" fmla="*/ 9092495 w 11613435"/>
                <a:gd name="connsiteY137-276" fmla="*/ 1792838 h 2045303"/>
                <a:gd name="connsiteX138-277" fmla="*/ 9096107 w 11613435"/>
                <a:gd name="connsiteY138-278" fmla="*/ 1801741 h 2045303"/>
                <a:gd name="connsiteX139-279" fmla="*/ 9096489 w 11613435"/>
                <a:gd name="connsiteY139-280" fmla="*/ 1801893 h 2045303"/>
                <a:gd name="connsiteX140-281" fmla="*/ 9646410 w 11613435"/>
                <a:gd name="connsiteY140-282" fmla="*/ 1996232 h 2045303"/>
                <a:gd name="connsiteX141-283" fmla="*/ 9660117 w 11613435"/>
                <a:gd name="connsiteY141-284" fmla="*/ 1993279 h 2045303"/>
                <a:gd name="connsiteX142-285" fmla="*/ 9894553 w 11613435"/>
                <a:gd name="connsiteY142-286" fmla="*/ 1768733 h 2045303"/>
                <a:gd name="connsiteX143-287" fmla="*/ 9903119 w 11613435"/>
                <a:gd name="connsiteY143-288" fmla="*/ 1749752 h 2045303"/>
                <a:gd name="connsiteX144-289" fmla="*/ 9934828 w 11613435"/>
                <a:gd name="connsiteY144-290" fmla="*/ 1132837 h 2045303"/>
                <a:gd name="connsiteX145-291" fmla="*/ 9931225 w 11613435"/>
                <a:gd name="connsiteY145-292" fmla="*/ 1128870 h 2045303"/>
                <a:gd name="connsiteX146-293" fmla="*/ 9927427 w 11613435"/>
                <a:gd name="connsiteY146-294" fmla="*/ 1131521 h 2045303"/>
                <a:gd name="connsiteX147-295" fmla="*/ 9669367 w 11613435"/>
                <a:gd name="connsiteY147-296" fmla="*/ 1960199 h 2045303"/>
                <a:gd name="connsiteX148-297" fmla="*/ 9659191 w 11613435"/>
                <a:gd name="connsiteY148-298" fmla="*/ 1965545 h 2045303"/>
                <a:gd name="connsiteX149-299" fmla="*/ 9658889 w 11613435"/>
                <a:gd name="connsiteY149-300" fmla="*/ 1965447 h 2045303"/>
                <a:gd name="connsiteX150-301" fmla="*/ 9543410 w 11613435"/>
                <a:gd name="connsiteY150-302" fmla="*/ 1924363 h 2045303"/>
                <a:gd name="connsiteX151-303" fmla="*/ 9539007 w 11613435"/>
                <a:gd name="connsiteY151-304" fmla="*/ 1915833 h 2045303"/>
                <a:gd name="connsiteX152-305" fmla="*/ 9539042 w 11613435"/>
                <a:gd name="connsiteY152-306" fmla="*/ 1915717 h 2045303"/>
                <a:gd name="connsiteX153-307" fmla="*/ 9855505 w 11613435"/>
                <a:gd name="connsiteY153-308" fmla="*/ 982384 h 2045303"/>
                <a:gd name="connsiteX154-309" fmla="*/ 9851245 w 11613435"/>
                <a:gd name="connsiteY154-310" fmla="*/ 973765 h 2045303"/>
                <a:gd name="connsiteX155-311" fmla="*/ 9848745 w 11613435"/>
                <a:gd name="connsiteY155-312" fmla="*/ 973418 h 2045303"/>
                <a:gd name="connsiteX156-313" fmla="*/ 9773319 w 11613435"/>
                <a:gd name="connsiteY156-314" fmla="*/ 977065 h 2045303"/>
                <a:gd name="connsiteX157-315" fmla="*/ 9761329 w 11613435"/>
                <a:gd name="connsiteY157-316" fmla="*/ 986040 h 2045303"/>
                <a:gd name="connsiteX158-317" fmla="*/ 9451021 w 11613435"/>
                <a:gd name="connsiteY158-318" fmla="*/ 1879294 h 2045303"/>
                <a:gd name="connsiteX159-319" fmla="*/ 9434121 w 11613435"/>
                <a:gd name="connsiteY159-320" fmla="*/ 1887583 h 2045303"/>
                <a:gd name="connsiteX160-321" fmla="*/ 9356604 w 11613435"/>
                <a:gd name="connsiteY160-322" fmla="*/ 1861593 h 2045303"/>
                <a:gd name="connsiteX161-323" fmla="*/ 9352326 w 11613435"/>
                <a:gd name="connsiteY161-324" fmla="*/ 1853001 h 2045303"/>
                <a:gd name="connsiteX162-325" fmla="*/ 9352406 w 11613435"/>
                <a:gd name="connsiteY162-326" fmla="*/ 1852779 h 2045303"/>
                <a:gd name="connsiteX163-327" fmla="*/ 9674775 w 11613435"/>
                <a:gd name="connsiteY163-328" fmla="*/ 990558 h 2045303"/>
                <a:gd name="connsiteX164-329" fmla="*/ 9670772 w 11613435"/>
                <a:gd name="connsiteY164-330" fmla="*/ 981824 h 2045303"/>
                <a:gd name="connsiteX165-331" fmla="*/ 9667988 w 11613435"/>
                <a:gd name="connsiteY165-332" fmla="*/ 981406 h 2045303"/>
                <a:gd name="connsiteX166-333" fmla="*/ 9603057 w 11613435"/>
                <a:gd name="connsiteY166-334" fmla="*/ 985462 h 2045303"/>
                <a:gd name="connsiteX167-335" fmla="*/ 9591405 w 11613435"/>
                <a:gd name="connsiteY167-336" fmla="*/ 994018 h 2045303"/>
                <a:gd name="connsiteX168-337" fmla="*/ 9274355 w 11613435"/>
                <a:gd name="connsiteY168-338" fmla="*/ 1819513 h 2045303"/>
                <a:gd name="connsiteX169-339" fmla="*/ 9257455 w 11613435"/>
                <a:gd name="connsiteY169-340" fmla="*/ 1827358 h 2045303"/>
                <a:gd name="connsiteX170-341" fmla="*/ 9196207 w 11613435"/>
                <a:gd name="connsiteY170-342" fmla="*/ 1806180 h 2045303"/>
                <a:gd name="connsiteX171-343" fmla="*/ 9192018 w 11613435"/>
                <a:gd name="connsiteY171-344" fmla="*/ 1797534 h 2045303"/>
                <a:gd name="connsiteX172-345" fmla="*/ 9192133 w 11613435"/>
                <a:gd name="connsiteY172-346" fmla="*/ 1797214 h 2045303"/>
                <a:gd name="connsiteX173-347" fmla="*/ 9514484 w 11613435"/>
                <a:gd name="connsiteY173-348" fmla="*/ 1000414 h 2045303"/>
                <a:gd name="connsiteX174-349" fmla="*/ 9510749 w 11613435"/>
                <a:gd name="connsiteY174-350" fmla="*/ 991572 h 2045303"/>
                <a:gd name="connsiteX175-351" fmla="*/ 9507858 w 11613435"/>
                <a:gd name="connsiteY175-352" fmla="*/ 991083 h 2045303"/>
                <a:gd name="connsiteX176-353" fmla="*/ 9455548 w 11613435"/>
                <a:gd name="connsiteY176-354" fmla="*/ 993752 h 2045303"/>
                <a:gd name="connsiteX177-355" fmla="*/ 9443985 w 11613435"/>
                <a:gd name="connsiteY177-356" fmla="*/ 1001641 h 2045303"/>
                <a:gd name="connsiteX178-357" fmla="*/ 9420539 w 11613435"/>
                <a:gd name="connsiteY178-358" fmla="*/ 1054040 h 2045303"/>
                <a:gd name="connsiteX179-359" fmla="*/ 9423954 w 11613435"/>
                <a:gd name="connsiteY179-360" fmla="*/ 1063005 h 2045303"/>
                <a:gd name="connsiteX180-361" fmla="*/ 9426863 w 11613435"/>
                <a:gd name="connsiteY180-362" fmla="*/ 1063601 h 2045303"/>
                <a:gd name="connsiteX181-363" fmla="*/ 9922784 w 11613435"/>
                <a:gd name="connsiteY181-364" fmla="*/ 1054360 h 2045303"/>
                <a:gd name="connsiteX182-365" fmla="*/ 9929696 w 11613435"/>
                <a:gd name="connsiteY182-366" fmla="*/ 1061040 h 2045303"/>
                <a:gd name="connsiteX183-367" fmla="*/ 9929393 w 11613435"/>
                <a:gd name="connsiteY183-368" fmla="*/ 1063165 h 2045303"/>
                <a:gd name="connsiteX184-369" fmla="*/ 9908882 w 11613435"/>
                <a:gd name="connsiteY184-370" fmla="*/ 1129306 h 2045303"/>
                <a:gd name="connsiteX185-371" fmla="*/ 9896047 w 11613435"/>
                <a:gd name="connsiteY185-372" fmla="*/ 1138725 h 2045303"/>
                <a:gd name="connsiteX186-373" fmla="*/ 9394060 w 11613435"/>
                <a:gd name="connsiteY186-374" fmla="*/ 1136404 h 2045303"/>
                <a:gd name="connsiteX187-375" fmla="*/ 9381678 w 11613435"/>
                <a:gd name="connsiteY187-376" fmla="*/ 1144587 h 2045303"/>
                <a:gd name="connsiteX188-377" fmla="*/ 9358348 w 11613435"/>
                <a:gd name="connsiteY188-378" fmla="*/ 1199903 h 2045303"/>
                <a:gd name="connsiteX189-379" fmla="*/ 9361968 w 11613435"/>
                <a:gd name="connsiteY189-380" fmla="*/ 1208806 h 2045303"/>
                <a:gd name="connsiteX190-381" fmla="*/ 9364325 w 11613435"/>
                <a:gd name="connsiteY190-382" fmla="*/ 1209331 h 2045303"/>
                <a:gd name="connsiteX191-383" fmla="*/ 9868652 w 11613435"/>
                <a:gd name="connsiteY191-384" fmla="*/ 1230198 h 2045303"/>
                <a:gd name="connsiteX192-385" fmla="*/ 9875171 w 11613435"/>
                <a:gd name="connsiteY192-386" fmla="*/ 1237243 h 2045303"/>
                <a:gd name="connsiteX193-387" fmla="*/ 9874878 w 11613435"/>
                <a:gd name="connsiteY193-388" fmla="*/ 1238977 h 2045303"/>
                <a:gd name="connsiteX194-389" fmla="*/ 9852090 w 11613435"/>
                <a:gd name="connsiteY194-390" fmla="*/ 1313105 h 2045303"/>
                <a:gd name="connsiteX195-391" fmla="*/ 9838276 w 11613435"/>
                <a:gd name="connsiteY195-392" fmla="*/ 1322507 h 2045303"/>
                <a:gd name="connsiteX196-393" fmla="*/ 9333238 w 11613435"/>
                <a:gd name="connsiteY196-394" fmla="*/ 1283415 h 2045303"/>
                <a:gd name="connsiteX197-395" fmla="*/ 9319958 w 11613435"/>
                <a:gd name="connsiteY197-396" fmla="*/ 1291420 h 2045303"/>
                <a:gd name="connsiteX198-397" fmla="*/ 9294324 w 11613435"/>
                <a:gd name="connsiteY198-398" fmla="*/ 1350044 h 2045303"/>
                <a:gd name="connsiteX199-399" fmla="*/ 9297820 w 11613435"/>
                <a:gd name="connsiteY199-400" fmla="*/ 1358984 h 2045303"/>
                <a:gd name="connsiteX200-401" fmla="*/ 9299750 w 11613435"/>
                <a:gd name="connsiteY200-402" fmla="*/ 1359508 h 2045303"/>
                <a:gd name="connsiteX201-403" fmla="*/ 9810623 w 11613435"/>
                <a:gd name="connsiteY201-404" fmla="*/ 1419529 h 2045303"/>
                <a:gd name="connsiteX202-405" fmla="*/ 9816573 w 11613435"/>
                <a:gd name="connsiteY202-406" fmla="*/ 1427045 h 2045303"/>
                <a:gd name="connsiteX203-407" fmla="*/ 9816307 w 11613435"/>
                <a:gd name="connsiteY203-408" fmla="*/ 1428282 h 2045303"/>
                <a:gd name="connsiteX204-409" fmla="*/ 9790708 w 11613435"/>
                <a:gd name="connsiteY204-410" fmla="*/ 1510789 h 2045303"/>
                <a:gd name="connsiteX205-411" fmla="*/ 9775791 w 11613435"/>
                <a:gd name="connsiteY205-412" fmla="*/ 1520030 h 2045303"/>
                <a:gd name="connsiteX206-413" fmla="*/ 9269286 w 11613435"/>
                <a:gd name="connsiteY206-414" fmla="*/ 1437852 h 2045303"/>
                <a:gd name="connsiteX207-415" fmla="*/ 9254992 w 11613435"/>
                <a:gd name="connsiteY207-416" fmla="*/ 1445475 h 2045303"/>
                <a:gd name="connsiteX208-417" fmla="*/ 9227481 w 11613435"/>
                <a:gd name="connsiteY208-418" fmla="*/ 1507898 h 2045303"/>
                <a:gd name="connsiteX209-419" fmla="*/ 9231216 w 11613435"/>
                <a:gd name="connsiteY209-420" fmla="*/ 1517522 h 2045303"/>
                <a:gd name="connsiteX210-421" fmla="*/ 9232719 w 11613435"/>
                <a:gd name="connsiteY210-422" fmla="*/ 1518002 h 2045303"/>
                <a:gd name="connsiteX211-423" fmla="*/ 9747720 w 11613435"/>
                <a:gd name="connsiteY211-424" fmla="*/ 1621812 h 2045303"/>
                <a:gd name="connsiteX212-425" fmla="*/ 9753039 w 11613435"/>
                <a:gd name="connsiteY212-426" fmla="*/ 1629817 h 2045303"/>
                <a:gd name="connsiteX213-427" fmla="*/ 9752870 w 11613435"/>
                <a:gd name="connsiteY213-428" fmla="*/ 1630484 h 2045303"/>
                <a:gd name="connsiteX214-429" fmla="*/ 9726124 w 11613435"/>
                <a:gd name="connsiteY214-430" fmla="*/ 1716904 h 2045303"/>
                <a:gd name="connsiteX215-431" fmla="*/ 9710238 w 11613435"/>
                <a:gd name="connsiteY215-432" fmla="*/ 1725941 h 2045303"/>
                <a:gd name="connsiteX216-433" fmla="*/ 9196856 w 11613435"/>
                <a:gd name="connsiteY216-434" fmla="*/ 1602981 h 2045303"/>
                <a:gd name="connsiteX217-435" fmla="*/ 9181433 w 11613435"/>
                <a:gd name="connsiteY217-436" fmla="*/ 1610746 h 2045303"/>
                <a:gd name="connsiteX218-437" fmla="*/ 9152668 w 11613435"/>
                <a:gd name="connsiteY218-438" fmla="*/ 1678186 h 2045303"/>
                <a:gd name="connsiteX219-439" fmla="*/ 9156243 w 11613435"/>
                <a:gd name="connsiteY219-440" fmla="*/ 1687089 h 2045303"/>
                <a:gd name="connsiteX220-441" fmla="*/ 9157008 w 11613435"/>
                <a:gd name="connsiteY220-442" fmla="*/ 1687365 h 2045303"/>
                <a:gd name="connsiteX221-443" fmla="*/ 9677203 w 11613435"/>
                <a:gd name="connsiteY221-444" fmla="*/ 1839357 h 2045303"/>
                <a:gd name="connsiteX222-445" fmla="*/ 9681819 w 11613435"/>
                <a:gd name="connsiteY222-446" fmla="*/ 1847771 h 2045303"/>
                <a:gd name="connsiteX223-447" fmla="*/ 9681784 w 11613435"/>
                <a:gd name="connsiteY223-448" fmla="*/ 1847878 h 2045303"/>
                <a:gd name="connsiteX224-449" fmla="*/ 9643679 w 11613435"/>
                <a:gd name="connsiteY224-450" fmla="*/ 1970820 h 2045303"/>
                <a:gd name="connsiteX225-451" fmla="*/ 9635185 w 11613435"/>
                <a:gd name="connsiteY225-452" fmla="*/ 1975294 h 2045303"/>
                <a:gd name="connsiteX226-453" fmla="*/ 9634945 w 11613435"/>
                <a:gd name="connsiteY226-454" fmla="*/ 1975214 h 2045303"/>
                <a:gd name="connsiteX227-455" fmla="*/ 9109822 w 11613435"/>
                <a:gd name="connsiteY227-456" fmla="*/ 1790579 h 2045303"/>
                <a:gd name="connsiteX228-457" fmla="*/ 9067039 w 11613435"/>
                <a:gd name="connsiteY228-458" fmla="*/ 1783276 h 2045303"/>
                <a:gd name="connsiteX229-459" fmla="*/ 8916879 w 11613435"/>
                <a:gd name="connsiteY229-460" fmla="*/ 1783276 h 2045303"/>
                <a:gd name="connsiteX230-461" fmla="*/ 8850899 w 11613435"/>
                <a:gd name="connsiteY230-462" fmla="*/ 1783498 h 2045303"/>
                <a:gd name="connsiteX231-463" fmla="*/ 8838509 w 11613435"/>
                <a:gd name="connsiteY231-464" fmla="*/ 1771126 h 2045303"/>
                <a:gd name="connsiteX232-465" fmla="*/ 8838518 w 11613435"/>
                <a:gd name="connsiteY232-466" fmla="*/ 1770583 h 2045303"/>
                <a:gd name="connsiteX233-467" fmla="*/ 8860576 w 11613435"/>
                <a:gd name="connsiteY233-468" fmla="*/ 1253965 h 2045303"/>
                <a:gd name="connsiteX234-469" fmla="*/ 8866136 w 11613435"/>
                <a:gd name="connsiteY234-470" fmla="*/ 1210212 h 2045303"/>
                <a:gd name="connsiteX235-471" fmla="*/ 8885650 w 11613435"/>
                <a:gd name="connsiteY235-472" fmla="*/ 1119148 h 2045303"/>
                <a:gd name="connsiteX236-473" fmla="*/ 8881408 w 11613435"/>
                <a:gd name="connsiteY236-474" fmla="*/ 1112575 h 2045303"/>
                <a:gd name="connsiteX237-475" fmla="*/ 8879922 w 11613435"/>
                <a:gd name="connsiteY237-476" fmla="*/ 1112459 h 2045303"/>
                <a:gd name="connsiteX238-477" fmla="*/ 8445632 w 11613435"/>
                <a:gd name="connsiteY238-478" fmla="*/ 1141465 h 2045303"/>
                <a:gd name="connsiteX239-479" fmla="*/ 8437814 w 11613435"/>
                <a:gd name="connsiteY239-480" fmla="*/ 1147175 h 2045303"/>
                <a:gd name="connsiteX240-481" fmla="*/ 8159918 w 11613435"/>
                <a:gd name="connsiteY240-482" fmla="*/ 1801288 h 2045303"/>
                <a:gd name="connsiteX241-483" fmla="*/ 8162844 w 11613435"/>
                <a:gd name="connsiteY241-484" fmla="*/ 1808555 h 2045303"/>
                <a:gd name="connsiteX242-485" fmla="*/ 8163165 w 11613435"/>
                <a:gd name="connsiteY242-486" fmla="*/ 1808679 h 2045303"/>
                <a:gd name="connsiteX243-487" fmla="*/ 8611793 w 11613435"/>
                <a:gd name="connsiteY243-488" fmla="*/ 1967217 h 2045303"/>
                <a:gd name="connsiteX244-489" fmla="*/ 8622982 w 11613435"/>
                <a:gd name="connsiteY244-490" fmla="*/ 1964816 h 2045303"/>
                <a:gd name="connsiteX245-491" fmla="*/ 8814217 w 11613435"/>
                <a:gd name="connsiteY245-492" fmla="*/ 1781631 h 2045303"/>
                <a:gd name="connsiteX246-493" fmla="*/ 8821200 w 11613435"/>
                <a:gd name="connsiteY246-494" fmla="*/ 1766145 h 2045303"/>
                <a:gd name="connsiteX247-495" fmla="*/ 8847083 w 11613435"/>
                <a:gd name="connsiteY247-496" fmla="*/ 1262806 h 2045303"/>
                <a:gd name="connsiteX248-497" fmla="*/ 8844166 w 11613435"/>
                <a:gd name="connsiteY248-498" fmla="*/ 1259559 h 2045303"/>
                <a:gd name="connsiteX249-499" fmla="*/ 8841053 w 11613435"/>
                <a:gd name="connsiteY249-500" fmla="*/ 1261730 h 2045303"/>
                <a:gd name="connsiteX250-501" fmla="*/ 8630525 w 11613435"/>
                <a:gd name="connsiteY250-502" fmla="*/ 1937767 h 2045303"/>
                <a:gd name="connsiteX251-503" fmla="*/ 8622235 w 11613435"/>
                <a:gd name="connsiteY251-504" fmla="*/ 1942134 h 2045303"/>
                <a:gd name="connsiteX252-505" fmla="*/ 8621977 w 11613435"/>
                <a:gd name="connsiteY252-506" fmla="*/ 1942045 h 2045303"/>
                <a:gd name="connsiteX253-507" fmla="*/ 8527765 w 11613435"/>
                <a:gd name="connsiteY253-508" fmla="*/ 1908557 h 2045303"/>
                <a:gd name="connsiteX254-509" fmla="*/ 8524172 w 11613435"/>
                <a:gd name="connsiteY254-510" fmla="*/ 1901610 h 2045303"/>
                <a:gd name="connsiteX255-511" fmla="*/ 8524207 w 11613435"/>
                <a:gd name="connsiteY255-512" fmla="*/ 1901504 h 2045303"/>
                <a:gd name="connsiteX256-513" fmla="*/ 8782401 w 11613435"/>
                <a:gd name="connsiteY256-514" fmla="*/ 1140060 h 2045303"/>
                <a:gd name="connsiteX257-515" fmla="*/ 8778932 w 11613435"/>
                <a:gd name="connsiteY257-516" fmla="*/ 1133033 h 2045303"/>
                <a:gd name="connsiteX258-517" fmla="*/ 8776887 w 11613435"/>
                <a:gd name="connsiteY258-518" fmla="*/ 1132748 h 2045303"/>
                <a:gd name="connsiteX259-519" fmla="*/ 8715345 w 11613435"/>
                <a:gd name="connsiteY259-520" fmla="*/ 1135728 h 2045303"/>
                <a:gd name="connsiteX260-521" fmla="*/ 8705560 w 11613435"/>
                <a:gd name="connsiteY260-522" fmla="*/ 1143039 h 2045303"/>
                <a:gd name="connsiteX261-523" fmla="*/ 8452410 w 11613435"/>
                <a:gd name="connsiteY261-524" fmla="*/ 1871778 h 2045303"/>
                <a:gd name="connsiteX262-525" fmla="*/ 8438632 w 11613435"/>
                <a:gd name="connsiteY262-526" fmla="*/ 1878538 h 2045303"/>
                <a:gd name="connsiteX263-527" fmla="*/ 8375391 w 11613435"/>
                <a:gd name="connsiteY263-528" fmla="*/ 1857342 h 2045303"/>
                <a:gd name="connsiteX264-529" fmla="*/ 8371904 w 11613435"/>
                <a:gd name="connsiteY264-530" fmla="*/ 1850324 h 2045303"/>
                <a:gd name="connsiteX265-531" fmla="*/ 8371967 w 11613435"/>
                <a:gd name="connsiteY265-532" fmla="*/ 1850146 h 2045303"/>
                <a:gd name="connsiteX266-533" fmla="*/ 8634955 w 11613435"/>
                <a:gd name="connsiteY266-534" fmla="*/ 1146748 h 2045303"/>
                <a:gd name="connsiteX267-535" fmla="*/ 8631708 w 11613435"/>
                <a:gd name="connsiteY267-536" fmla="*/ 1139615 h 2045303"/>
                <a:gd name="connsiteX268-537" fmla="*/ 8629422 w 11613435"/>
                <a:gd name="connsiteY268-538" fmla="*/ 1139277 h 2045303"/>
                <a:gd name="connsiteX269-539" fmla="*/ 8576472 w 11613435"/>
                <a:gd name="connsiteY269-540" fmla="*/ 1142586 h 2045303"/>
                <a:gd name="connsiteX270-541" fmla="*/ 8566973 w 11613435"/>
                <a:gd name="connsiteY270-542" fmla="*/ 1149568 h 2045303"/>
                <a:gd name="connsiteX271-543" fmla="*/ 8308316 w 11613435"/>
                <a:gd name="connsiteY271-544" fmla="*/ 1823008 h 2045303"/>
                <a:gd name="connsiteX272-545" fmla="*/ 8294565 w 11613435"/>
                <a:gd name="connsiteY272-546" fmla="*/ 1829413 h 2045303"/>
                <a:gd name="connsiteX273-547" fmla="*/ 8244604 w 11613435"/>
                <a:gd name="connsiteY273-548" fmla="*/ 1812130 h 2045303"/>
                <a:gd name="connsiteX274-549" fmla="*/ 8241180 w 11613435"/>
                <a:gd name="connsiteY274-550" fmla="*/ 1805086 h 2045303"/>
                <a:gd name="connsiteX275-551" fmla="*/ 8241277 w 11613435"/>
                <a:gd name="connsiteY275-552" fmla="*/ 1804819 h 2045303"/>
                <a:gd name="connsiteX276-553" fmla="*/ 8504177 w 11613435"/>
                <a:gd name="connsiteY276-554" fmla="*/ 1154816 h 2045303"/>
                <a:gd name="connsiteX277-555" fmla="*/ 8501117 w 11613435"/>
                <a:gd name="connsiteY277-556" fmla="*/ 1147602 h 2045303"/>
                <a:gd name="connsiteX278-557" fmla="*/ 8498769 w 11613435"/>
                <a:gd name="connsiteY278-558" fmla="*/ 1147202 h 2045303"/>
                <a:gd name="connsiteX279-559" fmla="*/ 8456074 w 11613435"/>
                <a:gd name="connsiteY279-560" fmla="*/ 1149346 h 2045303"/>
                <a:gd name="connsiteX280-561" fmla="*/ 8446664 w 11613435"/>
                <a:gd name="connsiteY280-562" fmla="*/ 1155785 h 2045303"/>
                <a:gd name="connsiteX281-563" fmla="*/ 8427540 w 11613435"/>
                <a:gd name="connsiteY281-564" fmla="*/ 1198533 h 2045303"/>
                <a:gd name="connsiteX282-565" fmla="*/ 8430315 w 11613435"/>
                <a:gd name="connsiteY282-566" fmla="*/ 1205844 h 2045303"/>
                <a:gd name="connsiteX283-567" fmla="*/ 8432699 w 11613435"/>
                <a:gd name="connsiteY283-568" fmla="*/ 1206334 h 2045303"/>
                <a:gd name="connsiteX284-569" fmla="*/ 8837263 w 11613435"/>
                <a:gd name="connsiteY284-570" fmla="*/ 1198791 h 2045303"/>
                <a:gd name="connsiteX285-571" fmla="*/ 8842912 w 11613435"/>
                <a:gd name="connsiteY285-572" fmla="*/ 1204226 h 2045303"/>
                <a:gd name="connsiteX286-573" fmla="*/ 8842663 w 11613435"/>
                <a:gd name="connsiteY286-574" fmla="*/ 1205969 h 2045303"/>
                <a:gd name="connsiteX287-575" fmla="*/ 8825923 w 11613435"/>
                <a:gd name="connsiteY287-576" fmla="*/ 1259933 h 2045303"/>
                <a:gd name="connsiteX288-577" fmla="*/ 8815454 w 11613435"/>
                <a:gd name="connsiteY288-578" fmla="*/ 1267618 h 2045303"/>
                <a:gd name="connsiteX289-579" fmla="*/ 8405935 w 11613435"/>
                <a:gd name="connsiteY289-580" fmla="*/ 1265723 h 2045303"/>
                <a:gd name="connsiteX290-581" fmla="*/ 8395831 w 11613435"/>
                <a:gd name="connsiteY290-582" fmla="*/ 1272394 h 2045303"/>
                <a:gd name="connsiteX291-583" fmla="*/ 8376796 w 11613435"/>
                <a:gd name="connsiteY291-584" fmla="*/ 1317526 h 2045303"/>
                <a:gd name="connsiteX292-585" fmla="*/ 8379741 w 11613435"/>
                <a:gd name="connsiteY292-586" fmla="*/ 1324784 h 2045303"/>
                <a:gd name="connsiteX293-587" fmla="*/ 8381671 w 11613435"/>
                <a:gd name="connsiteY293-588" fmla="*/ 1325220 h 2045303"/>
                <a:gd name="connsiteX294-589" fmla="*/ 8793075 w 11613435"/>
                <a:gd name="connsiteY294-590" fmla="*/ 1342244 h 2045303"/>
                <a:gd name="connsiteX295-591" fmla="*/ 8798367 w 11613435"/>
                <a:gd name="connsiteY295-592" fmla="*/ 1348008 h 2045303"/>
                <a:gd name="connsiteX296-593" fmla="*/ 8798136 w 11613435"/>
                <a:gd name="connsiteY296-594" fmla="*/ 1349360 h 2045303"/>
                <a:gd name="connsiteX297-595" fmla="*/ 8779546 w 11613435"/>
                <a:gd name="connsiteY297-596" fmla="*/ 1409843 h 2045303"/>
                <a:gd name="connsiteX298-597" fmla="*/ 8768277 w 11613435"/>
                <a:gd name="connsiteY298-598" fmla="*/ 1417510 h 2045303"/>
                <a:gd name="connsiteX299-599" fmla="*/ 8356267 w 11613435"/>
                <a:gd name="connsiteY299-600" fmla="*/ 1385623 h 2045303"/>
                <a:gd name="connsiteX300-601" fmla="*/ 8345434 w 11613435"/>
                <a:gd name="connsiteY300-602" fmla="*/ 1392134 h 2045303"/>
                <a:gd name="connsiteX301-603" fmla="*/ 8324522 w 11613435"/>
                <a:gd name="connsiteY301-604" fmla="*/ 1439960 h 2045303"/>
                <a:gd name="connsiteX302-605" fmla="*/ 8327360 w 11613435"/>
                <a:gd name="connsiteY302-606" fmla="*/ 1447236 h 2045303"/>
                <a:gd name="connsiteX303-607" fmla="*/ 8328970 w 11613435"/>
                <a:gd name="connsiteY303-608" fmla="*/ 1447672 h 2045303"/>
                <a:gd name="connsiteX304-609" fmla="*/ 8745764 w 11613435"/>
                <a:gd name="connsiteY304-610" fmla="*/ 1496735 h 2045303"/>
                <a:gd name="connsiteX305-611" fmla="*/ 8750612 w 11613435"/>
                <a:gd name="connsiteY305-612" fmla="*/ 1502872 h 2045303"/>
                <a:gd name="connsiteX306-613" fmla="*/ 8750407 w 11613435"/>
                <a:gd name="connsiteY306-614" fmla="*/ 1503851 h 2045303"/>
                <a:gd name="connsiteX307-615" fmla="*/ 8729523 w 11613435"/>
                <a:gd name="connsiteY307-616" fmla="*/ 1571156 h 2045303"/>
                <a:gd name="connsiteX308-617" fmla="*/ 8717355 w 11613435"/>
                <a:gd name="connsiteY308-618" fmla="*/ 1578699 h 2045303"/>
                <a:gd name="connsiteX309-619" fmla="*/ 8304145 w 11613435"/>
                <a:gd name="connsiteY309-620" fmla="*/ 1511651 h 2045303"/>
                <a:gd name="connsiteX310-621" fmla="*/ 8292484 w 11613435"/>
                <a:gd name="connsiteY310-622" fmla="*/ 1517878 h 2045303"/>
                <a:gd name="connsiteX311-623" fmla="*/ 8270069 w 11613435"/>
                <a:gd name="connsiteY311-624" fmla="*/ 1568782 h 2045303"/>
                <a:gd name="connsiteX312-625" fmla="*/ 8273120 w 11613435"/>
                <a:gd name="connsiteY312-626" fmla="*/ 1576636 h 2045303"/>
                <a:gd name="connsiteX313-627" fmla="*/ 8274339 w 11613435"/>
                <a:gd name="connsiteY313-628" fmla="*/ 1577027 h 2045303"/>
                <a:gd name="connsiteX314-629" fmla="*/ 8694513 w 11613435"/>
                <a:gd name="connsiteY314-630" fmla="*/ 1661713 h 2045303"/>
                <a:gd name="connsiteX315-631" fmla="*/ 8698863 w 11613435"/>
                <a:gd name="connsiteY315-632" fmla="*/ 1668250 h 2045303"/>
                <a:gd name="connsiteX316-633" fmla="*/ 8698711 w 11613435"/>
                <a:gd name="connsiteY316-634" fmla="*/ 1668829 h 2045303"/>
                <a:gd name="connsiteX317-635" fmla="*/ 8676813 w 11613435"/>
                <a:gd name="connsiteY317-636" fmla="*/ 1739336 h 2045303"/>
                <a:gd name="connsiteX318-637" fmla="*/ 8663853 w 11613435"/>
                <a:gd name="connsiteY318-638" fmla="*/ 1746710 h 2045303"/>
                <a:gd name="connsiteX319-639" fmla="*/ 8245031 w 11613435"/>
                <a:gd name="connsiteY319-640" fmla="*/ 1646396 h 2045303"/>
                <a:gd name="connsiteX320-641" fmla="*/ 8232454 w 11613435"/>
                <a:gd name="connsiteY320-642" fmla="*/ 1652729 h 2045303"/>
                <a:gd name="connsiteX321-643" fmla="*/ 8209008 w 11613435"/>
                <a:gd name="connsiteY321-644" fmla="*/ 1707778 h 2045303"/>
                <a:gd name="connsiteX322-645" fmla="*/ 8211943 w 11613435"/>
                <a:gd name="connsiteY322-646" fmla="*/ 1715045 h 2045303"/>
                <a:gd name="connsiteX323-647" fmla="*/ 8212566 w 11613435"/>
                <a:gd name="connsiteY323-648" fmla="*/ 1715267 h 2045303"/>
                <a:gd name="connsiteX324-649" fmla="*/ 8636911 w 11613435"/>
                <a:gd name="connsiteY324-650" fmla="*/ 1839179 h 2045303"/>
                <a:gd name="connsiteX325-651" fmla="*/ 8640674 w 11613435"/>
                <a:gd name="connsiteY325-652" fmla="*/ 1846054 h 2045303"/>
                <a:gd name="connsiteX326-653" fmla="*/ 8640647 w 11613435"/>
                <a:gd name="connsiteY326-654" fmla="*/ 1846143 h 2045303"/>
                <a:gd name="connsiteX327-655" fmla="*/ 8609516 w 11613435"/>
                <a:gd name="connsiteY327-656" fmla="*/ 1946404 h 2045303"/>
                <a:gd name="connsiteX328-657" fmla="*/ 8602578 w 11613435"/>
                <a:gd name="connsiteY328-658" fmla="*/ 1950024 h 2045303"/>
                <a:gd name="connsiteX329-659" fmla="*/ 8602400 w 11613435"/>
                <a:gd name="connsiteY329-660" fmla="*/ 1949962 h 2045303"/>
                <a:gd name="connsiteX330-661" fmla="*/ 8174007 w 11613435"/>
                <a:gd name="connsiteY330-662" fmla="*/ 1799375 h 2045303"/>
                <a:gd name="connsiteX331-663" fmla="*/ 8139105 w 11613435"/>
                <a:gd name="connsiteY331-664" fmla="*/ 1793416 h 2045303"/>
                <a:gd name="connsiteX332-665" fmla="*/ 0 w 11613435"/>
                <a:gd name="connsiteY332-666" fmla="*/ 1793416 h 2045303"/>
                <a:gd name="connsiteX0-667" fmla="*/ 12162075 w 12162075"/>
                <a:gd name="connsiteY0-668" fmla="*/ 1755213 h 2045303"/>
                <a:gd name="connsiteX1-669" fmla="*/ 11296607 w 12162075"/>
                <a:gd name="connsiteY1-670" fmla="*/ 1755213 h 2045303"/>
                <a:gd name="connsiteX2-671" fmla="*/ 11277110 w 12162075"/>
                <a:gd name="connsiteY2-672" fmla="*/ 1735716 h 2045303"/>
                <a:gd name="connsiteX3-673" fmla="*/ 11277128 w 12162075"/>
                <a:gd name="connsiteY3-674" fmla="*/ 1734880 h 2045303"/>
                <a:gd name="connsiteX4-675" fmla="*/ 11311817 w 12162075"/>
                <a:gd name="connsiteY4-676" fmla="*/ 921909 h 2045303"/>
                <a:gd name="connsiteX5-677" fmla="*/ 11320561 w 12162075"/>
                <a:gd name="connsiteY5-678" fmla="*/ 853065 h 2045303"/>
                <a:gd name="connsiteX6-679" fmla="*/ 11351274 w 12162075"/>
                <a:gd name="connsiteY6-680" fmla="*/ 709763 h 2045303"/>
                <a:gd name="connsiteX7-681" fmla="*/ 11344576 w 12162075"/>
                <a:gd name="connsiteY7-682" fmla="*/ 699410 h 2045303"/>
                <a:gd name="connsiteX8-683" fmla="*/ 11342246 w 12162075"/>
                <a:gd name="connsiteY8-684" fmla="*/ 699232 h 2045303"/>
                <a:gd name="connsiteX9-685" fmla="*/ 10650002 w 12162075"/>
                <a:gd name="connsiteY9-686" fmla="*/ 745707 h 2045303"/>
                <a:gd name="connsiteX10-687" fmla="*/ 10464273 w 12162075"/>
                <a:gd name="connsiteY10-688" fmla="*/ 1069836 h 2045303"/>
                <a:gd name="connsiteX11-689" fmla="*/ 10484846 w 12162075"/>
                <a:gd name="connsiteY11-690" fmla="*/ 747984 h 2045303"/>
                <a:gd name="connsiteX12-691" fmla="*/ 10186057 w 12162075"/>
                <a:gd name="connsiteY12-692" fmla="*/ 940642 h 2045303"/>
                <a:gd name="connsiteX13-693" fmla="*/ 10388064 w 12162075"/>
                <a:gd name="connsiteY13-694" fmla="*/ 664827 h 2045303"/>
                <a:gd name="connsiteX14-695" fmla="*/ 10046936 w 12162075"/>
                <a:gd name="connsiteY14-696" fmla="*/ 703341 h 2045303"/>
                <a:gd name="connsiteX15-697" fmla="*/ 10355118 w 12162075"/>
                <a:gd name="connsiteY15-698" fmla="*/ 557754 h 2045303"/>
                <a:gd name="connsiteX16-699" fmla="*/ 10040603 w 12162075"/>
                <a:gd name="connsiteY16-700" fmla="*/ 412593 h 2045303"/>
                <a:gd name="connsiteX17-701" fmla="*/ 10381686 w 12162075"/>
                <a:gd name="connsiteY17-702" fmla="*/ 434901 h 2045303"/>
                <a:gd name="connsiteX18-703" fmla="*/ 10180525 w 12162075"/>
                <a:gd name="connsiteY18-704" fmla="*/ 157646 h 2045303"/>
                <a:gd name="connsiteX19-705" fmla="*/ 10467164 w 12162075"/>
                <a:gd name="connsiteY19-706" fmla="*/ 348214 h 2045303"/>
                <a:gd name="connsiteX20-707" fmla="*/ 10429157 w 12162075"/>
                <a:gd name="connsiteY20-708" fmla="*/ 6793 h 2045303"/>
                <a:gd name="connsiteX21-709" fmla="*/ 10580046 w 12162075"/>
                <a:gd name="connsiteY21-710" fmla="*/ 312768 h 2045303"/>
                <a:gd name="connsiteX22-711" fmla="*/ 10719905 w 12162075"/>
                <a:gd name="connsiteY22-712" fmla="*/ 460 h 2045303"/>
                <a:gd name="connsiteX23-713" fmla="*/ 10699020 w 12162075"/>
                <a:gd name="connsiteY23-714" fmla="*/ 344371 h 2045303"/>
                <a:gd name="connsiteX24-715" fmla="*/ 10973776 w 12162075"/>
                <a:gd name="connsiteY24-716" fmla="*/ 144820 h 2045303"/>
                <a:gd name="connsiteX25-717" fmla="*/ 10784320 w 12162075"/>
                <a:gd name="connsiteY25-718" fmla="*/ 426976 h 2045303"/>
                <a:gd name="connsiteX26-719" fmla="*/ 11125750 w 12162075"/>
                <a:gd name="connsiteY26-720" fmla="*/ 388978 h 2045303"/>
                <a:gd name="connsiteX27-721" fmla="*/ 10817408 w 12162075"/>
                <a:gd name="connsiteY27-722" fmla="*/ 540205 h 2045303"/>
                <a:gd name="connsiteX28-723" fmla="*/ 11119150 w 12162075"/>
                <a:gd name="connsiteY28-724" fmla="*/ 677698 h 2045303"/>
                <a:gd name="connsiteX29-725" fmla="*/ 10781625 w 12162075"/>
                <a:gd name="connsiteY29-726" fmla="*/ 658343 h 2045303"/>
                <a:gd name="connsiteX30-727" fmla="*/ 10428943 w 12162075"/>
                <a:gd name="connsiteY30-728" fmla="*/ 659891 h 2045303"/>
                <a:gd name="connsiteX31-729" fmla="*/ 10552953 w 12162075"/>
                <a:gd name="connsiteY31-730" fmla="*/ 377566 h 2045303"/>
                <a:gd name="connsiteX32-731" fmla="*/ 10761087 w 12162075"/>
                <a:gd name="connsiteY32-732" fmla="*/ 613176 h 2045303"/>
                <a:gd name="connsiteX33-733" fmla="*/ 10684967 w 12162075"/>
                <a:gd name="connsiteY33-734" fmla="*/ 706366 h 2045303"/>
                <a:gd name="connsiteX34-735" fmla="*/ 10648597 w 12162075"/>
                <a:gd name="connsiteY34-736" fmla="*/ 749175 h 2045303"/>
                <a:gd name="connsiteX35-737" fmla="*/ 10209263 w 12162075"/>
                <a:gd name="connsiteY35-738" fmla="*/ 1783214 h 2045303"/>
                <a:gd name="connsiteX36-739" fmla="*/ 10213880 w 12162075"/>
                <a:gd name="connsiteY36-740" fmla="*/ 1794643 h 2045303"/>
                <a:gd name="connsiteX37-741" fmla="*/ 10214387 w 12162075"/>
                <a:gd name="connsiteY37-742" fmla="*/ 1794839 h 2045303"/>
                <a:gd name="connsiteX38-743" fmla="*/ 10920355 w 12162075"/>
                <a:gd name="connsiteY38-744" fmla="*/ 2044325 h 2045303"/>
                <a:gd name="connsiteX39-745" fmla="*/ 10937948 w 12162075"/>
                <a:gd name="connsiteY39-746" fmla="*/ 2040536 h 2045303"/>
                <a:gd name="connsiteX40-747" fmla="*/ 11238917 w 12162075"/>
                <a:gd name="connsiteY40-748" fmla="*/ 1752278 h 2045303"/>
                <a:gd name="connsiteX41-749" fmla="*/ 11249910 w 12162075"/>
                <a:gd name="connsiteY41-750" fmla="*/ 1727898 h 2045303"/>
                <a:gd name="connsiteX42-751" fmla="*/ 11290613 w 12162075"/>
                <a:gd name="connsiteY42-752" fmla="*/ 935936 h 2045303"/>
                <a:gd name="connsiteX43-753" fmla="*/ 11281122 w 12162075"/>
                <a:gd name="connsiteY43-754" fmla="*/ 934246 h 2045303"/>
                <a:gd name="connsiteX44-755" fmla="*/ 10949832 w 12162075"/>
                <a:gd name="connsiteY44-756" fmla="*/ 1998046 h 2045303"/>
                <a:gd name="connsiteX45-757" fmla="*/ 10936783 w 12162075"/>
                <a:gd name="connsiteY45-758" fmla="*/ 2004904 h 2045303"/>
                <a:gd name="connsiteX46-759" fmla="*/ 10936374 w 12162075"/>
                <a:gd name="connsiteY46-760" fmla="*/ 2004770 h 2045303"/>
                <a:gd name="connsiteX47-761" fmla="*/ 10788145 w 12162075"/>
                <a:gd name="connsiteY47-762" fmla="*/ 1952061 h 2045303"/>
                <a:gd name="connsiteX48-763" fmla="*/ 10782497 w 12162075"/>
                <a:gd name="connsiteY48-764" fmla="*/ 1941103 h 2045303"/>
                <a:gd name="connsiteX49-765" fmla="*/ 10782541 w 12162075"/>
                <a:gd name="connsiteY49-766" fmla="*/ 1940960 h 2045303"/>
                <a:gd name="connsiteX50-767" fmla="*/ 11188813 w 12162075"/>
                <a:gd name="connsiteY50-768" fmla="*/ 742789 h 2045303"/>
                <a:gd name="connsiteX51-769" fmla="*/ 11183352 w 12162075"/>
                <a:gd name="connsiteY51-770" fmla="*/ 731742 h 2045303"/>
                <a:gd name="connsiteX52-771" fmla="*/ 11180132 w 12162075"/>
                <a:gd name="connsiteY52-772" fmla="*/ 731288 h 2045303"/>
                <a:gd name="connsiteX53-773" fmla="*/ 11083296 w 12162075"/>
                <a:gd name="connsiteY53-774" fmla="*/ 735967 h 2045303"/>
                <a:gd name="connsiteX54-775" fmla="*/ 11067908 w 12162075"/>
                <a:gd name="connsiteY54-776" fmla="*/ 747477 h 2045303"/>
                <a:gd name="connsiteX55-777" fmla="*/ 10669490 w 12162075"/>
                <a:gd name="connsiteY55-778" fmla="*/ 1894183 h 2045303"/>
                <a:gd name="connsiteX56-779" fmla="*/ 10647814 w 12162075"/>
                <a:gd name="connsiteY56-780" fmla="*/ 1904857 h 2045303"/>
                <a:gd name="connsiteX57-781" fmla="*/ 10548309 w 12162075"/>
                <a:gd name="connsiteY57-782" fmla="*/ 1871493 h 2045303"/>
                <a:gd name="connsiteX58-783" fmla="*/ 10542813 w 12162075"/>
                <a:gd name="connsiteY58-784" fmla="*/ 1860464 h 2045303"/>
                <a:gd name="connsiteX59-785" fmla="*/ 10542910 w 12162075"/>
                <a:gd name="connsiteY59-786" fmla="*/ 1860179 h 2045303"/>
                <a:gd name="connsiteX60-787" fmla="*/ 10956752 w 12162075"/>
                <a:gd name="connsiteY60-788" fmla="*/ 753303 h 2045303"/>
                <a:gd name="connsiteX61-789" fmla="*/ 10951646 w 12162075"/>
                <a:gd name="connsiteY61-790" fmla="*/ 742078 h 2045303"/>
                <a:gd name="connsiteX62-791" fmla="*/ 10948044 w 12162075"/>
                <a:gd name="connsiteY62-792" fmla="*/ 741544 h 2045303"/>
                <a:gd name="connsiteX63-793" fmla="*/ 10864728 w 12162075"/>
                <a:gd name="connsiteY63-794" fmla="*/ 746756 h 2045303"/>
                <a:gd name="connsiteX64-795" fmla="*/ 10849767 w 12162075"/>
                <a:gd name="connsiteY64-796" fmla="*/ 757732 h 2045303"/>
                <a:gd name="connsiteX65-797" fmla="*/ 10442748 w 12162075"/>
                <a:gd name="connsiteY65-798" fmla="*/ 1817476 h 2045303"/>
                <a:gd name="connsiteX66-799" fmla="*/ 10421107 w 12162075"/>
                <a:gd name="connsiteY66-800" fmla="*/ 1827545 h 2045303"/>
                <a:gd name="connsiteX67-801" fmla="*/ 10342523 w 12162075"/>
                <a:gd name="connsiteY67-802" fmla="*/ 1800318 h 2045303"/>
                <a:gd name="connsiteX68-803" fmla="*/ 10337142 w 12162075"/>
                <a:gd name="connsiteY68-804" fmla="*/ 1789218 h 2045303"/>
                <a:gd name="connsiteX69-805" fmla="*/ 10337293 w 12162075"/>
                <a:gd name="connsiteY69-806" fmla="*/ 1788809 h 2045303"/>
                <a:gd name="connsiteX70-807" fmla="*/ 10751001 w 12162075"/>
                <a:gd name="connsiteY70-808" fmla="*/ 765924 h 2045303"/>
                <a:gd name="connsiteX71-809" fmla="*/ 10746189 w 12162075"/>
                <a:gd name="connsiteY71-810" fmla="*/ 754574 h 2045303"/>
                <a:gd name="connsiteX72-811" fmla="*/ 10742480 w 12162075"/>
                <a:gd name="connsiteY72-812" fmla="*/ 753952 h 2045303"/>
                <a:gd name="connsiteX73-813" fmla="*/ 10675334 w 12162075"/>
                <a:gd name="connsiteY73-814" fmla="*/ 757323 h 2045303"/>
                <a:gd name="connsiteX74-815" fmla="*/ 10660515 w 12162075"/>
                <a:gd name="connsiteY74-816" fmla="*/ 767454 h 2045303"/>
                <a:gd name="connsiteX75-817" fmla="*/ 10630416 w 12162075"/>
                <a:gd name="connsiteY75-818" fmla="*/ 834724 h 2045303"/>
                <a:gd name="connsiteX76-819" fmla="*/ 10634810 w 12162075"/>
                <a:gd name="connsiteY76-820" fmla="*/ 846243 h 2045303"/>
                <a:gd name="connsiteX77-821" fmla="*/ 10638537 w 12162075"/>
                <a:gd name="connsiteY77-822" fmla="*/ 846999 h 2045303"/>
                <a:gd name="connsiteX78-823" fmla="*/ 11275180 w 12162075"/>
                <a:gd name="connsiteY78-824" fmla="*/ 835133 h 2045303"/>
                <a:gd name="connsiteX79-825" fmla="*/ 11284057 w 12162075"/>
                <a:gd name="connsiteY79-826" fmla="*/ 843690 h 2045303"/>
                <a:gd name="connsiteX80-827" fmla="*/ 11283666 w 12162075"/>
                <a:gd name="connsiteY80-828" fmla="*/ 846430 h 2045303"/>
                <a:gd name="connsiteX81-829" fmla="*/ 11257338 w 12162075"/>
                <a:gd name="connsiteY81-830" fmla="*/ 931347 h 2045303"/>
                <a:gd name="connsiteX82-831" fmla="*/ 11240856 w 12162075"/>
                <a:gd name="connsiteY82-832" fmla="*/ 943434 h 2045303"/>
                <a:gd name="connsiteX83-833" fmla="*/ 10596421 w 12162075"/>
                <a:gd name="connsiteY83-834" fmla="*/ 940455 h 2045303"/>
                <a:gd name="connsiteX84-835" fmla="*/ 10580526 w 12162075"/>
                <a:gd name="connsiteY84-836" fmla="*/ 950951 h 2045303"/>
                <a:gd name="connsiteX85-837" fmla="*/ 10550578 w 12162075"/>
                <a:gd name="connsiteY85-838" fmla="*/ 1021974 h 2045303"/>
                <a:gd name="connsiteX86-839" fmla="*/ 10555221 w 12162075"/>
                <a:gd name="connsiteY86-840" fmla="*/ 1033395 h 2045303"/>
                <a:gd name="connsiteX87-841" fmla="*/ 10558245 w 12162075"/>
                <a:gd name="connsiteY87-842" fmla="*/ 1034071 h 2045303"/>
                <a:gd name="connsiteX88-843" fmla="*/ 11205624 w 12162075"/>
                <a:gd name="connsiteY88-844" fmla="*/ 1060897 h 2045303"/>
                <a:gd name="connsiteX89-845" fmla="*/ 11214012 w 12162075"/>
                <a:gd name="connsiteY89-846" fmla="*/ 1069916 h 2045303"/>
                <a:gd name="connsiteX90-847" fmla="*/ 11213629 w 12162075"/>
                <a:gd name="connsiteY90-848" fmla="*/ 1072167 h 2045303"/>
                <a:gd name="connsiteX91-849" fmla="*/ 11184375 w 12162075"/>
                <a:gd name="connsiteY91-850" fmla="*/ 1167340 h 2045303"/>
                <a:gd name="connsiteX92-851" fmla="*/ 11166639 w 12162075"/>
                <a:gd name="connsiteY92-852" fmla="*/ 1179410 h 2045303"/>
                <a:gd name="connsiteX93-853" fmla="*/ 10518299 w 12162075"/>
                <a:gd name="connsiteY93-854" fmla="*/ 1129226 h 2045303"/>
                <a:gd name="connsiteX94-855" fmla="*/ 10501248 w 12162075"/>
                <a:gd name="connsiteY94-856" fmla="*/ 1139473 h 2045303"/>
                <a:gd name="connsiteX95-857" fmla="*/ 10468338 w 12162075"/>
                <a:gd name="connsiteY95-858" fmla="*/ 1214730 h 2045303"/>
                <a:gd name="connsiteX96-859" fmla="*/ 10472830 w 12162075"/>
                <a:gd name="connsiteY96-860" fmla="*/ 1226213 h 2045303"/>
                <a:gd name="connsiteX97-861" fmla="*/ 10475311 w 12162075"/>
                <a:gd name="connsiteY97-862" fmla="*/ 1226880 h 2045303"/>
                <a:gd name="connsiteX98-863" fmla="*/ 11131203 w 12162075"/>
                <a:gd name="connsiteY98-864" fmla="*/ 1303961 h 2045303"/>
                <a:gd name="connsiteX99-865" fmla="*/ 11138843 w 12162075"/>
                <a:gd name="connsiteY99-866" fmla="*/ 1313630 h 2045303"/>
                <a:gd name="connsiteX100-867" fmla="*/ 11138514 w 12162075"/>
                <a:gd name="connsiteY100-868" fmla="*/ 1315204 h 2045303"/>
                <a:gd name="connsiteX101-869" fmla="*/ 11105604 w 12162075"/>
                <a:gd name="connsiteY101-870" fmla="*/ 1421122 h 2045303"/>
                <a:gd name="connsiteX102-871" fmla="*/ 11086453 w 12162075"/>
                <a:gd name="connsiteY102-872" fmla="*/ 1432978 h 2045303"/>
                <a:gd name="connsiteX103-873" fmla="*/ 10436255 w 12162075"/>
                <a:gd name="connsiteY103-874" fmla="*/ 1327479 h 2045303"/>
                <a:gd name="connsiteX104-875" fmla="*/ 10417905 w 12162075"/>
                <a:gd name="connsiteY104-876" fmla="*/ 1337263 h 2045303"/>
                <a:gd name="connsiteX105-877" fmla="*/ 10382549 w 12162075"/>
                <a:gd name="connsiteY105-878" fmla="*/ 1417395 h 2045303"/>
                <a:gd name="connsiteX106-879" fmla="*/ 10387343 w 12162075"/>
                <a:gd name="connsiteY106-880" fmla="*/ 1429758 h 2045303"/>
                <a:gd name="connsiteX107-881" fmla="*/ 10389282 w 12162075"/>
                <a:gd name="connsiteY107-882" fmla="*/ 1430372 h 2045303"/>
                <a:gd name="connsiteX108-883" fmla="*/ 11050457 w 12162075"/>
                <a:gd name="connsiteY108-884" fmla="*/ 1563640 h 2045303"/>
                <a:gd name="connsiteX109-885" fmla="*/ 11057288 w 12162075"/>
                <a:gd name="connsiteY109-886" fmla="*/ 1573905 h 2045303"/>
                <a:gd name="connsiteX110-887" fmla="*/ 11057066 w 12162075"/>
                <a:gd name="connsiteY110-888" fmla="*/ 1574768 h 2045303"/>
                <a:gd name="connsiteX111-889" fmla="*/ 11022617 w 12162075"/>
                <a:gd name="connsiteY111-890" fmla="*/ 1685711 h 2045303"/>
                <a:gd name="connsiteX112-891" fmla="*/ 11002212 w 12162075"/>
                <a:gd name="connsiteY112-892" fmla="*/ 1697318 h 2045303"/>
                <a:gd name="connsiteX113-893" fmla="*/ 10343119 w 12162075"/>
                <a:gd name="connsiteY113-894" fmla="*/ 1539465 h 2045303"/>
                <a:gd name="connsiteX114-895" fmla="*/ 10323319 w 12162075"/>
                <a:gd name="connsiteY114-896" fmla="*/ 1549436 h 2045303"/>
                <a:gd name="connsiteX115-897" fmla="*/ 10286487 w 12162075"/>
                <a:gd name="connsiteY115-898" fmla="*/ 1636061 h 2045303"/>
                <a:gd name="connsiteX116-899" fmla="*/ 10291103 w 12162075"/>
                <a:gd name="connsiteY116-900" fmla="*/ 1647490 h 2045303"/>
                <a:gd name="connsiteX117-901" fmla="*/ 10292064 w 12162075"/>
                <a:gd name="connsiteY117-902" fmla="*/ 1647837 h 2045303"/>
                <a:gd name="connsiteX118-903" fmla="*/ 10959891 w 12162075"/>
                <a:gd name="connsiteY118-904" fmla="*/ 1842906 h 2045303"/>
                <a:gd name="connsiteX119-905" fmla="*/ 10965807 w 12162075"/>
                <a:gd name="connsiteY119-906" fmla="*/ 1853739 h 2045303"/>
                <a:gd name="connsiteX120-907" fmla="*/ 10965771 w 12162075"/>
                <a:gd name="connsiteY120-908" fmla="*/ 1853855 h 2045303"/>
                <a:gd name="connsiteX121-909" fmla="*/ 10916851 w 12162075"/>
                <a:gd name="connsiteY121-910" fmla="*/ 2011637 h 2045303"/>
                <a:gd name="connsiteX122-911" fmla="*/ 10905928 w 12162075"/>
                <a:gd name="connsiteY122-912" fmla="*/ 2017374 h 2045303"/>
                <a:gd name="connsiteX123-913" fmla="*/ 10905634 w 12162075"/>
                <a:gd name="connsiteY123-914" fmla="*/ 2017276 h 2045303"/>
                <a:gd name="connsiteX124-915" fmla="*/ 10231509 w 12162075"/>
                <a:gd name="connsiteY124-916" fmla="*/ 1780252 h 2045303"/>
                <a:gd name="connsiteX125-917" fmla="*/ 10176584 w 12162075"/>
                <a:gd name="connsiteY125-918" fmla="*/ 1770877 h 2045303"/>
                <a:gd name="connsiteX126-919" fmla="*/ 10091809 w 12162075"/>
                <a:gd name="connsiteY126-920" fmla="*/ 1771037 h 2045303"/>
                <a:gd name="connsiteX127-921" fmla="*/ 9939524 w 12162075"/>
                <a:gd name="connsiteY127-922" fmla="*/ 1771037 h 2045303"/>
                <a:gd name="connsiteX128-923" fmla="*/ 9924332 w 12162075"/>
                <a:gd name="connsiteY128-924" fmla="*/ 1755863 h 2045303"/>
                <a:gd name="connsiteX129-925" fmla="*/ 9924350 w 12162075"/>
                <a:gd name="connsiteY129-926" fmla="*/ 1755205 h 2045303"/>
                <a:gd name="connsiteX130-927" fmla="*/ 9951389 w 12162075"/>
                <a:gd name="connsiteY130-928" fmla="*/ 1121906 h 2045303"/>
                <a:gd name="connsiteX131-929" fmla="*/ 9958203 w 12162075"/>
                <a:gd name="connsiteY131-930" fmla="*/ 1068280 h 2045303"/>
                <a:gd name="connsiteX132-931" fmla="*/ 9982129 w 12162075"/>
                <a:gd name="connsiteY132-932" fmla="*/ 956652 h 2045303"/>
                <a:gd name="connsiteX133-933" fmla="*/ 9976899 w 12162075"/>
                <a:gd name="connsiteY133-934" fmla="*/ 948593 h 2045303"/>
                <a:gd name="connsiteX134-935" fmla="*/ 9975094 w 12162075"/>
                <a:gd name="connsiteY134-936" fmla="*/ 948451 h 2045303"/>
                <a:gd name="connsiteX135-937" fmla="*/ 9442758 w 12162075"/>
                <a:gd name="connsiteY135-938" fmla="*/ 984030 h 2045303"/>
                <a:gd name="connsiteX136-939" fmla="*/ 9433160 w 12162075"/>
                <a:gd name="connsiteY136-940" fmla="*/ 991021 h 2045303"/>
                <a:gd name="connsiteX137-941" fmla="*/ 9092495 w 12162075"/>
                <a:gd name="connsiteY137-942" fmla="*/ 1792838 h 2045303"/>
                <a:gd name="connsiteX138-943" fmla="*/ 9096107 w 12162075"/>
                <a:gd name="connsiteY138-944" fmla="*/ 1801741 h 2045303"/>
                <a:gd name="connsiteX139-945" fmla="*/ 9096489 w 12162075"/>
                <a:gd name="connsiteY139-946" fmla="*/ 1801893 h 2045303"/>
                <a:gd name="connsiteX140-947" fmla="*/ 9646410 w 12162075"/>
                <a:gd name="connsiteY140-948" fmla="*/ 1996232 h 2045303"/>
                <a:gd name="connsiteX141-949" fmla="*/ 9660117 w 12162075"/>
                <a:gd name="connsiteY141-950" fmla="*/ 1993279 h 2045303"/>
                <a:gd name="connsiteX142-951" fmla="*/ 9894553 w 12162075"/>
                <a:gd name="connsiteY142-952" fmla="*/ 1768733 h 2045303"/>
                <a:gd name="connsiteX143-953" fmla="*/ 9903119 w 12162075"/>
                <a:gd name="connsiteY143-954" fmla="*/ 1749752 h 2045303"/>
                <a:gd name="connsiteX144-955" fmla="*/ 9934828 w 12162075"/>
                <a:gd name="connsiteY144-956" fmla="*/ 1132837 h 2045303"/>
                <a:gd name="connsiteX145-957" fmla="*/ 9931225 w 12162075"/>
                <a:gd name="connsiteY145-958" fmla="*/ 1128870 h 2045303"/>
                <a:gd name="connsiteX146-959" fmla="*/ 9927427 w 12162075"/>
                <a:gd name="connsiteY146-960" fmla="*/ 1131521 h 2045303"/>
                <a:gd name="connsiteX147-961" fmla="*/ 9669367 w 12162075"/>
                <a:gd name="connsiteY147-962" fmla="*/ 1960199 h 2045303"/>
                <a:gd name="connsiteX148-963" fmla="*/ 9659191 w 12162075"/>
                <a:gd name="connsiteY148-964" fmla="*/ 1965545 h 2045303"/>
                <a:gd name="connsiteX149-965" fmla="*/ 9658889 w 12162075"/>
                <a:gd name="connsiteY149-966" fmla="*/ 1965447 h 2045303"/>
                <a:gd name="connsiteX150-967" fmla="*/ 9543410 w 12162075"/>
                <a:gd name="connsiteY150-968" fmla="*/ 1924363 h 2045303"/>
                <a:gd name="connsiteX151-969" fmla="*/ 9539007 w 12162075"/>
                <a:gd name="connsiteY151-970" fmla="*/ 1915833 h 2045303"/>
                <a:gd name="connsiteX152-971" fmla="*/ 9539042 w 12162075"/>
                <a:gd name="connsiteY152-972" fmla="*/ 1915717 h 2045303"/>
                <a:gd name="connsiteX153-973" fmla="*/ 9855505 w 12162075"/>
                <a:gd name="connsiteY153-974" fmla="*/ 982384 h 2045303"/>
                <a:gd name="connsiteX154-975" fmla="*/ 9851245 w 12162075"/>
                <a:gd name="connsiteY154-976" fmla="*/ 973765 h 2045303"/>
                <a:gd name="connsiteX155-977" fmla="*/ 9848745 w 12162075"/>
                <a:gd name="connsiteY155-978" fmla="*/ 973418 h 2045303"/>
                <a:gd name="connsiteX156-979" fmla="*/ 9773319 w 12162075"/>
                <a:gd name="connsiteY156-980" fmla="*/ 977065 h 2045303"/>
                <a:gd name="connsiteX157-981" fmla="*/ 9761329 w 12162075"/>
                <a:gd name="connsiteY157-982" fmla="*/ 986040 h 2045303"/>
                <a:gd name="connsiteX158-983" fmla="*/ 9451021 w 12162075"/>
                <a:gd name="connsiteY158-984" fmla="*/ 1879294 h 2045303"/>
                <a:gd name="connsiteX159-985" fmla="*/ 9434121 w 12162075"/>
                <a:gd name="connsiteY159-986" fmla="*/ 1887583 h 2045303"/>
                <a:gd name="connsiteX160-987" fmla="*/ 9356604 w 12162075"/>
                <a:gd name="connsiteY160-988" fmla="*/ 1861593 h 2045303"/>
                <a:gd name="connsiteX161-989" fmla="*/ 9352326 w 12162075"/>
                <a:gd name="connsiteY161-990" fmla="*/ 1853001 h 2045303"/>
                <a:gd name="connsiteX162-991" fmla="*/ 9352406 w 12162075"/>
                <a:gd name="connsiteY162-992" fmla="*/ 1852779 h 2045303"/>
                <a:gd name="connsiteX163-993" fmla="*/ 9674775 w 12162075"/>
                <a:gd name="connsiteY163-994" fmla="*/ 990558 h 2045303"/>
                <a:gd name="connsiteX164-995" fmla="*/ 9670772 w 12162075"/>
                <a:gd name="connsiteY164-996" fmla="*/ 981824 h 2045303"/>
                <a:gd name="connsiteX165-997" fmla="*/ 9667988 w 12162075"/>
                <a:gd name="connsiteY165-998" fmla="*/ 981406 h 2045303"/>
                <a:gd name="connsiteX166-999" fmla="*/ 9603057 w 12162075"/>
                <a:gd name="connsiteY166-1000" fmla="*/ 985462 h 2045303"/>
                <a:gd name="connsiteX167-1001" fmla="*/ 9591405 w 12162075"/>
                <a:gd name="connsiteY167-1002" fmla="*/ 994018 h 2045303"/>
                <a:gd name="connsiteX168-1003" fmla="*/ 9274355 w 12162075"/>
                <a:gd name="connsiteY168-1004" fmla="*/ 1819513 h 2045303"/>
                <a:gd name="connsiteX169-1005" fmla="*/ 9257455 w 12162075"/>
                <a:gd name="connsiteY169-1006" fmla="*/ 1827358 h 2045303"/>
                <a:gd name="connsiteX170-1007" fmla="*/ 9196207 w 12162075"/>
                <a:gd name="connsiteY170-1008" fmla="*/ 1806180 h 2045303"/>
                <a:gd name="connsiteX171-1009" fmla="*/ 9192018 w 12162075"/>
                <a:gd name="connsiteY171-1010" fmla="*/ 1797534 h 2045303"/>
                <a:gd name="connsiteX172-1011" fmla="*/ 9192133 w 12162075"/>
                <a:gd name="connsiteY172-1012" fmla="*/ 1797214 h 2045303"/>
                <a:gd name="connsiteX173-1013" fmla="*/ 9514484 w 12162075"/>
                <a:gd name="connsiteY173-1014" fmla="*/ 1000414 h 2045303"/>
                <a:gd name="connsiteX174-1015" fmla="*/ 9510749 w 12162075"/>
                <a:gd name="connsiteY174-1016" fmla="*/ 991572 h 2045303"/>
                <a:gd name="connsiteX175-1017" fmla="*/ 9507858 w 12162075"/>
                <a:gd name="connsiteY175-1018" fmla="*/ 991083 h 2045303"/>
                <a:gd name="connsiteX176-1019" fmla="*/ 9455548 w 12162075"/>
                <a:gd name="connsiteY176-1020" fmla="*/ 993752 h 2045303"/>
                <a:gd name="connsiteX177-1021" fmla="*/ 9443985 w 12162075"/>
                <a:gd name="connsiteY177-1022" fmla="*/ 1001641 h 2045303"/>
                <a:gd name="connsiteX178-1023" fmla="*/ 9420539 w 12162075"/>
                <a:gd name="connsiteY178-1024" fmla="*/ 1054040 h 2045303"/>
                <a:gd name="connsiteX179-1025" fmla="*/ 9423954 w 12162075"/>
                <a:gd name="connsiteY179-1026" fmla="*/ 1063005 h 2045303"/>
                <a:gd name="connsiteX180-1027" fmla="*/ 9426863 w 12162075"/>
                <a:gd name="connsiteY180-1028" fmla="*/ 1063601 h 2045303"/>
                <a:gd name="connsiteX181-1029" fmla="*/ 9922784 w 12162075"/>
                <a:gd name="connsiteY181-1030" fmla="*/ 1054360 h 2045303"/>
                <a:gd name="connsiteX182-1031" fmla="*/ 9929696 w 12162075"/>
                <a:gd name="connsiteY182-1032" fmla="*/ 1061040 h 2045303"/>
                <a:gd name="connsiteX183-1033" fmla="*/ 9929393 w 12162075"/>
                <a:gd name="connsiteY183-1034" fmla="*/ 1063165 h 2045303"/>
                <a:gd name="connsiteX184-1035" fmla="*/ 9908882 w 12162075"/>
                <a:gd name="connsiteY184-1036" fmla="*/ 1129306 h 2045303"/>
                <a:gd name="connsiteX185-1037" fmla="*/ 9896047 w 12162075"/>
                <a:gd name="connsiteY185-1038" fmla="*/ 1138725 h 2045303"/>
                <a:gd name="connsiteX186-1039" fmla="*/ 9394060 w 12162075"/>
                <a:gd name="connsiteY186-1040" fmla="*/ 1136404 h 2045303"/>
                <a:gd name="connsiteX187-1041" fmla="*/ 9381678 w 12162075"/>
                <a:gd name="connsiteY187-1042" fmla="*/ 1144587 h 2045303"/>
                <a:gd name="connsiteX188-1043" fmla="*/ 9358348 w 12162075"/>
                <a:gd name="connsiteY188-1044" fmla="*/ 1199903 h 2045303"/>
                <a:gd name="connsiteX189-1045" fmla="*/ 9361968 w 12162075"/>
                <a:gd name="connsiteY189-1046" fmla="*/ 1208806 h 2045303"/>
                <a:gd name="connsiteX190-1047" fmla="*/ 9364325 w 12162075"/>
                <a:gd name="connsiteY190-1048" fmla="*/ 1209331 h 2045303"/>
                <a:gd name="connsiteX191-1049" fmla="*/ 9868652 w 12162075"/>
                <a:gd name="connsiteY191-1050" fmla="*/ 1230198 h 2045303"/>
                <a:gd name="connsiteX192-1051" fmla="*/ 9875171 w 12162075"/>
                <a:gd name="connsiteY192-1052" fmla="*/ 1237243 h 2045303"/>
                <a:gd name="connsiteX193-1053" fmla="*/ 9874878 w 12162075"/>
                <a:gd name="connsiteY193-1054" fmla="*/ 1238977 h 2045303"/>
                <a:gd name="connsiteX194-1055" fmla="*/ 9852090 w 12162075"/>
                <a:gd name="connsiteY194-1056" fmla="*/ 1313105 h 2045303"/>
                <a:gd name="connsiteX195-1057" fmla="*/ 9838276 w 12162075"/>
                <a:gd name="connsiteY195-1058" fmla="*/ 1322507 h 2045303"/>
                <a:gd name="connsiteX196-1059" fmla="*/ 9333238 w 12162075"/>
                <a:gd name="connsiteY196-1060" fmla="*/ 1283415 h 2045303"/>
                <a:gd name="connsiteX197-1061" fmla="*/ 9319958 w 12162075"/>
                <a:gd name="connsiteY197-1062" fmla="*/ 1291420 h 2045303"/>
                <a:gd name="connsiteX198-1063" fmla="*/ 9294324 w 12162075"/>
                <a:gd name="connsiteY198-1064" fmla="*/ 1350044 h 2045303"/>
                <a:gd name="connsiteX199-1065" fmla="*/ 9297820 w 12162075"/>
                <a:gd name="connsiteY199-1066" fmla="*/ 1358984 h 2045303"/>
                <a:gd name="connsiteX200-1067" fmla="*/ 9299750 w 12162075"/>
                <a:gd name="connsiteY200-1068" fmla="*/ 1359508 h 2045303"/>
                <a:gd name="connsiteX201-1069" fmla="*/ 9810623 w 12162075"/>
                <a:gd name="connsiteY201-1070" fmla="*/ 1419529 h 2045303"/>
                <a:gd name="connsiteX202-1071" fmla="*/ 9816573 w 12162075"/>
                <a:gd name="connsiteY202-1072" fmla="*/ 1427045 h 2045303"/>
                <a:gd name="connsiteX203-1073" fmla="*/ 9816307 w 12162075"/>
                <a:gd name="connsiteY203-1074" fmla="*/ 1428282 h 2045303"/>
                <a:gd name="connsiteX204-1075" fmla="*/ 9790708 w 12162075"/>
                <a:gd name="connsiteY204-1076" fmla="*/ 1510789 h 2045303"/>
                <a:gd name="connsiteX205-1077" fmla="*/ 9775791 w 12162075"/>
                <a:gd name="connsiteY205-1078" fmla="*/ 1520030 h 2045303"/>
                <a:gd name="connsiteX206-1079" fmla="*/ 9269286 w 12162075"/>
                <a:gd name="connsiteY206-1080" fmla="*/ 1437852 h 2045303"/>
                <a:gd name="connsiteX207-1081" fmla="*/ 9254992 w 12162075"/>
                <a:gd name="connsiteY207-1082" fmla="*/ 1445475 h 2045303"/>
                <a:gd name="connsiteX208-1083" fmla="*/ 9227481 w 12162075"/>
                <a:gd name="connsiteY208-1084" fmla="*/ 1507898 h 2045303"/>
                <a:gd name="connsiteX209-1085" fmla="*/ 9231216 w 12162075"/>
                <a:gd name="connsiteY209-1086" fmla="*/ 1517522 h 2045303"/>
                <a:gd name="connsiteX210-1087" fmla="*/ 9232719 w 12162075"/>
                <a:gd name="connsiteY210-1088" fmla="*/ 1518002 h 2045303"/>
                <a:gd name="connsiteX211-1089" fmla="*/ 9747720 w 12162075"/>
                <a:gd name="connsiteY211-1090" fmla="*/ 1621812 h 2045303"/>
                <a:gd name="connsiteX212-1091" fmla="*/ 9753039 w 12162075"/>
                <a:gd name="connsiteY212-1092" fmla="*/ 1629817 h 2045303"/>
                <a:gd name="connsiteX213-1093" fmla="*/ 9752870 w 12162075"/>
                <a:gd name="connsiteY213-1094" fmla="*/ 1630484 h 2045303"/>
                <a:gd name="connsiteX214-1095" fmla="*/ 9726124 w 12162075"/>
                <a:gd name="connsiteY214-1096" fmla="*/ 1716904 h 2045303"/>
                <a:gd name="connsiteX215-1097" fmla="*/ 9710238 w 12162075"/>
                <a:gd name="connsiteY215-1098" fmla="*/ 1725941 h 2045303"/>
                <a:gd name="connsiteX216-1099" fmla="*/ 9196856 w 12162075"/>
                <a:gd name="connsiteY216-1100" fmla="*/ 1602981 h 2045303"/>
                <a:gd name="connsiteX217-1101" fmla="*/ 9181433 w 12162075"/>
                <a:gd name="connsiteY217-1102" fmla="*/ 1610746 h 2045303"/>
                <a:gd name="connsiteX218-1103" fmla="*/ 9152668 w 12162075"/>
                <a:gd name="connsiteY218-1104" fmla="*/ 1678186 h 2045303"/>
                <a:gd name="connsiteX219-1105" fmla="*/ 9156243 w 12162075"/>
                <a:gd name="connsiteY219-1106" fmla="*/ 1687089 h 2045303"/>
                <a:gd name="connsiteX220-1107" fmla="*/ 9157008 w 12162075"/>
                <a:gd name="connsiteY220-1108" fmla="*/ 1687365 h 2045303"/>
                <a:gd name="connsiteX221-1109" fmla="*/ 9677203 w 12162075"/>
                <a:gd name="connsiteY221-1110" fmla="*/ 1839357 h 2045303"/>
                <a:gd name="connsiteX222-1111" fmla="*/ 9681819 w 12162075"/>
                <a:gd name="connsiteY222-1112" fmla="*/ 1847771 h 2045303"/>
                <a:gd name="connsiteX223-1113" fmla="*/ 9681784 w 12162075"/>
                <a:gd name="connsiteY223-1114" fmla="*/ 1847878 h 2045303"/>
                <a:gd name="connsiteX224-1115" fmla="*/ 9643679 w 12162075"/>
                <a:gd name="connsiteY224-1116" fmla="*/ 1970820 h 2045303"/>
                <a:gd name="connsiteX225-1117" fmla="*/ 9635185 w 12162075"/>
                <a:gd name="connsiteY225-1118" fmla="*/ 1975294 h 2045303"/>
                <a:gd name="connsiteX226-1119" fmla="*/ 9634945 w 12162075"/>
                <a:gd name="connsiteY226-1120" fmla="*/ 1975214 h 2045303"/>
                <a:gd name="connsiteX227-1121" fmla="*/ 9109822 w 12162075"/>
                <a:gd name="connsiteY227-1122" fmla="*/ 1790579 h 2045303"/>
                <a:gd name="connsiteX228-1123" fmla="*/ 9067039 w 12162075"/>
                <a:gd name="connsiteY228-1124" fmla="*/ 1783276 h 2045303"/>
                <a:gd name="connsiteX229-1125" fmla="*/ 8916879 w 12162075"/>
                <a:gd name="connsiteY229-1126" fmla="*/ 1783276 h 2045303"/>
                <a:gd name="connsiteX230-1127" fmla="*/ 8850899 w 12162075"/>
                <a:gd name="connsiteY230-1128" fmla="*/ 1783498 h 2045303"/>
                <a:gd name="connsiteX231-1129" fmla="*/ 8838509 w 12162075"/>
                <a:gd name="connsiteY231-1130" fmla="*/ 1771126 h 2045303"/>
                <a:gd name="connsiteX232-1131" fmla="*/ 8838518 w 12162075"/>
                <a:gd name="connsiteY232-1132" fmla="*/ 1770583 h 2045303"/>
                <a:gd name="connsiteX233-1133" fmla="*/ 8860576 w 12162075"/>
                <a:gd name="connsiteY233-1134" fmla="*/ 1253965 h 2045303"/>
                <a:gd name="connsiteX234-1135" fmla="*/ 8866136 w 12162075"/>
                <a:gd name="connsiteY234-1136" fmla="*/ 1210212 h 2045303"/>
                <a:gd name="connsiteX235-1137" fmla="*/ 8885650 w 12162075"/>
                <a:gd name="connsiteY235-1138" fmla="*/ 1119148 h 2045303"/>
                <a:gd name="connsiteX236-1139" fmla="*/ 8881408 w 12162075"/>
                <a:gd name="connsiteY236-1140" fmla="*/ 1112575 h 2045303"/>
                <a:gd name="connsiteX237-1141" fmla="*/ 8879922 w 12162075"/>
                <a:gd name="connsiteY237-1142" fmla="*/ 1112459 h 2045303"/>
                <a:gd name="connsiteX238-1143" fmla="*/ 8445632 w 12162075"/>
                <a:gd name="connsiteY238-1144" fmla="*/ 1141465 h 2045303"/>
                <a:gd name="connsiteX239-1145" fmla="*/ 8437814 w 12162075"/>
                <a:gd name="connsiteY239-1146" fmla="*/ 1147175 h 2045303"/>
                <a:gd name="connsiteX240-1147" fmla="*/ 8159918 w 12162075"/>
                <a:gd name="connsiteY240-1148" fmla="*/ 1801288 h 2045303"/>
                <a:gd name="connsiteX241-1149" fmla="*/ 8162844 w 12162075"/>
                <a:gd name="connsiteY241-1150" fmla="*/ 1808555 h 2045303"/>
                <a:gd name="connsiteX242-1151" fmla="*/ 8163165 w 12162075"/>
                <a:gd name="connsiteY242-1152" fmla="*/ 1808679 h 2045303"/>
                <a:gd name="connsiteX243-1153" fmla="*/ 8611793 w 12162075"/>
                <a:gd name="connsiteY243-1154" fmla="*/ 1967217 h 2045303"/>
                <a:gd name="connsiteX244-1155" fmla="*/ 8622982 w 12162075"/>
                <a:gd name="connsiteY244-1156" fmla="*/ 1964816 h 2045303"/>
                <a:gd name="connsiteX245-1157" fmla="*/ 8814217 w 12162075"/>
                <a:gd name="connsiteY245-1158" fmla="*/ 1781631 h 2045303"/>
                <a:gd name="connsiteX246-1159" fmla="*/ 8821200 w 12162075"/>
                <a:gd name="connsiteY246-1160" fmla="*/ 1766145 h 2045303"/>
                <a:gd name="connsiteX247-1161" fmla="*/ 8847083 w 12162075"/>
                <a:gd name="connsiteY247-1162" fmla="*/ 1262806 h 2045303"/>
                <a:gd name="connsiteX248-1163" fmla="*/ 8844166 w 12162075"/>
                <a:gd name="connsiteY248-1164" fmla="*/ 1259559 h 2045303"/>
                <a:gd name="connsiteX249-1165" fmla="*/ 8841053 w 12162075"/>
                <a:gd name="connsiteY249-1166" fmla="*/ 1261730 h 2045303"/>
                <a:gd name="connsiteX250-1167" fmla="*/ 8630525 w 12162075"/>
                <a:gd name="connsiteY250-1168" fmla="*/ 1937767 h 2045303"/>
                <a:gd name="connsiteX251-1169" fmla="*/ 8622235 w 12162075"/>
                <a:gd name="connsiteY251-1170" fmla="*/ 1942134 h 2045303"/>
                <a:gd name="connsiteX252-1171" fmla="*/ 8621977 w 12162075"/>
                <a:gd name="connsiteY252-1172" fmla="*/ 1942045 h 2045303"/>
                <a:gd name="connsiteX253-1173" fmla="*/ 8527765 w 12162075"/>
                <a:gd name="connsiteY253-1174" fmla="*/ 1908557 h 2045303"/>
                <a:gd name="connsiteX254-1175" fmla="*/ 8524172 w 12162075"/>
                <a:gd name="connsiteY254-1176" fmla="*/ 1901610 h 2045303"/>
                <a:gd name="connsiteX255-1177" fmla="*/ 8524207 w 12162075"/>
                <a:gd name="connsiteY255-1178" fmla="*/ 1901504 h 2045303"/>
                <a:gd name="connsiteX256-1179" fmla="*/ 8782401 w 12162075"/>
                <a:gd name="connsiteY256-1180" fmla="*/ 1140060 h 2045303"/>
                <a:gd name="connsiteX257-1181" fmla="*/ 8778932 w 12162075"/>
                <a:gd name="connsiteY257-1182" fmla="*/ 1133033 h 2045303"/>
                <a:gd name="connsiteX258-1183" fmla="*/ 8776887 w 12162075"/>
                <a:gd name="connsiteY258-1184" fmla="*/ 1132748 h 2045303"/>
                <a:gd name="connsiteX259-1185" fmla="*/ 8715345 w 12162075"/>
                <a:gd name="connsiteY259-1186" fmla="*/ 1135728 h 2045303"/>
                <a:gd name="connsiteX260-1187" fmla="*/ 8705560 w 12162075"/>
                <a:gd name="connsiteY260-1188" fmla="*/ 1143039 h 2045303"/>
                <a:gd name="connsiteX261-1189" fmla="*/ 8452410 w 12162075"/>
                <a:gd name="connsiteY261-1190" fmla="*/ 1871778 h 2045303"/>
                <a:gd name="connsiteX262-1191" fmla="*/ 8438632 w 12162075"/>
                <a:gd name="connsiteY262-1192" fmla="*/ 1878538 h 2045303"/>
                <a:gd name="connsiteX263-1193" fmla="*/ 8375391 w 12162075"/>
                <a:gd name="connsiteY263-1194" fmla="*/ 1857342 h 2045303"/>
                <a:gd name="connsiteX264-1195" fmla="*/ 8371904 w 12162075"/>
                <a:gd name="connsiteY264-1196" fmla="*/ 1850324 h 2045303"/>
                <a:gd name="connsiteX265-1197" fmla="*/ 8371967 w 12162075"/>
                <a:gd name="connsiteY265-1198" fmla="*/ 1850146 h 2045303"/>
                <a:gd name="connsiteX266-1199" fmla="*/ 8634955 w 12162075"/>
                <a:gd name="connsiteY266-1200" fmla="*/ 1146748 h 2045303"/>
                <a:gd name="connsiteX267-1201" fmla="*/ 8631708 w 12162075"/>
                <a:gd name="connsiteY267-1202" fmla="*/ 1139615 h 2045303"/>
                <a:gd name="connsiteX268-1203" fmla="*/ 8629422 w 12162075"/>
                <a:gd name="connsiteY268-1204" fmla="*/ 1139277 h 2045303"/>
                <a:gd name="connsiteX269-1205" fmla="*/ 8576472 w 12162075"/>
                <a:gd name="connsiteY269-1206" fmla="*/ 1142586 h 2045303"/>
                <a:gd name="connsiteX270-1207" fmla="*/ 8566973 w 12162075"/>
                <a:gd name="connsiteY270-1208" fmla="*/ 1149568 h 2045303"/>
                <a:gd name="connsiteX271-1209" fmla="*/ 8308316 w 12162075"/>
                <a:gd name="connsiteY271-1210" fmla="*/ 1823008 h 2045303"/>
                <a:gd name="connsiteX272-1211" fmla="*/ 8294565 w 12162075"/>
                <a:gd name="connsiteY272-1212" fmla="*/ 1829413 h 2045303"/>
                <a:gd name="connsiteX273-1213" fmla="*/ 8244604 w 12162075"/>
                <a:gd name="connsiteY273-1214" fmla="*/ 1812130 h 2045303"/>
                <a:gd name="connsiteX274-1215" fmla="*/ 8241180 w 12162075"/>
                <a:gd name="connsiteY274-1216" fmla="*/ 1805086 h 2045303"/>
                <a:gd name="connsiteX275-1217" fmla="*/ 8241277 w 12162075"/>
                <a:gd name="connsiteY275-1218" fmla="*/ 1804819 h 2045303"/>
                <a:gd name="connsiteX276-1219" fmla="*/ 8504177 w 12162075"/>
                <a:gd name="connsiteY276-1220" fmla="*/ 1154816 h 2045303"/>
                <a:gd name="connsiteX277-1221" fmla="*/ 8501117 w 12162075"/>
                <a:gd name="connsiteY277-1222" fmla="*/ 1147602 h 2045303"/>
                <a:gd name="connsiteX278-1223" fmla="*/ 8498769 w 12162075"/>
                <a:gd name="connsiteY278-1224" fmla="*/ 1147202 h 2045303"/>
                <a:gd name="connsiteX279-1225" fmla="*/ 8456074 w 12162075"/>
                <a:gd name="connsiteY279-1226" fmla="*/ 1149346 h 2045303"/>
                <a:gd name="connsiteX280-1227" fmla="*/ 8446664 w 12162075"/>
                <a:gd name="connsiteY280-1228" fmla="*/ 1155785 h 2045303"/>
                <a:gd name="connsiteX281-1229" fmla="*/ 8427540 w 12162075"/>
                <a:gd name="connsiteY281-1230" fmla="*/ 1198533 h 2045303"/>
                <a:gd name="connsiteX282-1231" fmla="*/ 8430315 w 12162075"/>
                <a:gd name="connsiteY282-1232" fmla="*/ 1205844 h 2045303"/>
                <a:gd name="connsiteX283-1233" fmla="*/ 8432699 w 12162075"/>
                <a:gd name="connsiteY283-1234" fmla="*/ 1206334 h 2045303"/>
                <a:gd name="connsiteX284-1235" fmla="*/ 8837263 w 12162075"/>
                <a:gd name="connsiteY284-1236" fmla="*/ 1198791 h 2045303"/>
                <a:gd name="connsiteX285-1237" fmla="*/ 8842912 w 12162075"/>
                <a:gd name="connsiteY285-1238" fmla="*/ 1204226 h 2045303"/>
                <a:gd name="connsiteX286-1239" fmla="*/ 8842663 w 12162075"/>
                <a:gd name="connsiteY286-1240" fmla="*/ 1205969 h 2045303"/>
                <a:gd name="connsiteX287-1241" fmla="*/ 8825923 w 12162075"/>
                <a:gd name="connsiteY287-1242" fmla="*/ 1259933 h 2045303"/>
                <a:gd name="connsiteX288-1243" fmla="*/ 8815454 w 12162075"/>
                <a:gd name="connsiteY288-1244" fmla="*/ 1267618 h 2045303"/>
                <a:gd name="connsiteX289-1245" fmla="*/ 8405935 w 12162075"/>
                <a:gd name="connsiteY289-1246" fmla="*/ 1265723 h 2045303"/>
                <a:gd name="connsiteX290-1247" fmla="*/ 8395831 w 12162075"/>
                <a:gd name="connsiteY290-1248" fmla="*/ 1272394 h 2045303"/>
                <a:gd name="connsiteX291-1249" fmla="*/ 8376796 w 12162075"/>
                <a:gd name="connsiteY291-1250" fmla="*/ 1317526 h 2045303"/>
                <a:gd name="connsiteX292-1251" fmla="*/ 8379741 w 12162075"/>
                <a:gd name="connsiteY292-1252" fmla="*/ 1324784 h 2045303"/>
                <a:gd name="connsiteX293-1253" fmla="*/ 8381671 w 12162075"/>
                <a:gd name="connsiteY293-1254" fmla="*/ 1325220 h 2045303"/>
                <a:gd name="connsiteX294-1255" fmla="*/ 8793075 w 12162075"/>
                <a:gd name="connsiteY294-1256" fmla="*/ 1342244 h 2045303"/>
                <a:gd name="connsiteX295-1257" fmla="*/ 8798367 w 12162075"/>
                <a:gd name="connsiteY295-1258" fmla="*/ 1348008 h 2045303"/>
                <a:gd name="connsiteX296-1259" fmla="*/ 8798136 w 12162075"/>
                <a:gd name="connsiteY296-1260" fmla="*/ 1349360 h 2045303"/>
                <a:gd name="connsiteX297-1261" fmla="*/ 8779546 w 12162075"/>
                <a:gd name="connsiteY297-1262" fmla="*/ 1409843 h 2045303"/>
                <a:gd name="connsiteX298-1263" fmla="*/ 8768277 w 12162075"/>
                <a:gd name="connsiteY298-1264" fmla="*/ 1417510 h 2045303"/>
                <a:gd name="connsiteX299-1265" fmla="*/ 8356267 w 12162075"/>
                <a:gd name="connsiteY299-1266" fmla="*/ 1385623 h 2045303"/>
                <a:gd name="connsiteX300-1267" fmla="*/ 8345434 w 12162075"/>
                <a:gd name="connsiteY300-1268" fmla="*/ 1392134 h 2045303"/>
                <a:gd name="connsiteX301-1269" fmla="*/ 8324522 w 12162075"/>
                <a:gd name="connsiteY301-1270" fmla="*/ 1439960 h 2045303"/>
                <a:gd name="connsiteX302-1271" fmla="*/ 8327360 w 12162075"/>
                <a:gd name="connsiteY302-1272" fmla="*/ 1447236 h 2045303"/>
                <a:gd name="connsiteX303-1273" fmla="*/ 8328970 w 12162075"/>
                <a:gd name="connsiteY303-1274" fmla="*/ 1447672 h 2045303"/>
                <a:gd name="connsiteX304-1275" fmla="*/ 8745764 w 12162075"/>
                <a:gd name="connsiteY304-1276" fmla="*/ 1496735 h 2045303"/>
                <a:gd name="connsiteX305-1277" fmla="*/ 8750612 w 12162075"/>
                <a:gd name="connsiteY305-1278" fmla="*/ 1502872 h 2045303"/>
                <a:gd name="connsiteX306-1279" fmla="*/ 8750407 w 12162075"/>
                <a:gd name="connsiteY306-1280" fmla="*/ 1503851 h 2045303"/>
                <a:gd name="connsiteX307-1281" fmla="*/ 8729523 w 12162075"/>
                <a:gd name="connsiteY307-1282" fmla="*/ 1571156 h 2045303"/>
                <a:gd name="connsiteX308-1283" fmla="*/ 8717355 w 12162075"/>
                <a:gd name="connsiteY308-1284" fmla="*/ 1578699 h 2045303"/>
                <a:gd name="connsiteX309-1285" fmla="*/ 8304145 w 12162075"/>
                <a:gd name="connsiteY309-1286" fmla="*/ 1511651 h 2045303"/>
                <a:gd name="connsiteX310-1287" fmla="*/ 8292484 w 12162075"/>
                <a:gd name="connsiteY310-1288" fmla="*/ 1517878 h 2045303"/>
                <a:gd name="connsiteX311-1289" fmla="*/ 8270069 w 12162075"/>
                <a:gd name="connsiteY311-1290" fmla="*/ 1568782 h 2045303"/>
                <a:gd name="connsiteX312-1291" fmla="*/ 8273120 w 12162075"/>
                <a:gd name="connsiteY312-1292" fmla="*/ 1576636 h 2045303"/>
                <a:gd name="connsiteX313-1293" fmla="*/ 8274339 w 12162075"/>
                <a:gd name="connsiteY313-1294" fmla="*/ 1577027 h 2045303"/>
                <a:gd name="connsiteX314-1295" fmla="*/ 8694513 w 12162075"/>
                <a:gd name="connsiteY314-1296" fmla="*/ 1661713 h 2045303"/>
                <a:gd name="connsiteX315-1297" fmla="*/ 8698863 w 12162075"/>
                <a:gd name="connsiteY315-1298" fmla="*/ 1668250 h 2045303"/>
                <a:gd name="connsiteX316-1299" fmla="*/ 8698711 w 12162075"/>
                <a:gd name="connsiteY316-1300" fmla="*/ 1668829 h 2045303"/>
                <a:gd name="connsiteX317-1301" fmla="*/ 8676813 w 12162075"/>
                <a:gd name="connsiteY317-1302" fmla="*/ 1739336 h 2045303"/>
                <a:gd name="connsiteX318-1303" fmla="*/ 8663853 w 12162075"/>
                <a:gd name="connsiteY318-1304" fmla="*/ 1746710 h 2045303"/>
                <a:gd name="connsiteX319-1305" fmla="*/ 8245031 w 12162075"/>
                <a:gd name="connsiteY319-1306" fmla="*/ 1646396 h 2045303"/>
                <a:gd name="connsiteX320-1307" fmla="*/ 8232454 w 12162075"/>
                <a:gd name="connsiteY320-1308" fmla="*/ 1652729 h 2045303"/>
                <a:gd name="connsiteX321-1309" fmla="*/ 8209008 w 12162075"/>
                <a:gd name="connsiteY321-1310" fmla="*/ 1707778 h 2045303"/>
                <a:gd name="connsiteX322-1311" fmla="*/ 8211943 w 12162075"/>
                <a:gd name="connsiteY322-1312" fmla="*/ 1715045 h 2045303"/>
                <a:gd name="connsiteX323-1313" fmla="*/ 8212566 w 12162075"/>
                <a:gd name="connsiteY323-1314" fmla="*/ 1715267 h 2045303"/>
                <a:gd name="connsiteX324-1315" fmla="*/ 8636911 w 12162075"/>
                <a:gd name="connsiteY324-1316" fmla="*/ 1839179 h 2045303"/>
                <a:gd name="connsiteX325-1317" fmla="*/ 8640674 w 12162075"/>
                <a:gd name="connsiteY325-1318" fmla="*/ 1846054 h 2045303"/>
                <a:gd name="connsiteX326-1319" fmla="*/ 8640647 w 12162075"/>
                <a:gd name="connsiteY326-1320" fmla="*/ 1846143 h 2045303"/>
                <a:gd name="connsiteX327-1321" fmla="*/ 8609516 w 12162075"/>
                <a:gd name="connsiteY327-1322" fmla="*/ 1946404 h 2045303"/>
                <a:gd name="connsiteX328-1323" fmla="*/ 8602578 w 12162075"/>
                <a:gd name="connsiteY328-1324" fmla="*/ 1950024 h 2045303"/>
                <a:gd name="connsiteX329-1325" fmla="*/ 8602400 w 12162075"/>
                <a:gd name="connsiteY329-1326" fmla="*/ 1949962 h 2045303"/>
                <a:gd name="connsiteX330-1327" fmla="*/ 8174007 w 12162075"/>
                <a:gd name="connsiteY330-1328" fmla="*/ 1799375 h 2045303"/>
                <a:gd name="connsiteX331-1329" fmla="*/ 8139105 w 12162075"/>
                <a:gd name="connsiteY331-1330" fmla="*/ 1793416 h 2045303"/>
                <a:gd name="connsiteX332-1331" fmla="*/ 0 w 12162075"/>
                <a:gd name="connsiteY332-1332" fmla="*/ 1793416 h 2045303"/>
                <a:gd name="connsiteX0-1333" fmla="*/ 12162075 w 12162075"/>
                <a:gd name="connsiteY0-1334" fmla="*/ 1755213 h 2045303"/>
                <a:gd name="connsiteX1-1335" fmla="*/ 11301369 w 12162075"/>
                <a:gd name="connsiteY1-1336" fmla="*/ 1793313 h 2045303"/>
                <a:gd name="connsiteX2-1337" fmla="*/ 11277110 w 12162075"/>
                <a:gd name="connsiteY2-1338" fmla="*/ 1735716 h 2045303"/>
                <a:gd name="connsiteX3-1339" fmla="*/ 11277128 w 12162075"/>
                <a:gd name="connsiteY3-1340" fmla="*/ 1734880 h 2045303"/>
                <a:gd name="connsiteX4-1341" fmla="*/ 11311817 w 12162075"/>
                <a:gd name="connsiteY4-1342" fmla="*/ 921909 h 2045303"/>
                <a:gd name="connsiteX5-1343" fmla="*/ 11320561 w 12162075"/>
                <a:gd name="connsiteY5-1344" fmla="*/ 853065 h 2045303"/>
                <a:gd name="connsiteX6-1345" fmla="*/ 11351274 w 12162075"/>
                <a:gd name="connsiteY6-1346" fmla="*/ 709763 h 2045303"/>
                <a:gd name="connsiteX7-1347" fmla="*/ 11344576 w 12162075"/>
                <a:gd name="connsiteY7-1348" fmla="*/ 699410 h 2045303"/>
                <a:gd name="connsiteX8-1349" fmla="*/ 11342246 w 12162075"/>
                <a:gd name="connsiteY8-1350" fmla="*/ 699232 h 2045303"/>
                <a:gd name="connsiteX9-1351" fmla="*/ 10650002 w 12162075"/>
                <a:gd name="connsiteY9-1352" fmla="*/ 745707 h 2045303"/>
                <a:gd name="connsiteX10-1353" fmla="*/ 10464273 w 12162075"/>
                <a:gd name="connsiteY10-1354" fmla="*/ 1069836 h 2045303"/>
                <a:gd name="connsiteX11-1355" fmla="*/ 10484846 w 12162075"/>
                <a:gd name="connsiteY11-1356" fmla="*/ 747984 h 2045303"/>
                <a:gd name="connsiteX12-1357" fmla="*/ 10186057 w 12162075"/>
                <a:gd name="connsiteY12-1358" fmla="*/ 940642 h 2045303"/>
                <a:gd name="connsiteX13-1359" fmla="*/ 10388064 w 12162075"/>
                <a:gd name="connsiteY13-1360" fmla="*/ 664827 h 2045303"/>
                <a:gd name="connsiteX14-1361" fmla="*/ 10046936 w 12162075"/>
                <a:gd name="connsiteY14-1362" fmla="*/ 703341 h 2045303"/>
                <a:gd name="connsiteX15-1363" fmla="*/ 10355118 w 12162075"/>
                <a:gd name="connsiteY15-1364" fmla="*/ 557754 h 2045303"/>
                <a:gd name="connsiteX16-1365" fmla="*/ 10040603 w 12162075"/>
                <a:gd name="connsiteY16-1366" fmla="*/ 412593 h 2045303"/>
                <a:gd name="connsiteX17-1367" fmla="*/ 10381686 w 12162075"/>
                <a:gd name="connsiteY17-1368" fmla="*/ 434901 h 2045303"/>
                <a:gd name="connsiteX18-1369" fmla="*/ 10180525 w 12162075"/>
                <a:gd name="connsiteY18-1370" fmla="*/ 157646 h 2045303"/>
                <a:gd name="connsiteX19-1371" fmla="*/ 10467164 w 12162075"/>
                <a:gd name="connsiteY19-1372" fmla="*/ 348214 h 2045303"/>
                <a:gd name="connsiteX20-1373" fmla="*/ 10429157 w 12162075"/>
                <a:gd name="connsiteY20-1374" fmla="*/ 6793 h 2045303"/>
                <a:gd name="connsiteX21-1375" fmla="*/ 10580046 w 12162075"/>
                <a:gd name="connsiteY21-1376" fmla="*/ 312768 h 2045303"/>
                <a:gd name="connsiteX22-1377" fmla="*/ 10719905 w 12162075"/>
                <a:gd name="connsiteY22-1378" fmla="*/ 460 h 2045303"/>
                <a:gd name="connsiteX23-1379" fmla="*/ 10699020 w 12162075"/>
                <a:gd name="connsiteY23-1380" fmla="*/ 344371 h 2045303"/>
                <a:gd name="connsiteX24-1381" fmla="*/ 10973776 w 12162075"/>
                <a:gd name="connsiteY24-1382" fmla="*/ 144820 h 2045303"/>
                <a:gd name="connsiteX25-1383" fmla="*/ 10784320 w 12162075"/>
                <a:gd name="connsiteY25-1384" fmla="*/ 426976 h 2045303"/>
                <a:gd name="connsiteX26-1385" fmla="*/ 11125750 w 12162075"/>
                <a:gd name="connsiteY26-1386" fmla="*/ 388978 h 2045303"/>
                <a:gd name="connsiteX27-1387" fmla="*/ 10817408 w 12162075"/>
                <a:gd name="connsiteY27-1388" fmla="*/ 540205 h 2045303"/>
                <a:gd name="connsiteX28-1389" fmla="*/ 11119150 w 12162075"/>
                <a:gd name="connsiteY28-1390" fmla="*/ 677698 h 2045303"/>
                <a:gd name="connsiteX29-1391" fmla="*/ 10781625 w 12162075"/>
                <a:gd name="connsiteY29-1392" fmla="*/ 658343 h 2045303"/>
                <a:gd name="connsiteX30-1393" fmla="*/ 10428943 w 12162075"/>
                <a:gd name="connsiteY30-1394" fmla="*/ 659891 h 2045303"/>
                <a:gd name="connsiteX31-1395" fmla="*/ 10552953 w 12162075"/>
                <a:gd name="connsiteY31-1396" fmla="*/ 377566 h 2045303"/>
                <a:gd name="connsiteX32-1397" fmla="*/ 10761087 w 12162075"/>
                <a:gd name="connsiteY32-1398" fmla="*/ 613176 h 2045303"/>
                <a:gd name="connsiteX33-1399" fmla="*/ 10684967 w 12162075"/>
                <a:gd name="connsiteY33-1400" fmla="*/ 706366 h 2045303"/>
                <a:gd name="connsiteX34-1401" fmla="*/ 10648597 w 12162075"/>
                <a:gd name="connsiteY34-1402" fmla="*/ 749175 h 2045303"/>
                <a:gd name="connsiteX35-1403" fmla="*/ 10209263 w 12162075"/>
                <a:gd name="connsiteY35-1404" fmla="*/ 1783214 h 2045303"/>
                <a:gd name="connsiteX36-1405" fmla="*/ 10213880 w 12162075"/>
                <a:gd name="connsiteY36-1406" fmla="*/ 1794643 h 2045303"/>
                <a:gd name="connsiteX37-1407" fmla="*/ 10214387 w 12162075"/>
                <a:gd name="connsiteY37-1408" fmla="*/ 1794839 h 2045303"/>
                <a:gd name="connsiteX38-1409" fmla="*/ 10920355 w 12162075"/>
                <a:gd name="connsiteY38-1410" fmla="*/ 2044325 h 2045303"/>
                <a:gd name="connsiteX39-1411" fmla="*/ 10937948 w 12162075"/>
                <a:gd name="connsiteY39-1412" fmla="*/ 2040536 h 2045303"/>
                <a:gd name="connsiteX40-1413" fmla="*/ 11238917 w 12162075"/>
                <a:gd name="connsiteY40-1414" fmla="*/ 1752278 h 2045303"/>
                <a:gd name="connsiteX41-1415" fmla="*/ 11249910 w 12162075"/>
                <a:gd name="connsiteY41-1416" fmla="*/ 1727898 h 2045303"/>
                <a:gd name="connsiteX42-1417" fmla="*/ 11290613 w 12162075"/>
                <a:gd name="connsiteY42-1418" fmla="*/ 935936 h 2045303"/>
                <a:gd name="connsiteX43-1419" fmla="*/ 11281122 w 12162075"/>
                <a:gd name="connsiteY43-1420" fmla="*/ 934246 h 2045303"/>
                <a:gd name="connsiteX44-1421" fmla="*/ 10949832 w 12162075"/>
                <a:gd name="connsiteY44-1422" fmla="*/ 1998046 h 2045303"/>
                <a:gd name="connsiteX45-1423" fmla="*/ 10936783 w 12162075"/>
                <a:gd name="connsiteY45-1424" fmla="*/ 2004904 h 2045303"/>
                <a:gd name="connsiteX46-1425" fmla="*/ 10936374 w 12162075"/>
                <a:gd name="connsiteY46-1426" fmla="*/ 2004770 h 2045303"/>
                <a:gd name="connsiteX47-1427" fmla="*/ 10788145 w 12162075"/>
                <a:gd name="connsiteY47-1428" fmla="*/ 1952061 h 2045303"/>
                <a:gd name="connsiteX48-1429" fmla="*/ 10782497 w 12162075"/>
                <a:gd name="connsiteY48-1430" fmla="*/ 1941103 h 2045303"/>
                <a:gd name="connsiteX49-1431" fmla="*/ 10782541 w 12162075"/>
                <a:gd name="connsiteY49-1432" fmla="*/ 1940960 h 2045303"/>
                <a:gd name="connsiteX50-1433" fmla="*/ 11188813 w 12162075"/>
                <a:gd name="connsiteY50-1434" fmla="*/ 742789 h 2045303"/>
                <a:gd name="connsiteX51-1435" fmla="*/ 11183352 w 12162075"/>
                <a:gd name="connsiteY51-1436" fmla="*/ 731742 h 2045303"/>
                <a:gd name="connsiteX52-1437" fmla="*/ 11180132 w 12162075"/>
                <a:gd name="connsiteY52-1438" fmla="*/ 731288 h 2045303"/>
                <a:gd name="connsiteX53-1439" fmla="*/ 11083296 w 12162075"/>
                <a:gd name="connsiteY53-1440" fmla="*/ 735967 h 2045303"/>
                <a:gd name="connsiteX54-1441" fmla="*/ 11067908 w 12162075"/>
                <a:gd name="connsiteY54-1442" fmla="*/ 747477 h 2045303"/>
                <a:gd name="connsiteX55-1443" fmla="*/ 10669490 w 12162075"/>
                <a:gd name="connsiteY55-1444" fmla="*/ 1894183 h 2045303"/>
                <a:gd name="connsiteX56-1445" fmla="*/ 10647814 w 12162075"/>
                <a:gd name="connsiteY56-1446" fmla="*/ 1904857 h 2045303"/>
                <a:gd name="connsiteX57-1447" fmla="*/ 10548309 w 12162075"/>
                <a:gd name="connsiteY57-1448" fmla="*/ 1871493 h 2045303"/>
                <a:gd name="connsiteX58-1449" fmla="*/ 10542813 w 12162075"/>
                <a:gd name="connsiteY58-1450" fmla="*/ 1860464 h 2045303"/>
                <a:gd name="connsiteX59-1451" fmla="*/ 10542910 w 12162075"/>
                <a:gd name="connsiteY59-1452" fmla="*/ 1860179 h 2045303"/>
                <a:gd name="connsiteX60-1453" fmla="*/ 10956752 w 12162075"/>
                <a:gd name="connsiteY60-1454" fmla="*/ 753303 h 2045303"/>
                <a:gd name="connsiteX61-1455" fmla="*/ 10951646 w 12162075"/>
                <a:gd name="connsiteY61-1456" fmla="*/ 742078 h 2045303"/>
                <a:gd name="connsiteX62-1457" fmla="*/ 10948044 w 12162075"/>
                <a:gd name="connsiteY62-1458" fmla="*/ 741544 h 2045303"/>
                <a:gd name="connsiteX63-1459" fmla="*/ 10864728 w 12162075"/>
                <a:gd name="connsiteY63-1460" fmla="*/ 746756 h 2045303"/>
                <a:gd name="connsiteX64-1461" fmla="*/ 10849767 w 12162075"/>
                <a:gd name="connsiteY64-1462" fmla="*/ 757732 h 2045303"/>
                <a:gd name="connsiteX65-1463" fmla="*/ 10442748 w 12162075"/>
                <a:gd name="connsiteY65-1464" fmla="*/ 1817476 h 2045303"/>
                <a:gd name="connsiteX66-1465" fmla="*/ 10421107 w 12162075"/>
                <a:gd name="connsiteY66-1466" fmla="*/ 1827545 h 2045303"/>
                <a:gd name="connsiteX67-1467" fmla="*/ 10342523 w 12162075"/>
                <a:gd name="connsiteY67-1468" fmla="*/ 1800318 h 2045303"/>
                <a:gd name="connsiteX68-1469" fmla="*/ 10337142 w 12162075"/>
                <a:gd name="connsiteY68-1470" fmla="*/ 1789218 h 2045303"/>
                <a:gd name="connsiteX69-1471" fmla="*/ 10337293 w 12162075"/>
                <a:gd name="connsiteY69-1472" fmla="*/ 1788809 h 2045303"/>
                <a:gd name="connsiteX70-1473" fmla="*/ 10751001 w 12162075"/>
                <a:gd name="connsiteY70-1474" fmla="*/ 765924 h 2045303"/>
                <a:gd name="connsiteX71-1475" fmla="*/ 10746189 w 12162075"/>
                <a:gd name="connsiteY71-1476" fmla="*/ 754574 h 2045303"/>
                <a:gd name="connsiteX72-1477" fmla="*/ 10742480 w 12162075"/>
                <a:gd name="connsiteY72-1478" fmla="*/ 753952 h 2045303"/>
                <a:gd name="connsiteX73-1479" fmla="*/ 10675334 w 12162075"/>
                <a:gd name="connsiteY73-1480" fmla="*/ 757323 h 2045303"/>
                <a:gd name="connsiteX74-1481" fmla="*/ 10660515 w 12162075"/>
                <a:gd name="connsiteY74-1482" fmla="*/ 767454 h 2045303"/>
                <a:gd name="connsiteX75-1483" fmla="*/ 10630416 w 12162075"/>
                <a:gd name="connsiteY75-1484" fmla="*/ 834724 h 2045303"/>
                <a:gd name="connsiteX76-1485" fmla="*/ 10634810 w 12162075"/>
                <a:gd name="connsiteY76-1486" fmla="*/ 846243 h 2045303"/>
                <a:gd name="connsiteX77-1487" fmla="*/ 10638537 w 12162075"/>
                <a:gd name="connsiteY77-1488" fmla="*/ 846999 h 2045303"/>
                <a:gd name="connsiteX78-1489" fmla="*/ 11275180 w 12162075"/>
                <a:gd name="connsiteY78-1490" fmla="*/ 835133 h 2045303"/>
                <a:gd name="connsiteX79-1491" fmla="*/ 11284057 w 12162075"/>
                <a:gd name="connsiteY79-1492" fmla="*/ 843690 h 2045303"/>
                <a:gd name="connsiteX80-1493" fmla="*/ 11283666 w 12162075"/>
                <a:gd name="connsiteY80-1494" fmla="*/ 846430 h 2045303"/>
                <a:gd name="connsiteX81-1495" fmla="*/ 11257338 w 12162075"/>
                <a:gd name="connsiteY81-1496" fmla="*/ 931347 h 2045303"/>
                <a:gd name="connsiteX82-1497" fmla="*/ 11240856 w 12162075"/>
                <a:gd name="connsiteY82-1498" fmla="*/ 943434 h 2045303"/>
                <a:gd name="connsiteX83-1499" fmla="*/ 10596421 w 12162075"/>
                <a:gd name="connsiteY83-1500" fmla="*/ 940455 h 2045303"/>
                <a:gd name="connsiteX84-1501" fmla="*/ 10580526 w 12162075"/>
                <a:gd name="connsiteY84-1502" fmla="*/ 950951 h 2045303"/>
                <a:gd name="connsiteX85-1503" fmla="*/ 10550578 w 12162075"/>
                <a:gd name="connsiteY85-1504" fmla="*/ 1021974 h 2045303"/>
                <a:gd name="connsiteX86-1505" fmla="*/ 10555221 w 12162075"/>
                <a:gd name="connsiteY86-1506" fmla="*/ 1033395 h 2045303"/>
                <a:gd name="connsiteX87-1507" fmla="*/ 10558245 w 12162075"/>
                <a:gd name="connsiteY87-1508" fmla="*/ 1034071 h 2045303"/>
                <a:gd name="connsiteX88-1509" fmla="*/ 11205624 w 12162075"/>
                <a:gd name="connsiteY88-1510" fmla="*/ 1060897 h 2045303"/>
                <a:gd name="connsiteX89-1511" fmla="*/ 11214012 w 12162075"/>
                <a:gd name="connsiteY89-1512" fmla="*/ 1069916 h 2045303"/>
                <a:gd name="connsiteX90-1513" fmla="*/ 11213629 w 12162075"/>
                <a:gd name="connsiteY90-1514" fmla="*/ 1072167 h 2045303"/>
                <a:gd name="connsiteX91-1515" fmla="*/ 11184375 w 12162075"/>
                <a:gd name="connsiteY91-1516" fmla="*/ 1167340 h 2045303"/>
                <a:gd name="connsiteX92-1517" fmla="*/ 11166639 w 12162075"/>
                <a:gd name="connsiteY92-1518" fmla="*/ 1179410 h 2045303"/>
                <a:gd name="connsiteX93-1519" fmla="*/ 10518299 w 12162075"/>
                <a:gd name="connsiteY93-1520" fmla="*/ 1129226 h 2045303"/>
                <a:gd name="connsiteX94-1521" fmla="*/ 10501248 w 12162075"/>
                <a:gd name="connsiteY94-1522" fmla="*/ 1139473 h 2045303"/>
                <a:gd name="connsiteX95-1523" fmla="*/ 10468338 w 12162075"/>
                <a:gd name="connsiteY95-1524" fmla="*/ 1214730 h 2045303"/>
                <a:gd name="connsiteX96-1525" fmla="*/ 10472830 w 12162075"/>
                <a:gd name="connsiteY96-1526" fmla="*/ 1226213 h 2045303"/>
                <a:gd name="connsiteX97-1527" fmla="*/ 10475311 w 12162075"/>
                <a:gd name="connsiteY97-1528" fmla="*/ 1226880 h 2045303"/>
                <a:gd name="connsiteX98-1529" fmla="*/ 11131203 w 12162075"/>
                <a:gd name="connsiteY98-1530" fmla="*/ 1303961 h 2045303"/>
                <a:gd name="connsiteX99-1531" fmla="*/ 11138843 w 12162075"/>
                <a:gd name="connsiteY99-1532" fmla="*/ 1313630 h 2045303"/>
                <a:gd name="connsiteX100-1533" fmla="*/ 11138514 w 12162075"/>
                <a:gd name="connsiteY100-1534" fmla="*/ 1315204 h 2045303"/>
                <a:gd name="connsiteX101-1535" fmla="*/ 11105604 w 12162075"/>
                <a:gd name="connsiteY101-1536" fmla="*/ 1421122 h 2045303"/>
                <a:gd name="connsiteX102-1537" fmla="*/ 11086453 w 12162075"/>
                <a:gd name="connsiteY102-1538" fmla="*/ 1432978 h 2045303"/>
                <a:gd name="connsiteX103-1539" fmla="*/ 10436255 w 12162075"/>
                <a:gd name="connsiteY103-1540" fmla="*/ 1327479 h 2045303"/>
                <a:gd name="connsiteX104-1541" fmla="*/ 10417905 w 12162075"/>
                <a:gd name="connsiteY104-1542" fmla="*/ 1337263 h 2045303"/>
                <a:gd name="connsiteX105-1543" fmla="*/ 10382549 w 12162075"/>
                <a:gd name="connsiteY105-1544" fmla="*/ 1417395 h 2045303"/>
                <a:gd name="connsiteX106-1545" fmla="*/ 10387343 w 12162075"/>
                <a:gd name="connsiteY106-1546" fmla="*/ 1429758 h 2045303"/>
                <a:gd name="connsiteX107-1547" fmla="*/ 10389282 w 12162075"/>
                <a:gd name="connsiteY107-1548" fmla="*/ 1430372 h 2045303"/>
                <a:gd name="connsiteX108-1549" fmla="*/ 11050457 w 12162075"/>
                <a:gd name="connsiteY108-1550" fmla="*/ 1563640 h 2045303"/>
                <a:gd name="connsiteX109-1551" fmla="*/ 11057288 w 12162075"/>
                <a:gd name="connsiteY109-1552" fmla="*/ 1573905 h 2045303"/>
                <a:gd name="connsiteX110-1553" fmla="*/ 11057066 w 12162075"/>
                <a:gd name="connsiteY110-1554" fmla="*/ 1574768 h 2045303"/>
                <a:gd name="connsiteX111-1555" fmla="*/ 11022617 w 12162075"/>
                <a:gd name="connsiteY111-1556" fmla="*/ 1685711 h 2045303"/>
                <a:gd name="connsiteX112-1557" fmla="*/ 11002212 w 12162075"/>
                <a:gd name="connsiteY112-1558" fmla="*/ 1697318 h 2045303"/>
                <a:gd name="connsiteX113-1559" fmla="*/ 10343119 w 12162075"/>
                <a:gd name="connsiteY113-1560" fmla="*/ 1539465 h 2045303"/>
                <a:gd name="connsiteX114-1561" fmla="*/ 10323319 w 12162075"/>
                <a:gd name="connsiteY114-1562" fmla="*/ 1549436 h 2045303"/>
                <a:gd name="connsiteX115-1563" fmla="*/ 10286487 w 12162075"/>
                <a:gd name="connsiteY115-1564" fmla="*/ 1636061 h 2045303"/>
                <a:gd name="connsiteX116-1565" fmla="*/ 10291103 w 12162075"/>
                <a:gd name="connsiteY116-1566" fmla="*/ 1647490 h 2045303"/>
                <a:gd name="connsiteX117-1567" fmla="*/ 10292064 w 12162075"/>
                <a:gd name="connsiteY117-1568" fmla="*/ 1647837 h 2045303"/>
                <a:gd name="connsiteX118-1569" fmla="*/ 10959891 w 12162075"/>
                <a:gd name="connsiteY118-1570" fmla="*/ 1842906 h 2045303"/>
                <a:gd name="connsiteX119-1571" fmla="*/ 10965807 w 12162075"/>
                <a:gd name="connsiteY119-1572" fmla="*/ 1853739 h 2045303"/>
                <a:gd name="connsiteX120-1573" fmla="*/ 10965771 w 12162075"/>
                <a:gd name="connsiteY120-1574" fmla="*/ 1853855 h 2045303"/>
                <a:gd name="connsiteX121-1575" fmla="*/ 10916851 w 12162075"/>
                <a:gd name="connsiteY121-1576" fmla="*/ 2011637 h 2045303"/>
                <a:gd name="connsiteX122-1577" fmla="*/ 10905928 w 12162075"/>
                <a:gd name="connsiteY122-1578" fmla="*/ 2017374 h 2045303"/>
                <a:gd name="connsiteX123-1579" fmla="*/ 10905634 w 12162075"/>
                <a:gd name="connsiteY123-1580" fmla="*/ 2017276 h 2045303"/>
                <a:gd name="connsiteX124-1581" fmla="*/ 10231509 w 12162075"/>
                <a:gd name="connsiteY124-1582" fmla="*/ 1780252 h 2045303"/>
                <a:gd name="connsiteX125-1583" fmla="*/ 10176584 w 12162075"/>
                <a:gd name="connsiteY125-1584" fmla="*/ 1770877 h 2045303"/>
                <a:gd name="connsiteX126-1585" fmla="*/ 10091809 w 12162075"/>
                <a:gd name="connsiteY126-1586" fmla="*/ 1771037 h 2045303"/>
                <a:gd name="connsiteX127-1587" fmla="*/ 9939524 w 12162075"/>
                <a:gd name="connsiteY127-1588" fmla="*/ 1771037 h 2045303"/>
                <a:gd name="connsiteX128-1589" fmla="*/ 9924332 w 12162075"/>
                <a:gd name="connsiteY128-1590" fmla="*/ 1755863 h 2045303"/>
                <a:gd name="connsiteX129-1591" fmla="*/ 9924350 w 12162075"/>
                <a:gd name="connsiteY129-1592" fmla="*/ 1755205 h 2045303"/>
                <a:gd name="connsiteX130-1593" fmla="*/ 9951389 w 12162075"/>
                <a:gd name="connsiteY130-1594" fmla="*/ 1121906 h 2045303"/>
                <a:gd name="connsiteX131-1595" fmla="*/ 9958203 w 12162075"/>
                <a:gd name="connsiteY131-1596" fmla="*/ 1068280 h 2045303"/>
                <a:gd name="connsiteX132-1597" fmla="*/ 9982129 w 12162075"/>
                <a:gd name="connsiteY132-1598" fmla="*/ 956652 h 2045303"/>
                <a:gd name="connsiteX133-1599" fmla="*/ 9976899 w 12162075"/>
                <a:gd name="connsiteY133-1600" fmla="*/ 948593 h 2045303"/>
                <a:gd name="connsiteX134-1601" fmla="*/ 9975094 w 12162075"/>
                <a:gd name="connsiteY134-1602" fmla="*/ 948451 h 2045303"/>
                <a:gd name="connsiteX135-1603" fmla="*/ 9442758 w 12162075"/>
                <a:gd name="connsiteY135-1604" fmla="*/ 984030 h 2045303"/>
                <a:gd name="connsiteX136-1605" fmla="*/ 9433160 w 12162075"/>
                <a:gd name="connsiteY136-1606" fmla="*/ 991021 h 2045303"/>
                <a:gd name="connsiteX137-1607" fmla="*/ 9092495 w 12162075"/>
                <a:gd name="connsiteY137-1608" fmla="*/ 1792838 h 2045303"/>
                <a:gd name="connsiteX138-1609" fmla="*/ 9096107 w 12162075"/>
                <a:gd name="connsiteY138-1610" fmla="*/ 1801741 h 2045303"/>
                <a:gd name="connsiteX139-1611" fmla="*/ 9096489 w 12162075"/>
                <a:gd name="connsiteY139-1612" fmla="*/ 1801893 h 2045303"/>
                <a:gd name="connsiteX140-1613" fmla="*/ 9646410 w 12162075"/>
                <a:gd name="connsiteY140-1614" fmla="*/ 1996232 h 2045303"/>
                <a:gd name="connsiteX141-1615" fmla="*/ 9660117 w 12162075"/>
                <a:gd name="connsiteY141-1616" fmla="*/ 1993279 h 2045303"/>
                <a:gd name="connsiteX142-1617" fmla="*/ 9894553 w 12162075"/>
                <a:gd name="connsiteY142-1618" fmla="*/ 1768733 h 2045303"/>
                <a:gd name="connsiteX143-1619" fmla="*/ 9903119 w 12162075"/>
                <a:gd name="connsiteY143-1620" fmla="*/ 1749752 h 2045303"/>
                <a:gd name="connsiteX144-1621" fmla="*/ 9934828 w 12162075"/>
                <a:gd name="connsiteY144-1622" fmla="*/ 1132837 h 2045303"/>
                <a:gd name="connsiteX145-1623" fmla="*/ 9931225 w 12162075"/>
                <a:gd name="connsiteY145-1624" fmla="*/ 1128870 h 2045303"/>
                <a:gd name="connsiteX146-1625" fmla="*/ 9927427 w 12162075"/>
                <a:gd name="connsiteY146-1626" fmla="*/ 1131521 h 2045303"/>
                <a:gd name="connsiteX147-1627" fmla="*/ 9669367 w 12162075"/>
                <a:gd name="connsiteY147-1628" fmla="*/ 1960199 h 2045303"/>
                <a:gd name="connsiteX148-1629" fmla="*/ 9659191 w 12162075"/>
                <a:gd name="connsiteY148-1630" fmla="*/ 1965545 h 2045303"/>
                <a:gd name="connsiteX149-1631" fmla="*/ 9658889 w 12162075"/>
                <a:gd name="connsiteY149-1632" fmla="*/ 1965447 h 2045303"/>
                <a:gd name="connsiteX150-1633" fmla="*/ 9543410 w 12162075"/>
                <a:gd name="connsiteY150-1634" fmla="*/ 1924363 h 2045303"/>
                <a:gd name="connsiteX151-1635" fmla="*/ 9539007 w 12162075"/>
                <a:gd name="connsiteY151-1636" fmla="*/ 1915833 h 2045303"/>
                <a:gd name="connsiteX152-1637" fmla="*/ 9539042 w 12162075"/>
                <a:gd name="connsiteY152-1638" fmla="*/ 1915717 h 2045303"/>
                <a:gd name="connsiteX153-1639" fmla="*/ 9855505 w 12162075"/>
                <a:gd name="connsiteY153-1640" fmla="*/ 982384 h 2045303"/>
                <a:gd name="connsiteX154-1641" fmla="*/ 9851245 w 12162075"/>
                <a:gd name="connsiteY154-1642" fmla="*/ 973765 h 2045303"/>
                <a:gd name="connsiteX155-1643" fmla="*/ 9848745 w 12162075"/>
                <a:gd name="connsiteY155-1644" fmla="*/ 973418 h 2045303"/>
                <a:gd name="connsiteX156-1645" fmla="*/ 9773319 w 12162075"/>
                <a:gd name="connsiteY156-1646" fmla="*/ 977065 h 2045303"/>
                <a:gd name="connsiteX157-1647" fmla="*/ 9761329 w 12162075"/>
                <a:gd name="connsiteY157-1648" fmla="*/ 986040 h 2045303"/>
                <a:gd name="connsiteX158-1649" fmla="*/ 9451021 w 12162075"/>
                <a:gd name="connsiteY158-1650" fmla="*/ 1879294 h 2045303"/>
                <a:gd name="connsiteX159-1651" fmla="*/ 9434121 w 12162075"/>
                <a:gd name="connsiteY159-1652" fmla="*/ 1887583 h 2045303"/>
                <a:gd name="connsiteX160-1653" fmla="*/ 9356604 w 12162075"/>
                <a:gd name="connsiteY160-1654" fmla="*/ 1861593 h 2045303"/>
                <a:gd name="connsiteX161-1655" fmla="*/ 9352326 w 12162075"/>
                <a:gd name="connsiteY161-1656" fmla="*/ 1853001 h 2045303"/>
                <a:gd name="connsiteX162-1657" fmla="*/ 9352406 w 12162075"/>
                <a:gd name="connsiteY162-1658" fmla="*/ 1852779 h 2045303"/>
                <a:gd name="connsiteX163-1659" fmla="*/ 9674775 w 12162075"/>
                <a:gd name="connsiteY163-1660" fmla="*/ 990558 h 2045303"/>
                <a:gd name="connsiteX164-1661" fmla="*/ 9670772 w 12162075"/>
                <a:gd name="connsiteY164-1662" fmla="*/ 981824 h 2045303"/>
                <a:gd name="connsiteX165-1663" fmla="*/ 9667988 w 12162075"/>
                <a:gd name="connsiteY165-1664" fmla="*/ 981406 h 2045303"/>
                <a:gd name="connsiteX166-1665" fmla="*/ 9603057 w 12162075"/>
                <a:gd name="connsiteY166-1666" fmla="*/ 985462 h 2045303"/>
                <a:gd name="connsiteX167-1667" fmla="*/ 9591405 w 12162075"/>
                <a:gd name="connsiteY167-1668" fmla="*/ 994018 h 2045303"/>
                <a:gd name="connsiteX168-1669" fmla="*/ 9274355 w 12162075"/>
                <a:gd name="connsiteY168-1670" fmla="*/ 1819513 h 2045303"/>
                <a:gd name="connsiteX169-1671" fmla="*/ 9257455 w 12162075"/>
                <a:gd name="connsiteY169-1672" fmla="*/ 1827358 h 2045303"/>
                <a:gd name="connsiteX170-1673" fmla="*/ 9196207 w 12162075"/>
                <a:gd name="connsiteY170-1674" fmla="*/ 1806180 h 2045303"/>
                <a:gd name="connsiteX171-1675" fmla="*/ 9192018 w 12162075"/>
                <a:gd name="connsiteY171-1676" fmla="*/ 1797534 h 2045303"/>
                <a:gd name="connsiteX172-1677" fmla="*/ 9192133 w 12162075"/>
                <a:gd name="connsiteY172-1678" fmla="*/ 1797214 h 2045303"/>
                <a:gd name="connsiteX173-1679" fmla="*/ 9514484 w 12162075"/>
                <a:gd name="connsiteY173-1680" fmla="*/ 1000414 h 2045303"/>
                <a:gd name="connsiteX174-1681" fmla="*/ 9510749 w 12162075"/>
                <a:gd name="connsiteY174-1682" fmla="*/ 991572 h 2045303"/>
                <a:gd name="connsiteX175-1683" fmla="*/ 9507858 w 12162075"/>
                <a:gd name="connsiteY175-1684" fmla="*/ 991083 h 2045303"/>
                <a:gd name="connsiteX176-1685" fmla="*/ 9455548 w 12162075"/>
                <a:gd name="connsiteY176-1686" fmla="*/ 993752 h 2045303"/>
                <a:gd name="connsiteX177-1687" fmla="*/ 9443985 w 12162075"/>
                <a:gd name="connsiteY177-1688" fmla="*/ 1001641 h 2045303"/>
                <a:gd name="connsiteX178-1689" fmla="*/ 9420539 w 12162075"/>
                <a:gd name="connsiteY178-1690" fmla="*/ 1054040 h 2045303"/>
                <a:gd name="connsiteX179-1691" fmla="*/ 9423954 w 12162075"/>
                <a:gd name="connsiteY179-1692" fmla="*/ 1063005 h 2045303"/>
                <a:gd name="connsiteX180-1693" fmla="*/ 9426863 w 12162075"/>
                <a:gd name="connsiteY180-1694" fmla="*/ 1063601 h 2045303"/>
                <a:gd name="connsiteX181-1695" fmla="*/ 9922784 w 12162075"/>
                <a:gd name="connsiteY181-1696" fmla="*/ 1054360 h 2045303"/>
                <a:gd name="connsiteX182-1697" fmla="*/ 9929696 w 12162075"/>
                <a:gd name="connsiteY182-1698" fmla="*/ 1061040 h 2045303"/>
                <a:gd name="connsiteX183-1699" fmla="*/ 9929393 w 12162075"/>
                <a:gd name="connsiteY183-1700" fmla="*/ 1063165 h 2045303"/>
                <a:gd name="connsiteX184-1701" fmla="*/ 9908882 w 12162075"/>
                <a:gd name="connsiteY184-1702" fmla="*/ 1129306 h 2045303"/>
                <a:gd name="connsiteX185-1703" fmla="*/ 9896047 w 12162075"/>
                <a:gd name="connsiteY185-1704" fmla="*/ 1138725 h 2045303"/>
                <a:gd name="connsiteX186-1705" fmla="*/ 9394060 w 12162075"/>
                <a:gd name="connsiteY186-1706" fmla="*/ 1136404 h 2045303"/>
                <a:gd name="connsiteX187-1707" fmla="*/ 9381678 w 12162075"/>
                <a:gd name="connsiteY187-1708" fmla="*/ 1144587 h 2045303"/>
                <a:gd name="connsiteX188-1709" fmla="*/ 9358348 w 12162075"/>
                <a:gd name="connsiteY188-1710" fmla="*/ 1199903 h 2045303"/>
                <a:gd name="connsiteX189-1711" fmla="*/ 9361968 w 12162075"/>
                <a:gd name="connsiteY189-1712" fmla="*/ 1208806 h 2045303"/>
                <a:gd name="connsiteX190-1713" fmla="*/ 9364325 w 12162075"/>
                <a:gd name="connsiteY190-1714" fmla="*/ 1209331 h 2045303"/>
                <a:gd name="connsiteX191-1715" fmla="*/ 9868652 w 12162075"/>
                <a:gd name="connsiteY191-1716" fmla="*/ 1230198 h 2045303"/>
                <a:gd name="connsiteX192-1717" fmla="*/ 9875171 w 12162075"/>
                <a:gd name="connsiteY192-1718" fmla="*/ 1237243 h 2045303"/>
                <a:gd name="connsiteX193-1719" fmla="*/ 9874878 w 12162075"/>
                <a:gd name="connsiteY193-1720" fmla="*/ 1238977 h 2045303"/>
                <a:gd name="connsiteX194-1721" fmla="*/ 9852090 w 12162075"/>
                <a:gd name="connsiteY194-1722" fmla="*/ 1313105 h 2045303"/>
                <a:gd name="connsiteX195-1723" fmla="*/ 9838276 w 12162075"/>
                <a:gd name="connsiteY195-1724" fmla="*/ 1322507 h 2045303"/>
                <a:gd name="connsiteX196-1725" fmla="*/ 9333238 w 12162075"/>
                <a:gd name="connsiteY196-1726" fmla="*/ 1283415 h 2045303"/>
                <a:gd name="connsiteX197-1727" fmla="*/ 9319958 w 12162075"/>
                <a:gd name="connsiteY197-1728" fmla="*/ 1291420 h 2045303"/>
                <a:gd name="connsiteX198-1729" fmla="*/ 9294324 w 12162075"/>
                <a:gd name="connsiteY198-1730" fmla="*/ 1350044 h 2045303"/>
                <a:gd name="connsiteX199-1731" fmla="*/ 9297820 w 12162075"/>
                <a:gd name="connsiteY199-1732" fmla="*/ 1358984 h 2045303"/>
                <a:gd name="connsiteX200-1733" fmla="*/ 9299750 w 12162075"/>
                <a:gd name="connsiteY200-1734" fmla="*/ 1359508 h 2045303"/>
                <a:gd name="connsiteX201-1735" fmla="*/ 9810623 w 12162075"/>
                <a:gd name="connsiteY201-1736" fmla="*/ 1419529 h 2045303"/>
                <a:gd name="connsiteX202-1737" fmla="*/ 9816573 w 12162075"/>
                <a:gd name="connsiteY202-1738" fmla="*/ 1427045 h 2045303"/>
                <a:gd name="connsiteX203-1739" fmla="*/ 9816307 w 12162075"/>
                <a:gd name="connsiteY203-1740" fmla="*/ 1428282 h 2045303"/>
                <a:gd name="connsiteX204-1741" fmla="*/ 9790708 w 12162075"/>
                <a:gd name="connsiteY204-1742" fmla="*/ 1510789 h 2045303"/>
                <a:gd name="connsiteX205-1743" fmla="*/ 9775791 w 12162075"/>
                <a:gd name="connsiteY205-1744" fmla="*/ 1520030 h 2045303"/>
                <a:gd name="connsiteX206-1745" fmla="*/ 9269286 w 12162075"/>
                <a:gd name="connsiteY206-1746" fmla="*/ 1437852 h 2045303"/>
                <a:gd name="connsiteX207-1747" fmla="*/ 9254992 w 12162075"/>
                <a:gd name="connsiteY207-1748" fmla="*/ 1445475 h 2045303"/>
                <a:gd name="connsiteX208-1749" fmla="*/ 9227481 w 12162075"/>
                <a:gd name="connsiteY208-1750" fmla="*/ 1507898 h 2045303"/>
                <a:gd name="connsiteX209-1751" fmla="*/ 9231216 w 12162075"/>
                <a:gd name="connsiteY209-1752" fmla="*/ 1517522 h 2045303"/>
                <a:gd name="connsiteX210-1753" fmla="*/ 9232719 w 12162075"/>
                <a:gd name="connsiteY210-1754" fmla="*/ 1518002 h 2045303"/>
                <a:gd name="connsiteX211-1755" fmla="*/ 9747720 w 12162075"/>
                <a:gd name="connsiteY211-1756" fmla="*/ 1621812 h 2045303"/>
                <a:gd name="connsiteX212-1757" fmla="*/ 9753039 w 12162075"/>
                <a:gd name="connsiteY212-1758" fmla="*/ 1629817 h 2045303"/>
                <a:gd name="connsiteX213-1759" fmla="*/ 9752870 w 12162075"/>
                <a:gd name="connsiteY213-1760" fmla="*/ 1630484 h 2045303"/>
                <a:gd name="connsiteX214-1761" fmla="*/ 9726124 w 12162075"/>
                <a:gd name="connsiteY214-1762" fmla="*/ 1716904 h 2045303"/>
                <a:gd name="connsiteX215-1763" fmla="*/ 9710238 w 12162075"/>
                <a:gd name="connsiteY215-1764" fmla="*/ 1725941 h 2045303"/>
                <a:gd name="connsiteX216-1765" fmla="*/ 9196856 w 12162075"/>
                <a:gd name="connsiteY216-1766" fmla="*/ 1602981 h 2045303"/>
                <a:gd name="connsiteX217-1767" fmla="*/ 9181433 w 12162075"/>
                <a:gd name="connsiteY217-1768" fmla="*/ 1610746 h 2045303"/>
                <a:gd name="connsiteX218-1769" fmla="*/ 9152668 w 12162075"/>
                <a:gd name="connsiteY218-1770" fmla="*/ 1678186 h 2045303"/>
                <a:gd name="connsiteX219-1771" fmla="*/ 9156243 w 12162075"/>
                <a:gd name="connsiteY219-1772" fmla="*/ 1687089 h 2045303"/>
                <a:gd name="connsiteX220-1773" fmla="*/ 9157008 w 12162075"/>
                <a:gd name="connsiteY220-1774" fmla="*/ 1687365 h 2045303"/>
                <a:gd name="connsiteX221-1775" fmla="*/ 9677203 w 12162075"/>
                <a:gd name="connsiteY221-1776" fmla="*/ 1839357 h 2045303"/>
                <a:gd name="connsiteX222-1777" fmla="*/ 9681819 w 12162075"/>
                <a:gd name="connsiteY222-1778" fmla="*/ 1847771 h 2045303"/>
                <a:gd name="connsiteX223-1779" fmla="*/ 9681784 w 12162075"/>
                <a:gd name="connsiteY223-1780" fmla="*/ 1847878 h 2045303"/>
                <a:gd name="connsiteX224-1781" fmla="*/ 9643679 w 12162075"/>
                <a:gd name="connsiteY224-1782" fmla="*/ 1970820 h 2045303"/>
                <a:gd name="connsiteX225-1783" fmla="*/ 9635185 w 12162075"/>
                <a:gd name="connsiteY225-1784" fmla="*/ 1975294 h 2045303"/>
                <a:gd name="connsiteX226-1785" fmla="*/ 9634945 w 12162075"/>
                <a:gd name="connsiteY226-1786" fmla="*/ 1975214 h 2045303"/>
                <a:gd name="connsiteX227-1787" fmla="*/ 9109822 w 12162075"/>
                <a:gd name="connsiteY227-1788" fmla="*/ 1790579 h 2045303"/>
                <a:gd name="connsiteX228-1789" fmla="*/ 9067039 w 12162075"/>
                <a:gd name="connsiteY228-1790" fmla="*/ 1783276 h 2045303"/>
                <a:gd name="connsiteX229-1791" fmla="*/ 8916879 w 12162075"/>
                <a:gd name="connsiteY229-1792" fmla="*/ 1783276 h 2045303"/>
                <a:gd name="connsiteX230-1793" fmla="*/ 8850899 w 12162075"/>
                <a:gd name="connsiteY230-1794" fmla="*/ 1783498 h 2045303"/>
                <a:gd name="connsiteX231-1795" fmla="*/ 8838509 w 12162075"/>
                <a:gd name="connsiteY231-1796" fmla="*/ 1771126 h 2045303"/>
                <a:gd name="connsiteX232-1797" fmla="*/ 8838518 w 12162075"/>
                <a:gd name="connsiteY232-1798" fmla="*/ 1770583 h 2045303"/>
                <a:gd name="connsiteX233-1799" fmla="*/ 8860576 w 12162075"/>
                <a:gd name="connsiteY233-1800" fmla="*/ 1253965 h 2045303"/>
                <a:gd name="connsiteX234-1801" fmla="*/ 8866136 w 12162075"/>
                <a:gd name="connsiteY234-1802" fmla="*/ 1210212 h 2045303"/>
                <a:gd name="connsiteX235-1803" fmla="*/ 8885650 w 12162075"/>
                <a:gd name="connsiteY235-1804" fmla="*/ 1119148 h 2045303"/>
                <a:gd name="connsiteX236-1805" fmla="*/ 8881408 w 12162075"/>
                <a:gd name="connsiteY236-1806" fmla="*/ 1112575 h 2045303"/>
                <a:gd name="connsiteX237-1807" fmla="*/ 8879922 w 12162075"/>
                <a:gd name="connsiteY237-1808" fmla="*/ 1112459 h 2045303"/>
                <a:gd name="connsiteX238-1809" fmla="*/ 8445632 w 12162075"/>
                <a:gd name="connsiteY238-1810" fmla="*/ 1141465 h 2045303"/>
                <a:gd name="connsiteX239-1811" fmla="*/ 8437814 w 12162075"/>
                <a:gd name="connsiteY239-1812" fmla="*/ 1147175 h 2045303"/>
                <a:gd name="connsiteX240-1813" fmla="*/ 8159918 w 12162075"/>
                <a:gd name="connsiteY240-1814" fmla="*/ 1801288 h 2045303"/>
                <a:gd name="connsiteX241-1815" fmla="*/ 8162844 w 12162075"/>
                <a:gd name="connsiteY241-1816" fmla="*/ 1808555 h 2045303"/>
                <a:gd name="connsiteX242-1817" fmla="*/ 8163165 w 12162075"/>
                <a:gd name="connsiteY242-1818" fmla="*/ 1808679 h 2045303"/>
                <a:gd name="connsiteX243-1819" fmla="*/ 8611793 w 12162075"/>
                <a:gd name="connsiteY243-1820" fmla="*/ 1967217 h 2045303"/>
                <a:gd name="connsiteX244-1821" fmla="*/ 8622982 w 12162075"/>
                <a:gd name="connsiteY244-1822" fmla="*/ 1964816 h 2045303"/>
                <a:gd name="connsiteX245-1823" fmla="*/ 8814217 w 12162075"/>
                <a:gd name="connsiteY245-1824" fmla="*/ 1781631 h 2045303"/>
                <a:gd name="connsiteX246-1825" fmla="*/ 8821200 w 12162075"/>
                <a:gd name="connsiteY246-1826" fmla="*/ 1766145 h 2045303"/>
                <a:gd name="connsiteX247-1827" fmla="*/ 8847083 w 12162075"/>
                <a:gd name="connsiteY247-1828" fmla="*/ 1262806 h 2045303"/>
                <a:gd name="connsiteX248-1829" fmla="*/ 8844166 w 12162075"/>
                <a:gd name="connsiteY248-1830" fmla="*/ 1259559 h 2045303"/>
                <a:gd name="connsiteX249-1831" fmla="*/ 8841053 w 12162075"/>
                <a:gd name="connsiteY249-1832" fmla="*/ 1261730 h 2045303"/>
                <a:gd name="connsiteX250-1833" fmla="*/ 8630525 w 12162075"/>
                <a:gd name="connsiteY250-1834" fmla="*/ 1937767 h 2045303"/>
                <a:gd name="connsiteX251-1835" fmla="*/ 8622235 w 12162075"/>
                <a:gd name="connsiteY251-1836" fmla="*/ 1942134 h 2045303"/>
                <a:gd name="connsiteX252-1837" fmla="*/ 8621977 w 12162075"/>
                <a:gd name="connsiteY252-1838" fmla="*/ 1942045 h 2045303"/>
                <a:gd name="connsiteX253-1839" fmla="*/ 8527765 w 12162075"/>
                <a:gd name="connsiteY253-1840" fmla="*/ 1908557 h 2045303"/>
                <a:gd name="connsiteX254-1841" fmla="*/ 8524172 w 12162075"/>
                <a:gd name="connsiteY254-1842" fmla="*/ 1901610 h 2045303"/>
                <a:gd name="connsiteX255-1843" fmla="*/ 8524207 w 12162075"/>
                <a:gd name="connsiteY255-1844" fmla="*/ 1901504 h 2045303"/>
                <a:gd name="connsiteX256-1845" fmla="*/ 8782401 w 12162075"/>
                <a:gd name="connsiteY256-1846" fmla="*/ 1140060 h 2045303"/>
                <a:gd name="connsiteX257-1847" fmla="*/ 8778932 w 12162075"/>
                <a:gd name="connsiteY257-1848" fmla="*/ 1133033 h 2045303"/>
                <a:gd name="connsiteX258-1849" fmla="*/ 8776887 w 12162075"/>
                <a:gd name="connsiteY258-1850" fmla="*/ 1132748 h 2045303"/>
                <a:gd name="connsiteX259-1851" fmla="*/ 8715345 w 12162075"/>
                <a:gd name="connsiteY259-1852" fmla="*/ 1135728 h 2045303"/>
                <a:gd name="connsiteX260-1853" fmla="*/ 8705560 w 12162075"/>
                <a:gd name="connsiteY260-1854" fmla="*/ 1143039 h 2045303"/>
                <a:gd name="connsiteX261-1855" fmla="*/ 8452410 w 12162075"/>
                <a:gd name="connsiteY261-1856" fmla="*/ 1871778 h 2045303"/>
                <a:gd name="connsiteX262-1857" fmla="*/ 8438632 w 12162075"/>
                <a:gd name="connsiteY262-1858" fmla="*/ 1878538 h 2045303"/>
                <a:gd name="connsiteX263-1859" fmla="*/ 8375391 w 12162075"/>
                <a:gd name="connsiteY263-1860" fmla="*/ 1857342 h 2045303"/>
                <a:gd name="connsiteX264-1861" fmla="*/ 8371904 w 12162075"/>
                <a:gd name="connsiteY264-1862" fmla="*/ 1850324 h 2045303"/>
                <a:gd name="connsiteX265-1863" fmla="*/ 8371967 w 12162075"/>
                <a:gd name="connsiteY265-1864" fmla="*/ 1850146 h 2045303"/>
                <a:gd name="connsiteX266-1865" fmla="*/ 8634955 w 12162075"/>
                <a:gd name="connsiteY266-1866" fmla="*/ 1146748 h 2045303"/>
                <a:gd name="connsiteX267-1867" fmla="*/ 8631708 w 12162075"/>
                <a:gd name="connsiteY267-1868" fmla="*/ 1139615 h 2045303"/>
                <a:gd name="connsiteX268-1869" fmla="*/ 8629422 w 12162075"/>
                <a:gd name="connsiteY268-1870" fmla="*/ 1139277 h 2045303"/>
                <a:gd name="connsiteX269-1871" fmla="*/ 8576472 w 12162075"/>
                <a:gd name="connsiteY269-1872" fmla="*/ 1142586 h 2045303"/>
                <a:gd name="connsiteX270-1873" fmla="*/ 8566973 w 12162075"/>
                <a:gd name="connsiteY270-1874" fmla="*/ 1149568 h 2045303"/>
                <a:gd name="connsiteX271-1875" fmla="*/ 8308316 w 12162075"/>
                <a:gd name="connsiteY271-1876" fmla="*/ 1823008 h 2045303"/>
                <a:gd name="connsiteX272-1877" fmla="*/ 8294565 w 12162075"/>
                <a:gd name="connsiteY272-1878" fmla="*/ 1829413 h 2045303"/>
                <a:gd name="connsiteX273-1879" fmla="*/ 8244604 w 12162075"/>
                <a:gd name="connsiteY273-1880" fmla="*/ 1812130 h 2045303"/>
                <a:gd name="connsiteX274-1881" fmla="*/ 8241180 w 12162075"/>
                <a:gd name="connsiteY274-1882" fmla="*/ 1805086 h 2045303"/>
                <a:gd name="connsiteX275-1883" fmla="*/ 8241277 w 12162075"/>
                <a:gd name="connsiteY275-1884" fmla="*/ 1804819 h 2045303"/>
                <a:gd name="connsiteX276-1885" fmla="*/ 8504177 w 12162075"/>
                <a:gd name="connsiteY276-1886" fmla="*/ 1154816 h 2045303"/>
                <a:gd name="connsiteX277-1887" fmla="*/ 8501117 w 12162075"/>
                <a:gd name="connsiteY277-1888" fmla="*/ 1147602 h 2045303"/>
                <a:gd name="connsiteX278-1889" fmla="*/ 8498769 w 12162075"/>
                <a:gd name="connsiteY278-1890" fmla="*/ 1147202 h 2045303"/>
                <a:gd name="connsiteX279-1891" fmla="*/ 8456074 w 12162075"/>
                <a:gd name="connsiteY279-1892" fmla="*/ 1149346 h 2045303"/>
                <a:gd name="connsiteX280-1893" fmla="*/ 8446664 w 12162075"/>
                <a:gd name="connsiteY280-1894" fmla="*/ 1155785 h 2045303"/>
                <a:gd name="connsiteX281-1895" fmla="*/ 8427540 w 12162075"/>
                <a:gd name="connsiteY281-1896" fmla="*/ 1198533 h 2045303"/>
                <a:gd name="connsiteX282-1897" fmla="*/ 8430315 w 12162075"/>
                <a:gd name="connsiteY282-1898" fmla="*/ 1205844 h 2045303"/>
                <a:gd name="connsiteX283-1899" fmla="*/ 8432699 w 12162075"/>
                <a:gd name="connsiteY283-1900" fmla="*/ 1206334 h 2045303"/>
                <a:gd name="connsiteX284-1901" fmla="*/ 8837263 w 12162075"/>
                <a:gd name="connsiteY284-1902" fmla="*/ 1198791 h 2045303"/>
                <a:gd name="connsiteX285-1903" fmla="*/ 8842912 w 12162075"/>
                <a:gd name="connsiteY285-1904" fmla="*/ 1204226 h 2045303"/>
                <a:gd name="connsiteX286-1905" fmla="*/ 8842663 w 12162075"/>
                <a:gd name="connsiteY286-1906" fmla="*/ 1205969 h 2045303"/>
                <a:gd name="connsiteX287-1907" fmla="*/ 8825923 w 12162075"/>
                <a:gd name="connsiteY287-1908" fmla="*/ 1259933 h 2045303"/>
                <a:gd name="connsiteX288-1909" fmla="*/ 8815454 w 12162075"/>
                <a:gd name="connsiteY288-1910" fmla="*/ 1267618 h 2045303"/>
                <a:gd name="connsiteX289-1911" fmla="*/ 8405935 w 12162075"/>
                <a:gd name="connsiteY289-1912" fmla="*/ 1265723 h 2045303"/>
                <a:gd name="connsiteX290-1913" fmla="*/ 8395831 w 12162075"/>
                <a:gd name="connsiteY290-1914" fmla="*/ 1272394 h 2045303"/>
                <a:gd name="connsiteX291-1915" fmla="*/ 8376796 w 12162075"/>
                <a:gd name="connsiteY291-1916" fmla="*/ 1317526 h 2045303"/>
                <a:gd name="connsiteX292-1917" fmla="*/ 8379741 w 12162075"/>
                <a:gd name="connsiteY292-1918" fmla="*/ 1324784 h 2045303"/>
                <a:gd name="connsiteX293-1919" fmla="*/ 8381671 w 12162075"/>
                <a:gd name="connsiteY293-1920" fmla="*/ 1325220 h 2045303"/>
                <a:gd name="connsiteX294-1921" fmla="*/ 8793075 w 12162075"/>
                <a:gd name="connsiteY294-1922" fmla="*/ 1342244 h 2045303"/>
                <a:gd name="connsiteX295-1923" fmla="*/ 8798367 w 12162075"/>
                <a:gd name="connsiteY295-1924" fmla="*/ 1348008 h 2045303"/>
                <a:gd name="connsiteX296-1925" fmla="*/ 8798136 w 12162075"/>
                <a:gd name="connsiteY296-1926" fmla="*/ 1349360 h 2045303"/>
                <a:gd name="connsiteX297-1927" fmla="*/ 8779546 w 12162075"/>
                <a:gd name="connsiteY297-1928" fmla="*/ 1409843 h 2045303"/>
                <a:gd name="connsiteX298-1929" fmla="*/ 8768277 w 12162075"/>
                <a:gd name="connsiteY298-1930" fmla="*/ 1417510 h 2045303"/>
                <a:gd name="connsiteX299-1931" fmla="*/ 8356267 w 12162075"/>
                <a:gd name="connsiteY299-1932" fmla="*/ 1385623 h 2045303"/>
                <a:gd name="connsiteX300-1933" fmla="*/ 8345434 w 12162075"/>
                <a:gd name="connsiteY300-1934" fmla="*/ 1392134 h 2045303"/>
                <a:gd name="connsiteX301-1935" fmla="*/ 8324522 w 12162075"/>
                <a:gd name="connsiteY301-1936" fmla="*/ 1439960 h 2045303"/>
                <a:gd name="connsiteX302-1937" fmla="*/ 8327360 w 12162075"/>
                <a:gd name="connsiteY302-1938" fmla="*/ 1447236 h 2045303"/>
                <a:gd name="connsiteX303-1939" fmla="*/ 8328970 w 12162075"/>
                <a:gd name="connsiteY303-1940" fmla="*/ 1447672 h 2045303"/>
                <a:gd name="connsiteX304-1941" fmla="*/ 8745764 w 12162075"/>
                <a:gd name="connsiteY304-1942" fmla="*/ 1496735 h 2045303"/>
                <a:gd name="connsiteX305-1943" fmla="*/ 8750612 w 12162075"/>
                <a:gd name="connsiteY305-1944" fmla="*/ 1502872 h 2045303"/>
                <a:gd name="connsiteX306-1945" fmla="*/ 8750407 w 12162075"/>
                <a:gd name="connsiteY306-1946" fmla="*/ 1503851 h 2045303"/>
                <a:gd name="connsiteX307-1947" fmla="*/ 8729523 w 12162075"/>
                <a:gd name="connsiteY307-1948" fmla="*/ 1571156 h 2045303"/>
                <a:gd name="connsiteX308-1949" fmla="*/ 8717355 w 12162075"/>
                <a:gd name="connsiteY308-1950" fmla="*/ 1578699 h 2045303"/>
                <a:gd name="connsiteX309-1951" fmla="*/ 8304145 w 12162075"/>
                <a:gd name="connsiteY309-1952" fmla="*/ 1511651 h 2045303"/>
                <a:gd name="connsiteX310-1953" fmla="*/ 8292484 w 12162075"/>
                <a:gd name="connsiteY310-1954" fmla="*/ 1517878 h 2045303"/>
                <a:gd name="connsiteX311-1955" fmla="*/ 8270069 w 12162075"/>
                <a:gd name="connsiteY311-1956" fmla="*/ 1568782 h 2045303"/>
                <a:gd name="connsiteX312-1957" fmla="*/ 8273120 w 12162075"/>
                <a:gd name="connsiteY312-1958" fmla="*/ 1576636 h 2045303"/>
                <a:gd name="connsiteX313-1959" fmla="*/ 8274339 w 12162075"/>
                <a:gd name="connsiteY313-1960" fmla="*/ 1577027 h 2045303"/>
                <a:gd name="connsiteX314-1961" fmla="*/ 8694513 w 12162075"/>
                <a:gd name="connsiteY314-1962" fmla="*/ 1661713 h 2045303"/>
                <a:gd name="connsiteX315-1963" fmla="*/ 8698863 w 12162075"/>
                <a:gd name="connsiteY315-1964" fmla="*/ 1668250 h 2045303"/>
                <a:gd name="connsiteX316-1965" fmla="*/ 8698711 w 12162075"/>
                <a:gd name="connsiteY316-1966" fmla="*/ 1668829 h 2045303"/>
                <a:gd name="connsiteX317-1967" fmla="*/ 8676813 w 12162075"/>
                <a:gd name="connsiteY317-1968" fmla="*/ 1739336 h 2045303"/>
                <a:gd name="connsiteX318-1969" fmla="*/ 8663853 w 12162075"/>
                <a:gd name="connsiteY318-1970" fmla="*/ 1746710 h 2045303"/>
                <a:gd name="connsiteX319-1971" fmla="*/ 8245031 w 12162075"/>
                <a:gd name="connsiteY319-1972" fmla="*/ 1646396 h 2045303"/>
                <a:gd name="connsiteX320-1973" fmla="*/ 8232454 w 12162075"/>
                <a:gd name="connsiteY320-1974" fmla="*/ 1652729 h 2045303"/>
                <a:gd name="connsiteX321-1975" fmla="*/ 8209008 w 12162075"/>
                <a:gd name="connsiteY321-1976" fmla="*/ 1707778 h 2045303"/>
                <a:gd name="connsiteX322-1977" fmla="*/ 8211943 w 12162075"/>
                <a:gd name="connsiteY322-1978" fmla="*/ 1715045 h 2045303"/>
                <a:gd name="connsiteX323-1979" fmla="*/ 8212566 w 12162075"/>
                <a:gd name="connsiteY323-1980" fmla="*/ 1715267 h 2045303"/>
                <a:gd name="connsiteX324-1981" fmla="*/ 8636911 w 12162075"/>
                <a:gd name="connsiteY324-1982" fmla="*/ 1839179 h 2045303"/>
                <a:gd name="connsiteX325-1983" fmla="*/ 8640674 w 12162075"/>
                <a:gd name="connsiteY325-1984" fmla="*/ 1846054 h 2045303"/>
                <a:gd name="connsiteX326-1985" fmla="*/ 8640647 w 12162075"/>
                <a:gd name="connsiteY326-1986" fmla="*/ 1846143 h 2045303"/>
                <a:gd name="connsiteX327-1987" fmla="*/ 8609516 w 12162075"/>
                <a:gd name="connsiteY327-1988" fmla="*/ 1946404 h 2045303"/>
                <a:gd name="connsiteX328-1989" fmla="*/ 8602578 w 12162075"/>
                <a:gd name="connsiteY328-1990" fmla="*/ 1950024 h 2045303"/>
                <a:gd name="connsiteX329-1991" fmla="*/ 8602400 w 12162075"/>
                <a:gd name="connsiteY329-1992" fmla="*/ 1949962 h 2045303"/>
                <a:gd name="connsiteX330-1993" fmla="*/ 8174007 w 12162075"/>
                <a:gd name="connsiteY330-1994" fmla="*/ 1799375 h 2045303"/>
                <a:gd name="connsiteX331-1995" fmla="*/ 8139105 w 12162075"/>
                <a:gd name="connsiteY331-1996" fmla="*/ 1793416 h 2045303"/>
                <a:gd name="connsiteX332-1997" fmla="*/ 0 w 12162075"/>
                <a:gd name="connsiteY332-1998" fmla="*/ 1793416 h 2045303"/>
                <a:gd name="connsiteX0-1999" fmla="*/ 12162075 w 12162075"/>
                <a:gd name="connsiteY0-2000" fmla="*/ 1755213 h 2045303"/>
                <a:gd name="connsiteX1-2001" fmla="*/ 11301369 w 12162075"/>
                <a:gd name="connsiteY1-2002" fmla="*/ 1793313 h 2045303"/>
                <a:gd name="connsiteX2-2003" fmla="*/ 11277110 w 12162075"/>
                <a:gd name="connsiteY2-2004" fmla="*/ 1735716 h 2045303"/>
                <a:gd name="connsiteX3-2005" fmla="*/ 11311817 w 12162075"/>
                <a:gd name="connsiteY3-2006" fmla="*/ 921909 h 2045303"/>
                <a:gd name="connsiteX4-2007" fmla="*/ 11320561 w 12162075"/>
                <a:gd name="connsiteY4-2008" fmla="*/ 853065 h 2045303"/>
                <a:gd name="connsiteX5-2009" fmla="*/ 11351274 w 12162075"/>
                <a:gd name="connsiteY5-2010" fmla="*/ 709763 h 2045303"/>
                <a:gd name="connsiteX6-2011" fmla="*/ 11344576 w 12162075"/>
                <a:gd name="connsiteY6-2012" fmla="*/ 699410 h 2045303"/>
                <a:gd name="connsiteX7-2013" fmla="*/ 11342246 w 12162075"/>
                <a:gd name="connsiteY7-2014" fmla="*/ 699232 h 2045303"/>
                <a:gd name="connsiteX8-2015" fmla="*/ 10650002 w 12162075"/>
                <a:gd name="connsiteY8-2016" fmla="*/ 745707 h 2045303"/>
                <a:gd name="connsiteX9-2017" fmla="*/ 10464273 w 12162075"/>
                <a:gd name="connsiteY9-2018" fmla="*/ 1069836 h 2045303"/>
                <a:gd name="connsiteX10-2019" fmla="*/ 10484846 w 12162075"/>
                <a:gd name="connsiteY10-2020" fmla="*/ 747984 h 2045303"/>
                <a:gd name="connsiteX11-2021" fmla="*/ 10186057 w 12162075"/>
                <a:gd name="connsiteY11-2022" fmla="*/ 940642 h 2045303"/>
                <a:gd name="connsiteX12-2023" fmla="*/ 10388064 w 12162075"/>
                <a:gd name="connsiteY12-2024" fmla="*/ 664827 h 2045303"/>
                <a:gd name="connsiteX13-2025" fmla="*/ 10046936 w 12162075"/>
                <a:gd name="connsiteY13-2026" fmla="*/ 703341 h 2045303"/>
                <a:gd name="connsiteX14-2027" fmla="*/ 10355118 w 12162075"/>
                <a:gd name="connsiteY14-2028" fmla="*/ 557754 h 2045303"/>
                <a:gd name="connsiteX15-2029" fmla="*/ 10040603 w 12162075"/>
                <a:gd name="connsiteY15-2030" fmla="*/ 412593 h 2045303"/>
                <a:gd name="connsiteX16-2031" fmla="*/ 10381686 w 12162075"/>
                <a:gd name="connsiteY16-2032" fmla="*/ 434901 h 2045303"/>
                <a:gd name="connsiteX17-2033" fmla="*/ 10180525 w 12162075"/>
                <a:gd name="connsiteY17-2034" fmla="*/ 157646 h 2045303"/>
                <a:gd name="connsiteX18-2035" fmla="*/ 10467164 w 12162075"/>
                <a:gd name="connsiteY18-2036" fmla="*/ 348214 h 2045303"/>
                <a:gd name="connsiteX19-2037" fmla="*/ 10429157 w 12162075"/>
                <a:gd name="connsiteY19-2038" fmla="*/ 6793 h 2045303"/>
                <a:gd name="connsiteX20-2039" fmla="*/ 10580046 w 12162075"/>
                <a:gd name="connsiteY20-2040" fmla="*/ 312768 h 2045303"/>
                <a:gd name="connsiteX21-2041" fmla="*/ 10719905 w 12162075"/>
                <a:gd name="connsiteY21-2042" fmla="*/ 460 h 2045303"/>
                <a:gd name="connsiteX22-2043" fmla="*/ 10699020 w 12162075"/>
                <a:gd name="connsiteY22-2044" fmla="*/ 344371 h 2045303"/>
                <a:gd name="connsiteX23-2045" fmla="*/ 10973776 w 12162075"/>
                <a:gd name="connsiteY23-2046" fmla="*/ 144820 h 2045303"/>
                <a:gd name="connsiteX24-2047" fmla="*/ 10784320 w 12162075"/>
                <a:gd name="connsiteY24-2048" fmla="*/ 426976 h 2045303"/>
                <a:gd name="connsiteX25-2049" fmla="*/ 11125750 w 12162075"/>
                <a:gd name="connsiteY25-2050" fmla="*/ 388978 h 2045303"/>
                <a:gd name="connsiteX26-2051" fmla="*/ 10817408 w 12162075"/>
                <a:gd name="connsiteY26-2052" fmla="*/ 540205 h 2045303"/>
                <a:gd name="connsiteX27-2053" fmla="*/ 11119150 w 12162075"/>
                <a:gd name="connsiteY27-2054" fmla="*/ 677698 h 2045303"/>
                <a:gd name="connsiteX28-2055" fmla="*/ 10781625 w 12162075"/>
                <a:gd name="connsiteY28-2056" fmla="*/ 658343 h 2045303"/>
                <a:gd name="connsiteX29-2057" fmla="*/ 10428943 w 12162075"/>
                <a:gd name="connsiteY29-2058" fmla="*/ 659891 h 2045303"/>
                <a:gd name="connsiteX30-2059" fmla="*/ 10552953 w 12162075"/>
                <a:gd name="connsiteY30-2060" fmla="*/ 377566 h 2045303"/>
                <a:gd name="connsiteX31-2061" fmla="*/ 10761087 w 12162075"/>
                <a:gd name="connsiteY31-2062" fmla="*/ 613176 h 2045303"/>
                <a:gd name="connsiteX32-2063" fmla="*/ 10684967 w 12162075"/>
                <a:gd name="connsiteY32-2064" fmla="*/ 706366 h 2045303"/>
                <a:gd name="connsiteX33-2065" fmla="*/ 10648597 w 12162075"/>
                <a:gd name="connsiteY33-2066" fmla="*/ 749175 h 2045303"/>
                <a:gd name="connsiteX34-2067" fmla="*/ 10209263 w 12162075"/>
                <a:gd name="connsiteY34-2068" fmla="*/ 1783214 h 2045303"/>
                <a:gd name="connsiteX35-2069" fmla="*/ 10213880 w 12162075"/>
                <a:gd name="connsiteY35-2070" fmla="*/ 1794643 h 2045303"/>
                <a:gd name="connsiteX36-2071" fmla="*/ 10214387 w 12162075"/>
                <a:gd name="connsiteY36-2072" fmla="*/ 1794839 h 2045303"/>
                <a:gd name="connsiteX37-2073" fmla="*/ 10920355 w 12162075"/>
                <a:gd name="connsiteY37-2074" fmla="*/ 2044325 h 2045303"/>
                <a:gd name="connsiteX38-2075" fmla="*/ 10937948 w 12162075"/>
                <a:gd name="connsiteY38-2076" fmla="*/ 2040536 h 2045303"/>
                <a:gd name="connsiteX39-2077" fmla="*/ 11238917 w 12162075"/>
                <a:gd name="connsiteY39-2078" fmla="*/ 1752278 h 2045303"/>
                <a:gd name="connsiteX40-2079" fmla="*/ 11249910 w 12162075"/>
                <a:gd name="connsiteY40-2080" fmla="*/ 1727898 h 2045303"/>
                <a:gd name="connsiteX41-2081" fmla="*/ 11290613 w 12162075"/>
                <a:gd name="connsiteY41-2082" fmla="*/ 935936 h 2045303"/>
                <a:gd name="connsiteX42-2083" fmla="*/ 11281122 w 12162075"/>
                <a:gd name="connsiteY42-2084" fmla="*/ 934246 h 2045303"/>
                <a:gd name="connsiteX43-2085" fmla="*/ 10949832 w 12162075"/>
                <a:gd name="connsiteY43-2086" fmla="*/ 1998046 h 2045303"/>
                <a:gd name="connsiteX44-2087" fmla="*/ 10936783 w 12162075"/>
                <a:gd name="connsiteY44-2088" fmla="*/ 2004904 h 2045303"/>
                <a:gd name="connsiteX45-2089" fmla="*/ 10936374 w 12162075"/>
                <a:gd name="connsiteY45-2090" fmla="*/ 2004770 h 2045303"/>
                <a:gd name="connsiteX46-2091" fmla="*/ 10788145 w 12162075"/>
                <a:gd name="connsiteY46-2092" fmla="*/ 1952061 h 2045303"/>
                <a:gd name="connsiteX47-2093" fmla="*/ 10782497 w 12162075"/>
                <a:gd name="connsiteY47-2094" fmla="*/ 1941103 h 2045303"/>
                <a:gd name="connsiteX48-2095" fmla="*/ 10782541 w 12162075"/>
                <a:gd name="connsiteY48-2096" fmla="*/ 1940960 h 2045303"/>
                <a:gd name="connsiteX49-2097" fmla="*/ 11188813 w 12162075"/>
                <a:gd name="connsiteY49-2098" fmla="*/ 742789 h 2045303"/>
                <a:gd name="connsiteX50-2099" fmla="*/ 11183352 w 12162075"/>
                <a:gd name="connsiteY50-2100" fmla="*/ 731742 h 2045303"/>
                <a:gd name="connsiteX51-2101" fmla="*/ 11180132 w 12162075"/>
                <a:gd name="connsiteY51-2102" fmla="*/ 731288 h 2045303"/>
                <a:gd name="connsiteX52-2103" fmla="*/ 11083296 w 12162075"/>
                <a:gd name="connsiteY52-2104" fmla="*/ 735967 h 2045303"/>
                <a:gd name="connsiteX53-2105" fmla="*/ 11067908 w 12162075"/>
                <a:gd name="connsiteY53-2106" fmla="*/ 747477 h 2045303"/>
                <a:gd name="connsiteX54-2107" fmla="*/ 10669490 w 12162075"/>
                <a:gd name="connsiteY54-2108" fmla="*/ 1894183 h 2045303"/>
                <a:gd name="connsiteX55-2109" fmla="*/ 10647814 w 12162075"/>
                <a:gd name="connsiteY55-2110" fmla="*/ 1904857 h 2045303"/>
                <a:gd name="connsiteX56-2111" fmla="*/ 10548309 w 12162075"/>
                <a:gd name="connsiteY56-2112" fmla="*/ 1871493 h 2045303"/>
                <a:gd name="connsiteX57-2113" fmla="*/ 10542813 w 12162075"/>
                <a:gd name="connsiteY57-2114" fmla="*/ 1860464 h 2045303"/>
                <a:gd name="connsiteX58-2115" fmla="*/ 10542910 w 12162075"/>
                <a:gd name="connsiteY58-2116" fmla="*/ 1860179 h 2045303"/>
                <a:gd name="connsiteX59-2117" fmla="*/ 10956752 w 12162075"/>
                <a:gd name="connsiteY59-2118" fmla="*/ 753303 h 2045303"/>
                <a:gd name="connsiteX60-2119" fmla="*/ 10951646 w 12162075"/>
                <a:gd name="connsiteY60-2120" fmla="*/ 742078 h 2045303"/>
                <a:gd name="connsiteX61-2121" fmla="*/ 10948044 w 12162075"/>
                <a:gd name="connsiteY61-2122" fmla="*/ 741544 h 2045303"/>
                <a:gd name="connsiteX62-2123" fmla="*/ 10864728 w 12162075"/>
                <a:gd name="connsiteY62-2124" fmla="*/ 746756 h 2045303"/>
                <a:gd name="connsiteX63-2125" fmla="*/ 10849767 w 12162075"/>
                <a:gd name="connsiteY63-2126" fmla="*/ 757732 h 2045303"/>
                <a:gd name="connsiteX64-2127" fmla="*/ 10442748 w 12162075"/>
                <a:gd name="connsiteY64-2128" fmla="*/ 1817476 h 2045303"/>
                <a:gd name="connsiteX65-2129" fmla="*/ 10421107 w 12162075"/>
                <a:gd name="connsiteY65-2130" fmla="*/ 1827545 h 2045303"/>
                <a:gd name="connsiteX66-2131" fmla="*/ 10342523 w 12162075"/>
                <a:gd name="connsiteY66-2132" fmla="*/ 1800318 h 2045303"/>
                <a:gd name="connsiteX67-2133" fmla="*/ 10337142 w 12162075"/>
                <a:gd name="connsiteY67-2134" fmla="*/ 1789218 h 2045303"/>
                <a:gd name="connsiteX68-2135" fmla="*/ 10337293 w 12162075"/>
                <a:gd name="connsiteY68-2136" fmla="*/ 1788809 h 2045303"/>
                <a:gd name="connsiteX69-2137" fmla="*/ 10751001 w 12162075"/>
                <a:gd name="connsiteY69-2138" fmla="*/ 765924 h 2045303"/>
                <a:gd name="connsiteX70-2139" fmla="*/ 10746189 w 12162075"/>
                <a:gd name="connsiteY70-2140" fmla="*/ 754574 h 2045303"/>
                <a:gd name="connsiteX71-2141" fmla="*/ 10742480 w 12162075"/>
                <a:gd name="connsiteY71-2142" fmla="*/ 753952 h 2045303"/>
                <a:gd name="connsiteX72-2143" fmla="*/ 10675334 w 12162075"/>
                <a:gd name="connsiteY72-2144" fmla="*/ 757323 h 2045303"/>
                <a:gd name="connsiteX73-2145" fmla="*/ 10660515 w 12162075"/>
                <a:gd name="connsiteY73-2146" fmla="*/ 767454 h 2045303"/>
                <a:gd name="connsiteX74-2147" fmla="*/ 10630416 w 12162075"/>
                <a:gd name="connsiteY74-2148" fmla="*/ 834724 h 2045303"/>
                <a:gd name="connsiteX75-2149" fmla="*/ 10634810 w 12162075"/>
                <a:gd name="connsiteY75-2150" fmla="*/ 846243 h 2045303"/>
                <a:gd name="connsiteX76-2151" fmla="*/ 10638537 w 12162075"/>
                <a:gd name="connsiteY76-2152" fmla="*/ 846999 h 2045303"/>
                <a:gd name="connsiteX77-2153" fmla="*/ 11275180 w 12162075"/>
                <a:gd name="connsiteY77-2154" fmla="*/ 835133 h 2045303"/>
                <a:gd name="connsiteX78-2155" fmla="*/ 11284057 w 12162075"/>
                <a:gd name="connsiteY78-2156" fmla="*/ 843690 h 2045303"/>
                <a:gd name="connsiteX79-2157" fmla="*/ 11283666 w 12162075"/>
                <a:gd name="connsiteY79-2158" fmla="*/ 846430 h 2045303"/>
                <a:gd name="connsiteX80-2159" fmla="*/ 11257338 w 12162075"/>
                <a:gd name="connsiteY80-2160" fmla="*/ 931347 h 2045303"/>
                <a:gd name="connsiteX81-2161" fmla="*/ 11240856 w 12162075"/>
                <a:gd name="connsiteY81-2162" fmla="*/ 943434 h 2045303"/>
                <a:gd name="connsiteX82-2163" fmla="*/ 10596421 w 12162075"/>
                <a:gd name="connsiteY82-2164" fmla="*/ 940455 h 2045303"/>
                <a:gd name="connsiteX83-2165" fmla="*/ 10580526 w 12162075"/>
                <a:gd name="connsiteY83-2166" fmla="*/ 950951 h 2045303"/>
                <a:gd name="connsiteX84-2167" fmla="*/ 10550578 w 12162075"/>
                <a:gd name="connsiteY84-2168" fmla="*/ 1021974 h 2045303"/>
                <a:gd name="connsiteX85-2169" fmla="*/ 10555221 w 12162075"/>
                <a:gd name="connsiteY85-2170" fmla="*/ 1033395 h 2045303"/>
                <a:gd name="connsiteX86-2171" fmla="*/ 10558245 w 12162075"/>
                <a:gd name="connsiteY86-2172" fmla="*/ 1034071 h 2045303"/>
                <a:gd name="connsiteX87-2173" fmla="*/ 11205624 w 12162075"/>
                <a:gd name="connsiteY87-2174" fmla="*/ 1060897 h 2045303"/>
                <a:gd name="connsiteX88-2175" fmla="*/ 11214012 w 12162075"/>
                <a:gd name="connsiteY88-2176" fmla="*/ 1069916 h 2045303"/>
                <a:gd name="connsiteX89-2177" fmla="*/ 11213629 w 12162075"/>
                <a:gd name="connsiteY89-2178" fmla="*/ 1072167 h 2045303"/>
                <a:gd name="connsiteX90-2179" fmla="*/ 11184375 w 12162075"/>
                <a:gd name="connsiteY90-2180" fmla="*/ 1167340 h 2045303"/>
                <a:gd name="connsiteX91-2181" fmla="*/ 11166639 w 12162075"/>
                <a:gd name="connsiteY91-2182" fmla="*/ 1179410 h 2045303"/>
                <a:gd name="connsiteX92-2183" fmla="*/ 10518299 w 12162075"/>
                <a:gd name="connsiteY92-2184" fmla="*/ 1129226 h 2045303"/>
                <a:gd name="connsiteX93-2185" fmla="*/ 10501248 w 12162075"/>
                <a:gd name="connsiteY93-2186" fmla="*/ 1139473 h 2045303"/>
                <a:gd name="connsiteX94-2187" fmla="*/ 10468338 w 12162075"/>
                <a:gd name="connsiteY94-2188" fmla="*/ 1214730 h 2045303"/>
                <a:gd name="connsiteX95-2189" fmla="*/ 10472830 w 12162075"/>
                <a:gd name="connsiteY95-2190" fmla="*/ 1226213 h 2045303"/>
                <a:gd name="connsiteX96-2191" fmla="*/ 10475311 w 12162075"/>
                <a:gd name="connsiteY96-2192" fmla="*/ 1226880 h 2045303"/>
                <a:gd name="connsiteX97-2193" fmla="*/ 11131203 w 12162075"/>
                <a:gd name="connsiteY97-2194" fmla="*/ 1303961 h 2045303"/>
                <a:gd name="connsiteX98-2195" fmla="*/ 11138843 w 12162075"/>
                <a:gd name="connsiteY98-2196" fmla="*/ 1313630 h 2045303"/>
                <a:gd name="connsiteX99-2197" fmla="*/ 11138514 w 12162075"/>
                <a:gd name="connsiteY99-2198" fmla="*/ 1315204 h 2045303"/>
                <a:gd name="connsiteX100-2199" fmla="*/ 11105604 w 12162075"/>
                <a:gd name="connsiteY100-2200" fmla="*/ 1421122 h 2045303"/>
                <a:gd name="connsiteX101-2201" fmla="*/ 11086453 w 12162075"/>
                <a:gd name="connsiteY101-2202" fmla="*/ 1432978 h 2045303"/>
                <a:gd name="connsiteX102-2203" fmla="*/ 10436255 w 12162075"/>
                <a:gd name="connsiteY102-2204" fmla="*/ 1327479 h 2045303"/>
                <a:gd name="connsiteX103-2205" fmla="*/ 10417905 w 12162075"/>
                <a:gd name="connsiteY103-2206" fmla="*/ 1337263 h 2045303"/>
                <a:gd name="connsiteX104-2207" fmla="*/ 10382549 w 12162075"/>
                <a:gd name="connsiteY104-2208" fmla="*/ 1417395 h 2045303"/>
                <a:gd name="connsiteX105-2209" fmla="*/ 10387343 w 12162075"/>
                <a:gd name="connsiteY105-2210" fmla="*/ 1429758 h 2045303"/>
                <a:gd name="connsiteX106-2211" fmla="*/ 10389282 w 12162075"/>
                <a:gd name="connsiteY106-2212" fmla="*/ 1430372 h 2045303"/>
                <a:gd name="connsiteX107-2213" fmla="*/ 11050457 w 12162075"/>
                <a:gd name="connsiteY107-2214" fmla="*/ 1563640 h 2045303"/>
                <a:gd name="connsiteX108-2215" fmla="*/ 11057288 w 12162075"/>
                <a:gd name="connsiteY108-2216" fmla="*/ 1573905 h 2045303"/>
                <a:gd name="connsiteX109-2217" fmla="*/ 11057066 w 12162075"/>
                <a:gd name="connsiteY109-2218" fmla="*/ 1574768 h 2045303"/>
                <a:gd name="connsiteX110-2219" fmla="*/ 11022617 w 12162075"/>
                <a:gd name="connsiteY110-2220" fmla="*/ 1685711 h 2045303"/>
                <a:gd name="connsiteX111-2221" fmla="*/ 11002212 w 12162075"/>
                <a:gd name="connsiteY111-2222" fmla="*/ 1697318 h 2045303"/>
                <a:gd name="connsiteX112-2223" fmla="*/ 10343119 w 12162075"/>
                <a:gd name="connsiteY112-2224" fmla="*/ 1539465 h 2045303"/>
                <a:gd name="connsiteX113-2225" fmla="*/ 10323319 w 12162075"/>
                <a:gd name="connsiteY113-2226" fmla="*/ 1549436 h 2045303"/>
                <a:gd name="connsiteX114-2227" fmla="*/ 10286487 w 12162075"/>
                <a:gd name="connsiteY114-2228" fmla="*/ 1636061 h 2045303"/>
                <a:gd name="connsiteX115-2229" fmla="*/ 10291103 w 12162075"/>
                <a:gd name="connsiteY115-2230" fmla="*/ 1647490 h 2045303"/>
                <a:gd name="connsiteX116-2231" fmla="*/ 10292064 w 12162075"/>
                <a:gd name="connsiteY116-2232" fmla="*/ 1647837 h 2045303"/>
                <a:gd name="connsiteX117-2233" fmla="*/ 10959891 w 12162075"/>
                <a:gd name="connsiteY117-2234" fmla="*/ 1842906 h 2045303"/>
                <a:gd name="connsiteX118-2235" fmla="*/ 10965807 w 12162075"/>
                <a:gd name="connsiteY118-2236" fmla="*/ 1853739 h 2045303"/>
                <a:gd name="connsiteX119-2237" fmla="*/ 10965771 w 12162075"/>
                <a:gd name="connsiteY119-2238" fmla="*/ 1853855 h 2045303"/>
                <a:gd name="connsiteX120-2239" fmla="*/ 10916851 w 12162075"/>
                <a:gd name="connsiteY120-2240" fmla="*/ 2011637 h 2045303"/>
                <a:gd name="connsiteX121-2241" fmla="*/ 10905928 w 12162075"/>
                <a:gd name="connsiteY121-2242" fmla="*/ 2017374 h 2045303"/>
                <a:gd name="connsiteX122-2243" fmla="*/ 10905634 w 12162075"/>
                <a:gd name="connsiteY122-2244" fmla="*/ 2017276 h 2045303"/>
                <a:gd name="connsiteX123-2245" fmla="*/ 10231509 w 12162075"/>
                <a:gd name="connsiteY123-2246" fmla="*/ 1780252 h 2045303"/>
                <a:gd name="connsiteX124-2247" fmla="*/ 10176584 w 12162075"/>
                <a:gd name="connsiteY124-2248" fmla="*/ 1770877 h 2045303"/>
                <a:gd name="connsiteX125-2249" fmla="*/ 10091809 w 12162075"/>
                <a:gd name="connsiteY125-2250" fmla="*/ 1771037 h 2045303"/>
                <a:gd name="connsiteX126-2251" fmla="*/ 9939524 w 12162075"/>
                <a:gd name="connsiteY126-2252" fmla="*/ 1771037 h 2045303"/>
                <a:gd name="connsiteX127-2253" fmla="*/ 9924332 w 12162075"/>
                <a:gd name="connsiteY127-2254" fmla="*/ 1755863 h 2045303"/>
                <a:gd name="connsiteX128-2255" fmla="*/ 9924350 w 12162075"/>
                <a:gd name="connsiteY128-2256" fmla="*/ 1755205 h 2045303"/>
                <a:gd name="connsiteX129-2257" fmla="*/ 9951389 w 12162075"/>
                <a:gd name="connsiteY129-2258" fmla="*/ 1121906 h 2045303"/>
                <a:gd name="connsiteX130-2259" fmla="*/ 9958203 w 12162075"/>
                <a:gd name="connsiteY130-2260" fmla="*/ 1068280 h 2045303"/>
                <a:gd name="connsiteX131-2261" fmla="*/ 9982129 w 12162075"/>
                <a:gd name="connsiteY131-2262" fmla="*/ 956652 h 2045303"/>
                <a:gd name="connsiteX132-2263" fmla="*/ 9976899 w 12162075"/>
                <a:gd name="connsiteY132-2264" fmla="*/ 948593 h 2045303"/>
                <a:gd name="connsiteX133-2265" fmla="*/ 9975094 w 12162075"/>
                <a:gd name="connsiteY133-2266" fmla="*/ 948451 h 2045303"/>
                <a:gd name="connsiteX134-2267" fmla="*/ 9442758 w 12162075"/>
                <a:gd name="connsiteY134-2268" fmla="*/ 984030 h 2045303"/>
                <a:gd name="connsiteX135-2269" fmla="*/ 9433160 w 12162075"/>
                <a:gd name="connsiteY135-2270" fmla="*/ 991021 h 2045303"/>
                <a:gd name="connsiteX136-2271" fmla="*/ 9092495 w 12162075"/>
                <a:gd name="connsiteY136-2272" fmla="*/ 1792838 h 2045303"/>
                <a:gd name="connsiteX137-2273" fmla="*/ 9096107 w 12162075"/>
                <a:gd name="connsiteY137-2274" fmla="*/ 1801741 h 2045303"/>
                <a:gd name="connsiteX138-2275" fmla="*/ 9096489 w 12162075"/>
                <a:gd name="connsiteY138-2276" fmla="*/ 1801893 h 2045303"/>
                <a:gd name="connsiteX139-2277" fmla="*/ 9646410 w 12162075"/>
                <a:gd name="connsiteY139-2278" fmla="*/ 1996232 h 2045303"/>
                <a:gd name="connsiteX140-2279" fmla="*/ 9660117 w 12162075"/>
                <a:gd name="connsiteY140-2280" fmla="*/ 1993279 h 2045303"/>
                <a:gd name="connsiteX141-2281" fmla="*/ 9894553 w 12162075"/>
                <a:gd name="connsiteY141-2282" fmla="*/ 1768733 h 2045303"/>
                <a:gd name="connsiteX142-2283" fmla="*/ 9903119 w 12162075"/>
                <a:gd name="connsiteY142-2284" fmla="*/ 1749752 h 2045303"/>
                <a:gd name="connsiteX143-2285" fmla="*/ 9934828 w 12162075"/>
                <a:gd name="connsiteY143-2286" fmla="*/ 1132837 h 2045303"/>
                <a:gd name="connsiteX144-2287" fmla="*/ 9931225 w 12162075"/>
                <a:gd name="connsiteY144-2288" fmla="*/ 1128870 h 2045303"/>
                <a:gd name="connsiteX145-2289" fmla="*/ 9927427 w 12162075"/>
                <a:gd name="connsiteY145-2290" fmla="*/ 1131521 h 2045303"/>
                <a:gd name="connsiteX146-2291" fmla="*/ 9669367 w 12162075"/>
                <a:gd name="connsiteY146-2292" fmla="*/ 1960199 h 2045303"/>
                <a:gd name="connsiteX147-2293" fmla="*/ 9659191 w 12162075"/>
                <a:gd name="connsiteY147-2294" fmla="*/ 1965545 h 2045303"/>
                <a:gd name="connsiteX148-2295" fmla="*/ 9658889 w 12162075"/>
                <a:gd name="connsiteY148-2296" fmla="*/ 1965447 h 2045303"/>
                <a:gd name="connsiteX149-2297" fmla="*/ 9543410 w 12162075"/>
                <a:gd name="connsiteY149-2298" fmla="*/ 1924363 h 2045303"/>
                <a:gd name="connsiteX150-2299" fmla="*/ 9539007 w 12162075"/>
                <a:gd name="connsiteY150-2300" fmla="*/ 1915833 h 2045303"/>
                <a:gd name="connsiteX151-2301" fmla="*/ 9539042 w 12162075"/>
                <a:gd name="connsiteY151-2302" fmla="*/ 1915717 h 2045303"/>
                <a:gd name="connsiteX152-2303" fmla="*/ 9855505 w 12162075"/>
                <a:gd name="connsiteY152-2304" fmla="*/ 982384 h 2045303"/>
                <a:gd name="connsiteX153-2305" fmla="*/ 9851245 w 12162075"/>
                <a:gd name="connsiteY153-2306" fmla="*/ 973765 h 2045303"/>
                <a:gd name="connsiteX154-2307" fmla="*/ 9848745 w 12162075"/>
                <a:gd name="connsiteY154-2308" fmla="*/ 973418 h 2045303"/>
                <a:gd name="connsiteX155-2309" fmla="*/ 9773319 w 12162075"/>
                <a:gd name="connsiteY155-2310" fmla="*/ 977065 h 2045303"/>
                <a:gd name="connsiteX156-2311" fmla="*/ 9761329 w 12162075"/>
                <a:gd name="connsiteY156-2312" fmla="*/ 986040 h 2045303"/>
                <a:gd name="connsiteX157-2313" fmla="*/ 9451021 w 12162075"/>
                <a:gd name="connsiteY157-2314" fmla="*/ 1879294 h 2045303"/>
                <a:gd name="connsiteX158-2315" fmla="*/ 9434121 w 12162075"/>
                <a:gd name="connsiteY158-2316" fmla="*/ 1887583 h 2045303"/>
                <a:gd name="connsiteX159-2317" fmla="*/ 9356604 w 12162075"/>
                <a:gd name="connsiteY159-2318" fmla="*/ 1861593 h 2045303"/>
                <a:gd name="connsiteX160-2319" fmla="*/ 9352326 w 12162075"/>
                <a:gd name="connsiteY160-2320" fmla="*/ 1853001 h 2045303"/>
                <a:gd name="connsiteX161-2321" fmla="*/ 9352406 w 12162075"/>
                <a:gd name="connsiteY161-2322" fmla="*/ 1852779 h 2045303"/>
                <a:gd name="connsiteX162-2323" fmla="*/ 9674775 w 12162075"/>
                <a:gd name="connsiteY162-2324" fmla="*/ 990558 h 2045303"/>
                <a:gd name="connsiteX163-2325" fmla="*/ 9670772 w 12162075"/>
                <a:gd name="connsiteY163-2326" fmla="*/ 981824 h 2045303"/>
                <a:gd name="connsiteX164-2327" fmla="*/ 9667988 w 12162075"/>
                <a:gd name="connsiteY164-2328" fmla="*/ 981406 h 2045303"/>
                <a:gd name="connsiteX165-2329" fmla="*/ 9603057 w 12162075"/>
                <a:gd name="connsiteY165-2330" fmla="*/ 985462 h 2045303"/>
                <a:gd name="connsiteX166-2331" fmla="*/ 9591405 w 12162075"/>
                <a:gd name="connsiteY166-2332" fmla="*/ 994018 h 2045303"/>
                <a:gd name="connsiteX167-2333" fmla="*/ 9274355 w 12162075"/>
                <a:gd name="connsiteY167-2334" fmla="*/ 1819513 h 2045303"/>
                <a:gd name="connsiteX168-2335" fmla="*/ 9257455 w 12162075"/>
                <a:gd name="connsiteY168-2336" fmla="*/ 1827358 h 2045303"/>
                <a:gd name="connsiteX169-2337" fmla="*/ 9196207 w 12162075"/>
                <a:gd name="connsiteY169-2338" fmla="*/ 1806180 h 2045303"/>
                <a:gd name="connsiteX170-2339" fmla="*/ 9192018 w 12162075"/>
                <a:gd name="connsiteY170-2340" fmla="*/ 1797534 h 2045303"/>
                <a:gd name="connsiteX171-2341" fmla="*/ 9192133 w 12162075"/>
                <a:gd name="connsiteY171-2342" fmla="*/ 1797214 h 2045303"/>
                <a:gd name="connsiteX172-2343" fmla="*/ 9514484 w 12162075"/>
                <a:gd name="connsiteY172-2344" fmla="*/ 1000414 h 2045303"/>
                <a:gd name="connsiteX173-2345" fmla="*/ 9510749 w 12162075"/>
                <a:gd name="connsiteY173-2346" fmla="*/ 991572 h 2045303"/>
                <a:gd name="connsiteX174-2347" fmla="*/ 9507858 w 12162075"/>
                <a:gd name="connsiteY174-2348" fmla="*/ 991083 h 2045303"/>
                <a:gd name="connsiteX175-2349" fmla="*/ 9455548 w 12162075"/>
                <a:gd name="connsiteY175-2350" fmla="*/ 993752 h 2045303"/>
                <a:gd name="connsiteX176-2351" fmla="*/ 9443985 w 12162075"/>
                <a:gd name="connsiteY176-2352" fmla="*/ 1001641 h 2045303"/>
                <a:gd name="connsiteX177-2353" fmla="*/ 9420539 w 12162075"/>
                <a:gd name="connsiteY177-2354" fmla="*/ 1054040 h 2045303"/>
                <a:gd name="connsiteX178-2355" fmla="*/ 9423954 w 12162075"/>
                <a:gd name="connsiteY178-2356" fmla="*/ 1063005 h 2045303"/>
                <a:gd name="connsiteX179-2357" fmla="*/ 9426863 w 12162075"/>
                <a:gd name="connsiteY179-2358" fmla="*/ 1063601 h 2045303"/>
                <a:gd name="connsiteX180-2359" fmla="*/ 9922784 w 12162075"/>
                <a:gd name="connsiteY180-2360" fmla="*/ 1054360 h 2045303"/>
                <a:gd name="connsiteX181-2361" fmla="*/ 9929696 w 12162075"/>
                <a:gd name="connsiteY181-2362" fmla="*/ 1061040 h 2045303"/>
                <a:gd name="connsiteX182-2363" fmla="*/ 9929393 w 12162075"/>
                <a:gd name="connsiteY182-2364" fmla="*/ 1063165 h 2045303"/>
                <a:gd name="connsiteX183-2365" fmla="*/ 9908882 w 12162075"/>
                <a:gd name="connsiteY183-2366" fmla="*/ 1129306 h 2045303"/>
                <a:gd name="connsiteX184-2367" fmla="*/ 9896047 w 12162075"/>
                <a:gd name="connsiteY184-2368" fmla="*/ 1138725 h 2045303"/>
                <a:gd name="connsiteX185-2369" fmla="*/ 9394060 w 12162075"/>
                <a:gd name="connsiteY185-2370" fmla="*/ 1136404 h 2045303"/>
                <a:gd name="connsiteX186-2371" fmla="*/ 9381678 w 12162075"/>
                <a:gd name="connsiteY186-2372" fmla="*/ 1144587 h 2045303"/>
                <a:gd name="connsiteX187-2373" fmla="*/ 9358348 w 12162075"/>
                <a:gd name="connsiteY187-2374" fmla="*/ 1199903 h 2045303"/>
                <a:gd name="connsiteX188-2375" fmla="*/ 9361968 w 12162075"/>
                <a:gd name="connsiteY188-2376" fmla="*/ 1208806 h 2045303"/>
                <a:gd name="connsiteX189-2377" fmla="*/ 9364325 w 12162075"/>
                <a:gd name="connsiteY189-2378" fmla="*/ 1209331 h 2045303"/>
                <a:gd name="connsiteX190-2379" fmla="*/ 9868652 w 12162075"/>
                <a:gd name="connsiteY190-2380" fmla="*/ 1230198 h 2045303"/>
                <a:gd name="connsiteX191-2381" fmla="*/ 9875171 w 12162075"/>
                <a:gd name="connsiteY191-2382" fmla="*/ 1237243 h 2045303"/>
                <a:gd name="connsiteX192-2383" fmla="*/ 9874878 w 12162075"/>
                <a:gd name="connsiteY192-2384" fmla="*/ 1238977 h 2045303"/>
                <a:gd name="connsiteX193-2385" fmla="*/ 9852090 w 12162075"/>
                <a:gd name="connsiteY193-2386" fmla="*/ 1313105 h 2045303"/>
                <a:gd name="connsiteX194-2387" fmla="*/ 9838276 w 12162075"/>
                <a:gd name="connsiteY194-2388" fmla="*/ 1322507 h 2045303"/>
                <a:gd name="connsiteX195-2389" fmla="*/ 9333238 w 12162075"/>
                <a:gd name="connsiteY195-2390" fmla="*/ 1283415 h 2045303"/>
                <a:gd name="connsiteX196-2391" fmla="*/ 9319958 w 12162075"/>
                <a:gd name="connsiteY196-2392" fmla="*/ 1291420 h 2045303"/>
                <a:gd name="connsiteX197-2393" fmla="*/ 9294324 w 12162075"/>
                <a:gd name="connsiteY197-2394" fmla="*/ 1350044 h 2045303"/>
                <a:gd name="connsiteX198-2395" fmla="*/ 9297820 w 12162075"/>
                <a:gd name="connsiteY198-2396" fmla="*/ 1358984 h 2045303"/>
                <a:gd name="connsiteX199-2397" fmla="*/ 9299750 w 12162075"/>
                <a:gd name="connsiteY199-2398" fmla="*/ 1359508 h 2045303"/>
                <a:gd name="connsiteX200-2399" fmla="*/ 9810623 w 12162075"/>
                <a:gd name="connsiteY200-2400" fmla="*/ 1419529 h 2045303"/>
                <a:gd name="connsiteX201-2401" fmla="*/ 9816573 w 12162075"/>
                <a:gd name="connsiteY201-2402" fmla="*/ 1427045 h 2045303"/>
                <a:gd name="connsiteX202-2403" fmla="*/ 9816307 w 12162075"/>
                <a:gd name="connsiteY202-2404" fmla="*/ 1428282 h 2045303"/>
                <a:gd name="connsiteX203-2405" fmla="*/ 9790708 w 12162075"/>
                <a:gd name="connsiteY203-2406" fmla="*/ 1510789 h 2045303"/>
                <a:gd name="connsiteX204-2407" fmla="*/ 9775791 w 12162075"/>
                <a:gd name="connsiteY204-2408" fmla="*/ 1520030 h 2045303"/>
                <a:gd name="connsiteX205-2409" fmla="*/ 9269286 w 12162075"/>
                <a:gd name="connsiteY205-2410" fmla="*/ 1437852 h 2045303"/>
                <a:gd name="connsiteX206-2411" fmla="*/ 9254992 w 12162075"/>
                <a:gd name="connsiteY206-2412" fmla="*/ 1445475 h 2045303"/>
                <a:gd name="connsiteX207-2413" fmla="*/ 9227481 w 12162075"/>
                <a:gd name="connsiteY207-2414" fmla="*/ 1507898 h 2045303"/>
                <a:gd name="connsiteX208-2415" fmla="*/ 9231216 w 12162075"/>
                <a:gd name="connsiteY208-2416" fmla="*/ 1517522 h 2045303"/>
                <a:gd name="connsiteX209-2417" fmla="*/ 9232719 w 12162075"/>
                <a:gd name="connsiteY209-2418" fmla="*/ 1518002 h 2045303"/>
                <a:gd name="connsiteX210-2419" fmla="*/ 9747720 w 12162075"/>
                <a:gd name="connsiteY210-2420" fmla="*/ 1621812 h 2045303"/>
                <a:gd name="connsiteX211-2421" fmla="*/ 9753039 w 12162075"/>
                <a:gd name="connsiteY211-2422" fmla="*/ 1629817 h 2045303"/>
                <a:gd name="connsiteX212-2423" fmla="*/ 9752870 w 12162075"/>
                <a:gd name="connsiteY212-2424" fmla="*/ 1630484 h 2045303"/>
                <a:gd name="connsiteX213-2425" fmla="*/ 9726124 w 12162075"/>
                <a:gd name="connsiteY213-2426" fmla="*/ 1716904 h 2045303"/>
                <a:gd name="connsiteX214-2427" fmla="*/ 9710238 w 12162075"/>
                <a:gd name="connsiteY214-2428" fmla="*/ 1725941 h 2045303"/>
                <a:gd name="connsiteX215-2429" fmla="*/ 9196856 w 12162075"/>
                <a:gd name="connsiteY215-2430" fmla="*/ 1602981 h 2045303"/>
                <a:gd name="connsiteX216-2431" fmla="*/ 9181433 w 12162075"/>
                <a:gd name="connsiteY216-2432" fmla="*/ 1610746 h 2045303"/>
                <a:gd name="connsiteX217-2433" fmla="*/ 9152668 w 12162075"/>
                <a:gd name="connsiteY217-2434" fmla="*/ 1678186 h 2045303"/>
                <a:gd name="connsiteX218-2435" fmla="*/ 9156243 w 12162075"/>
                <a:gd name="connsiteY218-2436" fmla="*/ 1687089 h 2045303"/>
                <a:gd name="connsiteX219-2437" fmla="*/ 9157008 w 12162075"/>
                <a:gd name="connsiteY219-2438" fmla="*/ 1687365 h 2045303"/>
                <a:gd name="connsiteX220-2439" fmla="*/ 9677203 w 12162075"/>
                <a:gd name="connsiteY220-2440" fmla="*/ 1839357 h 2045303"/>
                <a:gd name="connsiteX221-2441" fmla="*/ 9681819 w 12162075"/>
                <a:gd name="connsiteY221-2442" fmla="*/ 1847771 h 2045303"/>
                <a:gd name="connsiteX222-2443" fmla="*/ 9681784 w 12162075"/>
                <a:gd name="connsiteY222-2444" fmla="*/ 1847878 h 2045303"/>
                <a:gd name="connsiteX223-2445" fmla="*/ 9643679 w 12162075"/>
                <a:gd name="connsiteY223-2446" fmla="*/ 1970820 h 2045303"/>
                <a:gd name="connsiteX224-2447" fmla="*/ 9635185 w 12162075"/>
                <a:gd name="connsiteY224-2448" fmla="*/ 1975294 h 2045303"/>
                <a:gd name="connsiteX225-2449" fmla="*/ 9634945 w 12162075"/>
                <a:gd name="connsiteY225-2450" fmla="*/ 1975214 h 2045303"/>
                <a:gd name="connsiteX226-2451" fmla="*/ 9109822 w 12162075"/>
                <a:gd name="connsiteY226-2452" fmla="*/ 1790579 h 2045303"/>
                <a:gd name="connsiteX227-2453" fmla="*/ 9067039 w 12162075"/>
                <a:gd name="connsiteY227-2454" fmla="*/ 1783276 h 2045303"/>
                <a:gd name="connsiteX228-2455" fmla="*/ 8916879 w 12162075"/>
                <a:gd name="connsiteY228-2456" fmla="*/ 1783276 h 2045303"/>
                <a:gd name="connsiteX229-2457" fmla="*/ 8850899 w 12162075"/>
                <a:gd name="connsiteY229-2458" fmla="*/ 1783498 h 2045303"/>
                <a:gd name="connsiteX230-2459" fmla="*/ 8838509 w 12162075"/>
                <a:gd name="connsiteY230-2460" fmla="*/ 1771126 h 2045303"/>
                <a:gd name="connsiteX231-2461" fmla="*/ 8838518 w 12162075"/>
                <a:gd name="connsiteY231-2462" fmla="*/ 1770583 h 2045303"/>
                <a:gd name="connsiteX232-2463" fmla="*/ 8860576 w 12162075"/>
                <a:gd name="connsiteY232-2464" fmla="*/ 1253965 h 2045303"/>
                <a:gd name="connsiteX233-2465" fmla="*/ 8866136 w 12162075"/>
                <a:gd name="connsiteY233-2466" fmla="*/ 1210212 h 2045303"/>
                <a:gd name="connsiteX234-2467" fmla="*/ 8885650 w 12162075"/>
                <a:gd name="connsiteY234-2468" fmla="*/ 1119148 h 2045303"/>
                <a:gd name="connsiteX235-2469" fmla="*/ 8881408 w 12162075"/>
                <a:gd name="connsiteY235-2470" fmla="*/ 1112575 h 2045303"/>
                <a:gd name="connsiteX236-2471" fmla="*/ 8879922 w 12162075"/>
                <a:gd name="connsiteY236-2472" fmla="*/ 1112459 h 2045303"/>
                <a:gd name="connsiteX237-2473" fmla="*/ 8445632 w 12162075"/>
                <a:gd name="connsiteY237-2474" fmla="*/ 1141465 h 2045303"/>
                <a:gd name="connsiteX238-2475" fmla="*/ 8437814 w 12162075"/>
                <a:gd name="connsiteY238-2476" fmla="*/ 1147175 h 2045303"/>
                <a:gd name="connsiteX239-2477" fmla="*/ 8159918 w 12162075"/>
                <a:gd name="connsiteY239-2478" fmla="*/ 1801288 h 2045303"/>
                <a:gd name="connsiteX240-2479" fmla="*/ 8162844 w 12162075"/>
                <a:gd name="connsiteY240-2480" fmla="*/ 1808555 h 2045303"/>
                <a:gd name="connsiteX241-2481" fmla="*/ 8163165 w 12162075"/>
                <a:gd name="connsiteY241-2482" fmla="*/ 1808679 h 2045303"/>
                <a:gd name="connsiteX242-2483" fmla="*/ 8611793 w 12162075"/>
                <a:gd name="connsiteY242-2484" fmla="*/ 1967217 h 2045303"/>
                <a:gd name="connsiteX243-2485" fmla="*/ 8622982 w 12162075"/>
                <a:gd name="connsiteY243-2486" fmla="*/ 1964816 h 2045303"/>
                <a:gd name="connsiteX244-2487" fmla="*/ 8814217 w 12162075"/>
                <a:gd name="connsiteY244-2488" fmla="*/ 1781631 h 2045303"/>
                <a:gd name="connsiteX245-2489" fmla="*/ 8821200 w 12162075"/>
                <a:gd name="connsiteY245-2490" fmla="*/ 1766145 h 2045303"/>
                <a:gd name="connsiteX246-2491" fmla="*/ 8847083 w 12162075"/>
                <a:gd name="connsiteY246-2492" fmla="*/ 1262806 h 2045303"/>
                <a:gd name="connsiteX247-2493" fmla="*/ 8844166 w 12162075"/>
                <a:gd name="connsiteY247-2494" fmla="*/ 1259559 h 2045303"/>
                <a:gd name="connsiteX248-2495" fmla="*/ 8841053 w 12162075"/>
                <a:gd name="connsiteY248-2496" fmla="*/ 1261730 h 2045303"/>
                <a:gd name="connsiteX249-2497" fmla="*/ 8630525 w 12162075"/>
                <a:gd name="connsiteY249-2498" fmla="*/ 1937767 h 2045303"/>
                <a:gd name="connsiteX250-2499" fmla="*/ 8622235 w 12162075"/>
                <a:gd name="connsiteY250-2500" fmla="*/ 1942134 h 2045303"/>
                <a:gd name="connsiteX251-2501" fmla="*/ 8621977 w 12162075"/>
                <a:gd name="connsiteY251-2502" fmla="*/ 1942045 h 2045303"/>
                <a:gd name="connsiteX252-2503" fmla="*/ 8527765 w 12162075"/>
                <a:gd name="connsiteY252-2504" fmla="*/ 1908557 h 2045303"/>
                <a:gd name="connsiteX253-2505" fmla="*/ 8524172 w 12162075"/>
                <a:gd name="connsiteY253-2506" fmla="*/ 1901610 h 2045303"/>
                <a:gd name="connsiteX254-2507" fmla="*/ 8524207 w 12162075"/>
                <a:gd name="connsiteY254-2508" fmla="*/ 1901504 h 2045303"/>
                <a:gd name="connsiteX255-2509" fmla="*/ 8782401 w 12162075"/>
                <a:gd name="connsiteY255-2510" fmla="*/ 1140060 h 2045303"/>
                <a:gd name="connsiteX256-2511" fmla="*/ 8778932 w 12162075"/>
                <a:gd name="connsiteY256-2512" fmla="*/ 1133033 h 2045303"/>
                <a:gd name="connsiteX257-2513" fmla="*/ 8776887 w 12162075"/>
                <a:gd name="connsiteY257-2514" fmla="*/ 1132748 h 2045303"/>
                <a:gd name="connsiteX258-2515" fmla="*/ 8715345 w 12162075"/>
                <a:gd name="connsiteY258-2516" fmla="*/ 1135728 h 2045303"/>
                <a:gd name="connsiteX259-2517" fmla="*/ 8705560 w 12162075"/>
                <a:gd name="connsiteY259-2518" fmla="*/ 1143039 h 2045303"/>
                <a:gd name="connsiteX260-2519" fmla="*/ 8452410 w 12162075"/>
                <a:gd name="connsiteY260-2520" fmla="*/ 1871778 h 2045303"/>
                <a:gd name="connsiteX261-2521" fmla="*/ 8438632 w 12162075"/>
                <a:gd name="connsiteY261-2522" fmla="*/ 1878538 h 2045303"/>
                <a:gd name="connsiteX262-2523" fmla="*/ 8375391 w 12162075"/>
                <a:gd name="connsiteY262-2524" fmla="*/ 1857342 h 2045303"/>
                <a:gd name="connsiteX263-2525" fmla="*/ 8371904 w 12162075"/>
                <a:gd name="connsiteY263-2526" fmla="*/ 1850324 h 2045303"/>
                <a:gd name="connsiteX264-2527" fmla="*/ 8371967 w 12162075"/>
                <a:gd name="connsiteY264-2528" fmla="*/ 1850146 h 2045303"/>
                <a:gd name="connsiteX265-2529" fmla="*/ 8634955 w 12162075"/>
                <a:gd name="connsiteY265-2530" fmla="*/ 1146748 h 2045303"/>
                <a:gd name="connsiteX266-2531" fmla="*/ 8631708 w 12162075"/>
                <a:gd name="connsiteY266-2532" fmla="*/ 1139615 h 2045303"/>
                <a:gd name="connsiteX267-2533" fmla="*/ 8629422 w 12162075"/>
                <a:gd name="connsiteY267-2534" fmla="*/ 1139277 h 2045303"/>
                <a:gd name="connsiteX268-2535" fmla="*/ 8576472 w 12162075"/>
                <a:gd name="connsiteY268-2536" fmla="*/ 1142586 h 2045303"/>
                <a:gd name="connsiteX269-2537" fmla="*/ 8566973 w 12162075"/>
                <a:gd name="connsiteY269-2538" fmla="*/ 1149568 h 2045303"/>
                <a:gd name="connsiteX270-2539" fmla="*/ 8308316 w 12162075"/>
                <a:gd name="connsiteY270-2540" fmla="*/ 1823008 h 2045303"/>
                <a:gd name="connsiteX271-2541" fmla="*/ 8294565 w 12162075"/>
                <a:gd name="connsiteY271-2542" fmla="*/ 1829413 h 2045303"/>
                <a:gd name="connsiteX272-2543" fmla="*/ 8244604 w 12162075"/>
                <a:gd name="connsiteY272-2544" fmla="*/ 1812130 h 2045303"/>
                <a:gd name="connsiteX273-2545" fmla="*/ 8241180 w 12162075"/>
                <a:gd name="connsiteY273-2546" fmla="*/ 1805086 h 2045303"/>
                <a:gd name="connsiteX274-2547" fmla="*/ 8241277 w 12162075"/>
                <a:gd name="connsiteY274-2548" fmla="*/ 1804819 h 2045303"/>
                <a:gd name="connsiteX275-2549" fmla="*/ 8504177 w 12162075"/>
                <a:gd name="connsiteY275-2550" fmla="*/ 1154816 h 2045303"/>
                <a:gd name="connsiteX276-2551" fmla="*/ 8501117 w 12162075"/>
                <a:gd name="connsiteY276-2552" fmla="*/ 1147602 h 2045303"/>
                <a:gd name="connsiteX277-2553" fmla="*/ 8498769 w 12162075"/>
                <a:gd name="connsiteY277-2554" fmla="*/ 1147202 h 2045303"/>
                <a:gd name="connsiteX278-2555" fmla="*/ 8456074 w 12162075"/>
                <a:gd name="connsiteY278-2556" fmla="*/ 1149346 h 2045303"/>
                <a:gd name="connsiteX279-2557" fmla="*/ 8446664 w 12162075"/>
                <a:gd name="connsiteY279-2558" fmla="*/ 1155785 h 2045303"/>
                <a:gd name="connsiteX280-2559" fmla="*/ 8427540 w 12162075"/>
                <a:gd name="connsiteY280-2560" fmla="*/ 1198533 h 2045303"/>
                <a:gd name="connsiteX281-2561" fmla="*/ 8430315 w 12162075"/>
                <a:gd name="connsiteY281-2562" fmla="*/ 1205844 h 2045303"/>
                <a:gd name="connsiteX282-2563" fmla="*/ 8432699 w 12162075"/>
                <a:gd name="connsiteY282-2564" fmla="*/ 1206334 h 2045303"/>
                <a:gd name="connsiteX283-2565" fmla="*/ 8837263 w 12162075"/>
                <a:gd name="connsiteY283-2566" fmla="*/ 1198791 h 2045303"/>
                <a:gd name="connsiteX284-2567" fmla="*/ 8842912 w 12162075"/>
                <a:gd name="connsiteY284-2568" fmla="*/ 1204226 h 2045303"/>
                <a:gd name="connsiteX285-2569" fmla="*/ 8842663 w 12162075"/>
                <a:gd name="connsiteY285-2570" fmla="*/ 1205969 h 2045303"/>
                <a:gd name="connsiteX286-2571" fmla="*/ 8825923 w 12162075"/>
                <a:gd name="connsiteY286-2572" fmla="*/ 1259933 h 2045303"/>
                <a:gd name="connsiteX287-2573" fmla="*/ 8815454 w 12162075"/>
                <a:gd name="connsiteY287-2574" fmla="*/ 1267618 h 2045303"/>
                <a:gd name="connsiteX288-2575" fmla="*/ 8405935 w 12162075"/>
                <a:gd name="connsiteY288-2576" fmla="*/ 1265723 h 2045303"/>
                <a:gd name="connsiteX289-2577" fmla="*/ 8395831 w 12162075"/>
                <a:gd name="connsiteY289-2578" fmla="*/ 1272394 h 2045303"/>
                <a:gd name="connsiteX290-2579" fmla="*/ 8376796 w 12162075"/>
                <a:gd name="connsiteY290-2580" fmla="*/ 1317526 h 2045303"/>
                <a:gd name="connsiteX291-2581" fmla="*/ 8379741 w 12162075"/>
                <a:gd name="connsiteY291-2582" fmla="*/ 1324784 h 2045303"/>
                <a:gd name="connsiteX292-2583" fmla="*/ 8381671 w 12162075"/>
                <a:gd name="connsiteY292-2584" fmla="*/ 1325220 h 2045303"/>
                <a:gd name="connsiteX293-2585" fmla="*/ 8793075 w 12162075"/>
                <a:gd name="connsiteY293-2586" fmla="*/ 1342244 h 2045303"/>
                <a:gd name="connsiteX294-2587" fmla="*/ 8798367 w 12162075"/>
                <a:gd name="connsiteY294-2588" fmla="*/ 1348008 h 2045303"/>
                <a:gd name="connsiteX295-2589" fmla="*/ 8798136 w 12162075"/>
                <a:gd name="connsiteY295-2590" fmla="*/ 1349360 h 2045303"/>
                <a:gd name="connsiteX296-2591" fmla="*/ 8779546 w 12162075"/>
                <a:gd name="connsiteY296-2592" fmla="*/ 1409843 h 2045303"/>
                <a:gd name="connsiteX297-2593" fmla="*/ 8768277 w 12162075"/>
                <a:gd name="connsiteY297-2594" fmla="*/ 1417510 h 2045303"/>
                <a:gd name="connsiteX298-2595" fmla="*/ 8356267 w 12162075"/>
                <a:gd name="connsiteY298-2596" fmla="*/ 1385623 h 2045303"/>
                <a:gd name="connsiteX299-2597" fmla="*/ 8345434 w 12162075"/>
                <a:gd name="connsiteY299-2598" fmla="*/ 1392134 h 2045303"/>
                <a:gd name="connsiteX300-2599" fmla="*/ 8324522 w 12162075"/>
                <a:gd name="connsiteY300-2600" fmla="*/ 1439960 h 2045303"/>
                <a:gd name="connsiteX301-2601" fmla="*/ 8327360 w 12162075"/>
                <a:gd name="connsiteY301-2602" fmla="*/ 1447236 h 2045303"/>
                <a:gd name="connsiteX302-2603" fmla="*/ 8328970 w 12162075"/>
                <a:gd name="connsiteY302-2604" fmla="*/ 1447672 h 2045303"/>
                <a:gd name="connsiteX303-2605" fmla="*/ 8745764 w 12162075"/>
                <a:gd name="connsiteY303-2606" fmla="*/ 1496735 h 2045303"/>
                <a:gd name="connsiteX304-2607" fmla="*/ 8750612 w 12162075"/>
                <a:gd name="connsiteY304-2608" fmla="*/ 1502872 h 2045303"/>
                <a:gd name="connsiteX305-2609" fmla="*/ 8750407 w 12162075"/>
                <a:gd name="connsiteY305-2610" fmla="*/ 1503851 h 2045303"/>
                <a:gd name="connsiteX306-2611" fmla="*/ 8729523 w 12162075"/>
                <a:gd name="connsiteY306-2612" fmla="*/ 1571156 h 2045303"/>
                <a:gd name="connsiteX307-2613" fmla="*/ 8717355 w 12162075"/>
                <a:gd name="connsiteY307-2614" fmla="*/ 1578699 h 2045303"/>
                <a:gd name="connsiteX308-2615" fmla="*/ 8304145 w 12162075"/>
                <a:gd name="connsiteY308-2616" fmla="*/ 1511651 h 2045303"/>
                <a:gd name="connsiteX309-2617" fmla="*/ 8292484 w 12162075"/>
                <a:gd name="connsiteY309-2618" fmla="*/ 1517878 h 2045303"/>
                <a:gd name="connsiteX310-2619" fmla="*/ 8270069 w 12162075"/>
                <a:gd name="connsiteY310-2620" fmla="*/ 1568782 h 2045303"/>
                <a:gd name="connsiteX311-2621" fmla="*/ 8273120 w 12162075"/>
                <a:gd name="connsiteY311-2622" fmla="*/ 1576636 h 2045303"/>
                <a:gd name="connsiteX312-2623" fmla="*/ 8274339 w 12162075"/>
                <a:gd name="connsiteY312-2624" fmla="*/ 1577027 h 2045303"/>
                <a:gd name="connsiteX313-2625" fmla="*/ 8694513 w 12162075"/>
                <a:gd name="connsiteY313-2626" fmla="*/ 1661713 h 2045303"/>
                <a:gd name="connsiteX314-2627" fmla="*/ 8698863 w 12162075"/>
                <a:gd name="connsiteY314-2628" fmla="*/ 1668250 h 2045303"/>
                <a:gd name="connsiteX315-2629" fmla="*/ 8698711 w 12162075"/>
                <a:gd name="connsiteY315-2630" fmla="*/ 1668829 h 2045303"/>
                <a:gd name="connsiteX316-2631" fmla="*/ 8676813 w 12162075"/>
                <a:gd name="connsiteY316-2632" fmla="*/ 1739336 h 2045303"/>
                <a:gd name="connsiteX317-2633" fmla="*/ 8663853 w 12162075"/>
                <a:gd name="connsiteY317-2634" fmla="*/ 1746710 h 2045303"/>
                <a:gd name="connsiteX318-2635" fmla="*/ 8245031 w 12162075"/>
                <a:gd name="connsiteY318-2636" fmla="*/ 1646396 h 2045303"/>
                <a:gd name="connsiteX319-2637" fmla="*/ 8232454 w 12162075"/>
                <a:gd name="connsiteY319-2638" fmla="*/ 1652729 h 2045303"/>
                <a:gd name="connsiteX320-2639" fmla="*/ 8209008 w 12162075"/>
                <a:gd name="connsiteY320-2640" fmla="*/ 1707778 h 2045303"/>
                <a:gd name="connsiteX321-2641" fmla="*/ 8211943 w 12162075"/>
                <a:gd name="connsiteY321-2642" fmla="*/ 1715045 h 2045303"/>
                <a:gd name="connsiteX322-2643" fmla="*/ 8212566 w 12162075"/>
                <a:gd name="connsiteY322-2644" fmla="*/ 1715267 h 2045303"/>
                <a:gd name="connsiteX323-2645" fmla="*/ 8636911 w 12162075"/>
                <a:gd name="connsiteY323-2646" fmla="*/ 1839179 h 2045303"/>
                <a:gd name="connsiteX324-2647" fmla="*/ 8640674 w 12162075"/>
                <a:gd name="connsiteY324-2648" fmla="*/ 1846054 h 2045303"/>
                <a:gd name="connsiteX325-2649" fmla="*/ 8640647 w 12162075"/>
                <a:gd name="connsiteY325-2650" fmla="*/ 1846143 h 2045303"/>
                <a:gd name="connsiteX326-2651" fmla="*/ 8609516 w 12162075"/>
                <a:gd name="connsiteY326-2652" fmla="*/ 1946404 h 2045303"/>
                <a:gd name="connsiteX327-2653" fmla="*/ 8602578 w 12162075"/>
                <a:gd name="connsiteY327-2654" fmla="*/ 1950024 h 2045303"/>
                <a:gd name="connsiteX328-2655" fmla="*/ 8602400 w 12162075"/>
                <a:gd name="connsiteY328-2656" fmla="*/ 1949962 h 2045303"/>
                <a:gd name="connsiteX329-2657" fmla="*/ 8174007 w 12162075"/>
                <a:gd name="connsiteY329-2658" fmla="*/ 1799375 h 2045303"/>
                <a:gd name="connsiteX330-2659" fmla="*/ 8139105 w 12162075"/>
                <a:gd name="connsiteY330-2660" fmla="*/ 1793416 h 2045303"/>
                <a:gd name="connsiteX331-2661" fmla="*/ 0 w 12162075"/>
                <a:gd name="connsiteY331-2662" fmla="*/ 1793416 h 2045303"/>
                <a:gd name="connsiteX0-2663" fmla="*/ 12162075 w 12162075"/>
                <a:gd name="connsiteY0-2664" fmla="*/ 1755213 h 2045303"/>
                <a:gd name="connsiteX1-2665" fmla="*/ 11301369 w 12162075"/>
                <a:gd name="connsiteY1-2666" fmla="*/ 1793313 h 2045303"/>
                <a:gd name="connsiteX2-2667" fmla="*/ 11277110 w 12162075"/>
                <a:gd name="connsiteY2-2668" fmla="*/ 1735716 h 2045303"/>
                <a:gd name="connsiteX3-2669" fmla="*/ 11311817 w 12162075"/>
                <a:gd name="connsiteY3-2670" fmla="*/ 921909 h 2045303"/>
                <a:gd name="connsiteX4-2671" fmla="*/ 11320561 w 12162075"/>
                <a:gd name="connsiteY4-2672" fmla="*/ 853065 h 2045303"/>
                <a:gd name="connsiteX5-2673" fmla="*/ 11351274 w 12162075"/>
                <a:gd name="connsiteY5-2674" fmla="*/ 709763 h 2045303"/>
                <a:gd name="connsiteX6-2675" fmla="*/ 11344576 w 12162075"/>
                <a:gd name="connsiteY6-2676" fmla="*/ 699410 h 2045303"/>
                <a:gd name="connsiteX7-2677" fmla="*/ 11342246 w 12162075"/>
                <a:gd name="connsiteY7-2678" fmla="*/ 699232 h 2045303"/>
                <a:gd name="connsiteX8-2679" fmla="*/ 10650002 w 12162075"/>
                <a:gd name="connsiteY8-2680" fmla="*/ 745707 h 2045303"/>
                <a:gd name="connsiteX9-2681" fmla="*/ 10464273 w 12162075"/>
                <a:gd name="connsiteY9-2682" fmla="*/ 1069836 h 2045303"/>
                <a:gd name="connsiteX10-2683" fmla="*/ 10484846 w 12162075"/>
                <a:gd name="connsiteY10-2684" fmla="*/ 747984 h 2045303"/>
                <a:gd name="connsiteX11-2685" fmla="*/ 10186057 w 12162075"/>
                <a:gd name="connsiteY11-2686" fmla="*/ 940642 h 2045303"/>
                <a:gd name="connsiteX12-2687" fmla="*/ 10388064 w 12162075"/>
                <a:gd name="connsiteY12-2688" fmla="*/ 664827 h 2045303"/>
                <a:gd name="connsiteX13-2689" fmla="*/ 10046936 w 12162075"/>
                <a:gd name="connsiteY13-2690" fmla="*/ 703341 h 2045303"/>
                <a:gd name="connsiteX14-2691" fmla="*/ 10355118 w 12162075"/>
                <a:gd name="connsiteY14-2692" fmla="*/ 557754 h 2045303"/>
                <a:gd name="connsiteX15-2693" fmla="*/ 10040603 w 12162075"/>
                <a:gd name="connsiteY15-2694" fmla="*/ 412593 h 2045303"/>
                <a:gd name="connsiteX16-2695" fmla="*/ 10381686 w 12162075"/>
                <a:gd name="connsiteY16-2696" fmla="*/ 434901 h 2045303"/>
                <a:gd name="connsiteX17-2697" fmla="*/ 10180525 w 12162075"/>
                <a:gd name="connsiteY17-2698" fmla="*/ 157646 h 2045303"/>
                <a:gd name="connsiteX18-2699" fmla="*/ 10467164 w 12162075"/>
                <a:gd name="connsiteY18-2700" fmla="*/ 348214 h 2045303"/>
                <a:gd name="connsiteX19-2701" fmla="*/ 10429157 w 12162075"/>
                <a:gd name="connsiteY19-2702" fmla="*/ 6793 h 2045303"/>
                <a:gd name="connsiteX20-2703" fmla="*/ 10580046 w 12162075"/>
                <a:gd name="connsiteY20-2704" fmla="*/ 312768 h 2045303"/>
                <a:gd name="connsiteX21-2705" fmla="*/ 10719905 w 12162075"/>
                <a:gd name="connsiteY21-2706" fmla="*/ 460 h 2045303"/>
                <a:gd name="connsiteX22-2707" fmla="*/ 10699020 w 12162075"/>
                <a:gd name="connsiteY22-2708" fmla="*/ 344371 h 2045303"/>
                <a:gd name="connsiteX23-2709" fmla="*/ 10973776 w 12162075"/>
                <a:gd name="connsiteY23-2710" fmla="*/ 144820 h 2045303"/>
                <a:gd name="connsiteX24-2711" fmla="*/ 10784320 w 12162075"/>
                <a:gd name="connsiteY24-2712" fmla="*/ 426976 h 2045303"/>
                <a:gd name="connsiteX25-2713" fmla="*/ 11125750 w 12162075"/>
                <a:gd name="connsiteY25-2714" fmla="*/ 388978 h 2045303"/>
                <a:gd name="connsiteX26-2715" fmla="*/ 10817408 w 12162075"/>
                <a:gd name="connsiteY26-2716" fmla="*/ 540205 h 2045303"/>
                <a:gd name="connsiteX27-2717" fmla="*/ 11119150 w 12162075"/>
                <a:gd name="connsiteY27-2718" fmla="*/ 677698 h 2045303"/>
                <a:gd name="connsiteX28-2719" fmla="*/ 10781625 w 12162075"/>
                <a:gd name="connsiteY28-2720" fmla="*/ 658343 h 2045303"/>
                <a:gd name="connsiteX29-2721" fmla="*/ 10428943 w 12162075"/>
                <a:gd name="connsiteY29-2722" fmla="*/ 659891 h 2045303"/>
                <a:gd name="connsiteX30-2723" fmla="*/ 10552953 w 12162075"/>
                <a:gd name="connsiteY30-2724" fmla="*/ 377566 h 2045303"/>
                <a:gd name="connsiteX31-2725" fmla="*/ 10761087 w 12162075"/>
                <a:gd name="connsiteY31-2726" fmla="*/ 613176 h 2045303"/>
                <a:gd name="connsiteX32-2727" fmla="*/ 10684967 w 12162075"/>
                <a:gd name="connsiteY32-2728" fmla="*/ 706366 h 2045303"/>
                <a:gd name="connsiteX33-2729" fmla="*/ 10648597 w 12162075"/>
                <a:gd name="connsiteY33-2730" fmla="*/ 749175 h 2045303"/>
                <a:gd name="connsiteX34-2731" fmla="*/ 10209263 w 12162075"/>
                <a:gd name="connsiteY34-2732" fmla="*/ 1783214 h 2045303"/>
                <a:gd name="connsiteX35-2733" fmla="*/ 10213880 w 12162075"/>
                <a:gd name="connsiteY35-2734" fmla="*/ 1794643 h 2045303"/>
                <a:gd name="connsiteX36-2735" fmla="*/ 10214387 w 12162075"/>
                <a:gd name="connsiteY36-2736" fmla="*/ 1794839 h 2045303"/>
                <a:gd name="connsiteX37-2737" fmla="*/ 10920355 w 12162075"/>
                <a:gd name="connsiteY37-2738" fmla="*/ 2044325 h 2045303"/>
                <a:gd name="connsiteX38-2739" fmla="*/ 10937948 w 12162075"/>
                <a:gd name="connsiteY38-2740" fmla="*/ 2040536 h 2045303"/>
                <a:gd name="connsiteX39-2741" fmla="*/ 11238917 w 12162075"/>
                <a:gd name="connsiteY39-2742" fmla="*/ 1752278 h 2045303"/>
                <a:gd name="connsiteX40-2743" fmla="*/ 11249910 w 12162075"/>
                <a:gd name="connsiteY40-2744" fmla="*/ 1727898 h 2045303"/>
                <a:gd name="connsiteX41-2745" fmla="*/ 11290613 w 12162075"/>
                <a:gd name="connsiteY41-2746" fmla="*/ 935936 h 2045303"/>
                <a:gd name="connsiteX42-2747" fmla="*/ 11281122 w 12162075"/>
                <a:gd name="connsiteY42-2748" fmla="*/ 934246 h 2045303"/>
                <a:gd name="connsiteX43-2749" fmla="*/ 10949832 w 12162075"/>
                <a:gd name="connsiteY43-2750" fmla="*/ 1998046 h 2045303"/>
                <a:gd name="connsiteX44-2751" fmla="*/ 10936783 w 12162075"/>
                <a:gd name="connsiteY44-2752" fmla="*/ 2004904 h 2045303"/>
                <a:gd name="connsiteX45-2753" fmla="*/ 10936374 w 12162075"/>
                <a:gd name="connsiteY45-2754" fmla="*/ 2004770 h 2045303"/>
                <a:gd name="connsiteX46-2755" fmla="*/ 10788145 w 12162075"/>
                <a:gd name="connsiteY46-2756" fmla="*/ 1952061 h 2045303"/>
                <a:gd name="connsiteX47-2757" fmla="*/ 10782497 w 12162075"/>
                <a:gd name="connsiteY47-2758" fmla="*/ 1941103 h 2045303"/>
                <a:gd name="connsiteX48-2759" fmla="*/ 10782541 w 12162075"/>
                <a:gd name="connsiteY48-2760" fmla="*/ 1940960 h 2045303"/>
                <a:gd name="connsiteX49-2761" fmla="*/ 11188813 w 12162075"/>
                <a:gd name="connsiteY49-2762" fmla="*/ 742789 h 2045303"/>
                <a:gd name="connsiteX50-2763" fmla="*/ 11183352 w 12162075"/>
                <a:gd name="connsiteY50-2764" fmla="*/ 731742 h 2045303"/>
                <a:gd name="connsiteX51-2765" fmla="*/ 11180132 w 12162075"/>
                <a:gd name="connsiteY51-2766" fmla="*/ 731288 h 2045303"/>
                <a:gd name="connsiteX52-2767" fmla="*/ 11083296 w 12162075"/>
                <a:gd name="connsiteY52-2768" fmla="*/ 735967 h 2045303"/>
                <a:gd name="connsiteX53-2769" fmla="*/ 11067908 w 12162075"/>
                <a:gd name="connsiteY53-2770" fmla="*/ 747477 h 2045303"/>
                <a:gd name="connsiteX54-2771" fmla="*/ 10669490 w 12162075"/>
                <a:gd name="connsiteY54-2772" fmla="*/ 1894183 h 2045303"/>
                <a:gd name="connsiteX55-2773" fmla="*/ 10647814 w 12162075"/>
                <a:gd name="connsiteY55-2774" fmla="*/ 1904857 h 2045303"/>
                <a:gd name="connsiteX56-2775" fmla="*/ 10548309 w 12162075"/>
                <a:gd name="connsiteY56-2776" fmla="*/ 1871493 h 2045303"/>
                <a:gd name="connsiteX57-2777" fmla="*/ 10542813 w 12162075"/>
                <a:gd name="connsiteY57-2778" fmla="*/ 1860464 h 2045303"/>
                <a:gd name="connsiteX58-2779" fmla="*/ 10542910 w 12162075"/>
                <a:gd name="connsiteY58-2780" fmla="*/ 1860179 h 2045303"/>
                <a:gd name="connsiteX59-2781" fmla="*/ 10956752 w 12162075"/>
                <a:gd name="connsiteY59-2782" fmla="*/ 753303 h 2045303"/>
                <a:gd name="connsiteX60-2783" fmla="*/ 10951646 w 12162075"/>
                <a:gd name="connsiteY60-2784" fmla="*/ 742078 h 2045303"/>
                <a:gd name="connsiteX61-2785" fmla="*/ 10948044 w 12162075"/>
                <a:gd name="connsiteY61-2786" fmla="*/ 741544 h 2045303"/>
                <a:gd name="connsiteX62-2787" fmla="*/ 10864728 w 12162075"/>
                <a:gd name="connsiteY62-2788" fmla="*/ 746756 h 2045303"/>
                <a:gd name="connsiteX63-2789" fmla="*/ 10849767 w 12162075"/>
                <a:gd name="connsiteY63-2790" fmla="*/ 757732 h 2045303"/>
                <a:gd name="connsiteX64-2791" fmla="*/ 10442748 w 12162075"/>
                <a:gd name="connsiteY64-2792" fmla="*/ 1817476 h 2045303"/>
                <a:gd name="connsiteX65-2793" fmla="*/ 10421107 w 12162075"/>
                <a:gd name="connsiteY65-2794" fmla="*/ 1827545 h 2045303"/>
                <a:gd name="connsiteX66-2795" fmla="*/ 10342523 w 12162075"/>
                <a:gd name="connsiteY66-2796" fmla="*/ 1800318 h 2045303"/>
                <a:gd name="connsiteX67-2797" fmla="*/ 10337142 w 12162075"/>
                <a:gd name="connsiteY67-2798" fmla="*/ 1789218 h 2045303"/>
                <a:gd name="connsiteX68-2799" fmla="*/ 10337293 w 12162075"/>
                <a:gd name="connsiteY68-2800" fmla="*/ 1788809 h 2045303"/>
                <a:gd name="connsiteX69-2801" fmla="*/ 10751001 w 12162075"/>
                <a:gd name="connsiteY69-2802" fmla="*/ 765924 h 2045303"/>
                <a:gd name="connsiteX70-2803" fmla="*/ 10746189 w 12162075"/>
                <a:gd name="connsiteY70-2804" fmla="*/ 754574 h 2045303"/>
                <a:gd name="connsiteX71-2805" fmla="*/ 10742480 w 12162075"/>
                <a:gd name="connsiteY71-2806" fmla="*/ 753952 h 2045303"/>
                <a:gd name="connsiteX72-2807" fmla="*/ 10675334 w 12162075"/>
                <a:gd name="connsiteY72-2808" fmla="*/ 757323 h 2045303"/>
                <a:gd name="connsiteX73-2809" fmla="*/ 10660515 w 12162075"/>
                <a:gd name="connsiteY73-2810" fmla="*/ 767454 h 2045303"/>
                <a:gd name="connsiteX74-2811" fmla="*/ 10630416 w 12162075"/>
                <a:gd name="connsiteY74-2812" fmla="*/ 834724 h 2045303"/>
                <a:gd name="connsiteX75-2813" fmla="*/ 10634810 w 12162075"/>
                <a:gd name="connsiteY75-2814" fmla="*/ 846243 h 2045303"/>
                <a:gd name="connsiteX76-2815" fmla="*/ 10638537 w 12162075"/>
                <a:gd name="connsiteY76-2816" fmla="*/ 846999 h 2045303"/>
                <a:gd name="connsiteX77-2817" fmla="*/ 11275180 w 12162075"/>
                <a:gd name="connsiteY77-2818" fmla="*/ 835133 h 2045303"/>
                <a:gd name="connsiteX78-2819" fmla="*/ 11284057 w 12162075"/>
                <a:gd name="connsiteY78-2820" fmla="*/ 843690 h 2045303"/>
                <a:gd name="connsiteX79-2821" fmla="*/ 11283666 w 12162075"/>
                <a:gd name="connsiteY79-2822" fmla="*/ 846430 h 2045303"/>
                <a:gd name="connsiteX80-2823" fmla="*/ 11257338 w 12162075"/>
                <a:gd name="connsiteY80-2824" fmla="*/ 931347 h 2045303"/>
                <a:gd name="connsiteX81-2825" fmla="*/ 11240856 w 12162075"/>
                <a:gd name="connsiteY81-2826" fmla="*/ 943434 h 2045303"/>
                <a:gd name="connsiteX82-2827" fmla="*/ 10596421 w 12162075"/>
                <a:gd name="connsiteY82-2828" fmla="*/ 940455 h 2045303"/>
                <a:gd name="connsiteX83-2829" fmla="*/ 10580526 w 12162075"/>
                <a:gd name="connsiteY83-2830" fmla="*/ 950951 h 2045303"/>
                <a:gd name="connsiteX84-2831" fmla="*/ 10550578 w 12162075"/>
                <a:gd name="connsiteY84-2832" fmla="*/ 1021974 h 2045303"/>
                <a:gd name="connsiteX85-2833" fmla="*/ 10555221 w 12162075"/>
                <a:gd name="connsiteY85-2834" fmla="*/ 1033395 h 2045303"/>
                <a:gd name="connsiteX86-2835" fmla="*/ 10558245 w 12162075"/>
                <a:gd name="connsiteY86-2836" fmla="*/ 1034071 h 2045303"/>
                <a:gd name="connsiteX87-2837" fmla="*/ 11205624 w 12162075"/>
                <a:gd name="connsiteY87-2838" fmla="*/ 1060897 h 2045303"/>
                <a:gd name="connsiteX88-2839" fmla="*/ 11214012 w 12162075"/>
                <a:gd name="connsiteY88-2840" fmla="*/ 1069916 h 2045303"/>
                <a:gd name="connsiteX89-2841" fmla="*/ 11213629 w 12162075"/>
                <a:gd name="connsiteY89-2842" fmla="*/ 1072167 h 2045303"/>
                <a:gd name="connsiteX90-2843" fmla="*/ 11184375 w 12162075"/>
                <a:gd name="connsiteY90-2844" fmla="*/ 1167340 h 2045303"/>
                <a:gd name="connsiteX91-2845" fmla="*/ 11166639 w 12162075"/>
                <a:gd name="connsiteY91-2846" fmla="*/ 1179410 h 2045303"/>
                <a:gd name="connsiteX92-2847" fmla="*/ 10518299 w 12162075"/>
                <a:gd name="connsiteY92-2848" fmla="*/ 1129226 h 2045303"/>
                <a:gd name="connsiteX93-2849" fmla="*/ 10501248 w 12162075"/>
                <a:gd name="connsiteY93-2850" fmla="*/ 1139473 h 2045303"/>
                <a:gd name="connsiteX94-2851" fmla="*/ 10468338 w 12162075"/>
                <a:gd name="connsiteY94-2852" fmla="*/ 1214730 h 2045303"/>
                <a:gd name="connsiteX95-2853" fmla="*/ 10472830 w 12162075"/>
                <a:gd name="connsiteY95-2854" fmla="*/ 1226213 h 2045303"/>
                <a:gd name="connsiteX96-2855" fmla="*/ 10475311 w 12162075"/>
                <a:gd name="connsiteY96-2856" fmla="*/ 1226880 h 2045303"/>
                <a:gd name="connsiteX97-2857" fmla="*/ 11131203 w 12162075"/>
                <a:gd name="connsiteY97-2858" fmla="*/ 1303961 h 2045303"/>
                <a:gd name="connsiteX98-2859" fmla="*/ 11138843 w 12162075"/>
                <a:gd name="connsiteY98-2860" fmla="*/ 1313630 h 2045303"/>
                <a:gd name="connsiteX99-2861" fmla="*/ 11138514 w 12162075"/>
                <a:gd name="connsiteY99-2862" fmla="*/ 1315204 h 2045303"/>
                <a:gd name="connsiteX100-2863" fmla="*/ 11105604 w 12162075"/>
                <a:gd name="connsiteY100-2864" fmla="*/ 1421122 h 2045303"/>
                <a:gd name="connsiteX101-2865" fmla="*/ 11086453 w 12162075"/>
                <a:gd name="connsiteY101-2866" fmla="*/ 1432978 h 2045303"/>
                <a:gd name="connsiteX102-2867" fmla="*/ 10436255 w 12162075"/>
                <a:gd name="connsiteY102-2868" fmla="*/ 1327479 h 2045303"/>
                <a:gd name="connsiteX103-2869" fmla="*/ 10417905 w 12162075"/>
                <a:gd name="connsiteY103-2870" fmla="*/ 1337263 h 2045303"/>
                <a:gd name="connsiteX104-2871" fmla="*/ 10382549 w 12162075"/>
                <a:gd name="connsiteY104-2872" fmla="*/ 1417395 h 2045303"/>
                <a:gd name="connsiteX105-2873" fmla="*/ 10387343 w 12162075"/>
                <a:gd name="connsiteY105-2874" fmla="*/ 1429758 h 2045303"/>
                <a:gd name="connsiteX106-2875" fmla="*/ 10389282 w 12162075"/>
                <a:gd name="connsiteY106-2876" fmla="*/ 1430372 h 2045303"/>
                <a:gd name="connsiteX107-2877" fmla="*/ 11050457 w 12162075"/>
                <a:gd name="connsiteY107-2878" fmla="*/ 1563640 h 2045303"/>
                <a:gd name="connsiteX108-2879" fmla="*/ 11057288 w 12162075"/>
                <a:gd name="connsiteY108-2880" fmla="*/ 1573905 h 2045303"/>
                <a:gd name="connsiteX109-2881" fmla="*/ 11057066 w 12162075"/>
                <a:gd name="connsiteY109-2882" fmla="*/ 1574768 h 2045303"/>
                <a:gd name="connsiteX110-2883" fmla="*/ 11022617 w 12162075"/>
                <a:gd name="connsiteY110-2884" fmla="*/ 1685711 h 2045303"/>
                <a:gd name="connsiteX111-2885" fmla="*/ 11002212 w 12162075"/>
                <a:gd name="connsiteY111-2886" fmla="*/ 1697318 h 2045303"/>
                <a:gd name="connsiteX112-2887" fmla="*/ 10343119 w 12162075"/>
                <a:gd name="connsiteY112-2888" fmla="*/ 1539465 h 2045303"/>
                <a:gd name="connsiteX113-2889" fmla="*/ 10323319 w 12162075"/>
                <a:gd name="connsiteY113-2890" fmla="*/ 1549436 h 2045303"/>
                <a:gd name="connsiteX114-2891" fmla="*/ 10286487 w 12162075"/>
                <a:gd name="connsiteY114-2892" fmla="*/ 1636061 h 2045303"/>
                <a:gd name="connsiteX115-2893" fmla="*/ 10291103 w 12162075"/>
                <a:gd name="connsiteY115-2894" fmla="*/ 1647490 h 2045303"/>
                <a:gd name="connsiteX116-2895" fmla="*/ 10292064 w 12162075"/>
                <a:gd name="connsiteY116-2896" fmla="*/ 1647837 h 2045303"/>
                <a:gd name="connsiteX117-2897" fmla="*/ 10959891 w 12162075"/>
                <a:gd name="connsiteY117-2898" fmla="*/ 1842906 h 2045303"/>
                <a:gd name="connsiteX118-2899" fmla="*/ 10965807 w 12162075"/>
                <a:gd name="connsiteY118-2900" fmla="*/ 1853739 h 2045303"/>
                <a:gd name="connsiteX119-2901" fmla="*/ 10965771 w 12162075"/>
                <a:gd name="connsiteY119-2902" fmla="*/ 1853855 h 2045303"/>
                <a:gd name="connsiteX120-2903" fmla="*/ 10916851 w 12162075"/>
                <a:gd name="connsiteY120-2904" fmla="*/ 2011637 h 2045303"/>
                <a:gd name="connsiteX121-2905" fmla="*/ 10905928 w 12162075"/>
                <a:gd name="connsiteY121-2906" fmla="*/ 2017374 h 2045303"/>
                <a:gd name="connsiteX122-2907" fmla="*/ 10905634 w 12162075"/>
                <a:gd name="connsiteY122-2908" fmla="*/ 2017276 h 2045303"/>
                <a:gd name="connsiteX123-2909" fmla="*/ 10231509 w 12162075"/>
                <a:gd name="connsiteY123-2910" fmla="*/ 1780252 h 2045303"/>
                <a:gd name="connsiteX124-2911" fmla="*/ 10176584 w 12162075"/>
                <a:gd name="connsiteY124-2912" fmla="*/ 1770877 h 2045303"/>
                <a:gd name="connsiteX125-2913" fmla="*/ 10091809 w 12162075"/>
                <a:gd name="connsiteY125-2914" fmla="*/ 1771037 h 2045303"/>
                <a:gd name="connsiteX126-2915" fmla="*/ 9939524 w 12162075"/>
                <a:gd name="connsiteY126-2916" fmla="*/ 1771037 h 2045303"/>
                <a:gd name="connsiteX127-2917" fmla="*/ 9924332 w 12162075"/>
                <a:gd name="connsiteY127-2918" fmla="*/ 1755863 h 2045303"/>
                <a:gd name="connsiteX128-2919" fmla="*/ 9924350 w 12162075"/>
                <a:gd name="connsiteY128-2920" fmla="*/ 1755205 h 2045303"/>
                <a:gd name="connsiteX129-2921" fmla="*/ 9951389 w 12162075"/>
                <a:gd name="connsiteY129-2922" fmla="*/ 1121906 h 2045303"/>
                <a:gd name="connsiteX130-2923" fmla="*/ 9958203 w 12162075"/>
                <a:gd name="connsiteY130-2924" fmla="*/ 1068280 h 2045303"/>
                <a:gd name="connsiteX131-2925" fmla="*/ 9982129 w 12162075"/>
                <a:gd name="connsiteY131-2926" fmla="*/ 956652 h 2045303"/>
                <a:gd name="connsiteX132-2927" fmla="*/ 9976899 w 12162075"/>
                <a:gd name="connsiteY132-2928" fmla="*/ 948593 h 2045303"/>
                <a:gd name="connsiteX133-2929" fmla="*/ 9975094 w 12162075"/>
                <a:gd name="connsiteY133-2930" fmla="*/ 948451 h 2045303"/>
                <a:gd name="connsiteX134-2931" fmla="*/ 9442758 w 12162075"/>
                <a:gd name="connsiteY134-2932" fmla="*/ 984030 h 2045303"/>
                <a:gd name="connsiteX135-2933" fmla="*/ 9433160 w 12162075"/>
                <a:gd name="connsiteY135-2934" fmla="*/ 991021 h 2045303"/>
                <a:gd name="connsiteX136-2935" fmla="*/ 9092495 w 12162075"/>
                <a:gd name="connsiteY136-2936" fmla="*/ 1792838 h 2045303"/>
                <a:gd name="connsiteX137-2937" fmla="*/ 9096107 w 12162075"/>
                <a:gd name="connsiteY137-2938" fmla="*/ 1801741 h 2045303"/>
                <a:gd name="connsiteX138-2939" fmla="*/ 9096489 w 12162075"/>
                <a:gd name="connsiteY138-2940" fmla="*/ 1801893 h 2045303"/>
                <a:gd name="connsiteX139-2941" fmla="*/ 9646410 w 12162075"/>
                <a:gd name="connsiteY139-2942" fmla="*/ 1996232 h 2045303"/>
                <a:gd name="connsiteX140-2943" fmla="*/ 9660117 w 12162075"/>
                <a:gd name="connsiteY140-2944" fmla="*/ 1993279 h 2045303"/>
                <a:gd name="connsiteX141-2945" fmla="*/ 9894553 w 12162075"/>
                <a:gd name="connsiteY141-2946" fmla="*/ 1768733 h 2045303"/>
                <a:gd name="connsiteX142-2947" fmla="*/ 9903119 w 12162075"/>
                <a:gd name="connsiteY142-2948" fmla="*/ 1749752 h 2045303"/>
                <a:gd name="connsiteX143-2949" fmla="*/ 9934828 w 12162075"/>
                <a:gd name="connsiteY143-2950" fmla="*/ 1132837 h 2045303"/>
                <a:gd name="connsiteX144-2951" fmla="*/ 9931225 w 12162075"/>
                <a:gd name="connsiteY144-2952" fmla="*/ 1128870 h 2045303"/>
                <a:gd name="connsiteX145-2953" fmla="*/ 9927427 w 12162075"/>
                <a:gd name="connsiteY145-2954" fmla="*/ 1131521 h 2045303"/>
                <a:gd name="connsiteX146-2955" fmla="*/ 9669367 w 12162075"/>
                <a:gd name="connsiteY146-2956" fmla="*/ 1960199 h 2045303"/>
                <a:gd name="connsiteX147-2957" fmla="*/ 9659191 w 12162075"/>
                <a:gd name="connsiteY147-2958" fmla="*/ 1965545 h 2045303"/>
                <a:gd name="connsiteX148-2959" fmla="*/ 9658889 w 12162075"/>
                <a:gd name="connsiteY148-2960" fmla="*/ 1965447 h 2045303"/>
                <a:gd name="connsiteX149-2961" fmla="*/ 9543410 w 12162075"/>
                <a:gd name="connsiteY149-2962" fmla="*/ 1924363 h 2045303"/>
                <a:gd name="connsiteX150-2963" fmla="*/ 9539007 w 12162075"/>
                <a:gd name="connsiteY150-2964" fmla="*/ 1915833 h 2045303"/>
                <a:gd name="connsiteX151-2965" fmla="*/ 9539042 w 12162075"/>
                <a:gd name="connsiteY151-2966" fmla="*/ 1915717 h 2045303"/>
                <a:gd name="connsiteX152-2967" fmla="*/ 9855505 w 12162075"/>
                <a:gd name="connsiteY152-2968" fmla="*/ 982384 h 2045303"/>
                <a:gd name="connsiteX153-2969" fmla="*/ 9851245 w 12162075"/>
                <a:gd name="connsiteY153-2970" fmla="*/ 973765 h 2045303"/>
                <a:gd name="connsiteX154-2971" fmla="*/ 9848745 w 12162075"/>
                <a:gd name="connsiteY154-2972" fmla="*/ 973418 h 2045303"/>
                <a:gd name="connsiteX155-2973" fmla="*/ 9773319 w 12162075"/>
                <a:gd name="connsiteY155-2974" fmla="*/ 977065 h 2045303"/>
                <a:gd name="connsiteX156-2975" fmla="*/ 9761329 w 12162075"/>
                <a:gd name="connsiteY156-2976" fmla="*/ 986040 h 2045303"/>
                <a:gd name="connsiteX157-2977" fmla="*/ 9451021 w 12162075"/>
                <a:gd name="connsiteY157-2978" fmla="*/ 1879294 h 2045303"/>
                <a:gd name="connsiteX158-2979" fmla="*/ 9434121 w 12162075"/>
                <a:gd name="connsiteY158-2980" fmla="*/ 1887583 h 2045303"/>
                <a:gd name="connsiteX159-2981" fmla="*/ 9356604 w 12162075"/>
                <a:gd name="connsiteY159-2982" fmla="*/ 1861593 h 2045303"/>
                <a:gd name="connsiteX160-2983" fmla="*/ 9352326 w 12162075"/>
                <a:gd name="connsiteY160-2984" fmla="*/ 1853001 h 2045303"/>
                <a:gd name="connsiteX161-2985" fmla="*/ 9352406 w 12162075"/>
                <a:gd name="connsiteY161-2986" fmla="*/ 1852779 h 2045303"/>
                <a:gd name="connsiteX162-2987" fmla="*/ 9674775 w 12162075"/>
                <a:gd name="connsiteY162-2988" fmla="*/ 990558 h 2045303"/>
                <a:gd name="connsiteX163-2989" fmla="*/ 9670772 w 12162075"/>
                <a:gd name="connsiteY163-2990" fmla="*/ 981824 h 2045303"/>
                <a:gd name="connsiteX164-2991" fmla="*/ 9667988 w 12162075"/>
                <a:gd name="connsiteY164-2992" fmla="*/ 981406 h 2045303"/>
                <a:gd name="connsiteX165-2993" fmla="*/ 9603057 w 12162075"/>
                <a:gd name="connsiteY165-2994" fmla="*/ 985462 h 2045303"/>
                <a:gd name="connsiteX166-2995" fmla="*/ 9591405 w 12162075"/>
                <a:gd name="connsiteY166-2996" fmla="*/ 994018 h 2045303"/>
                <a:gd name="connsiteX167-2997" fmla="*/ 9274355 w 12162075"/>
                <a:gd name="connsiteY167-2998" fmla="*/ 1819513 h 2045303"/>
                <a:gd name="connsiteX168-2999" fmla="*/ 9257455 w 12162075"/>
                <a:gd name="connsiteY168-3000" fmla="*/ 1827358 h 2045303"/>
                <a:gd name="connsiteX169-3001" fmla="*/ 9196207 w 12162075"/>
                <a:gd name="connsiteY169-3002" fmla="*/ 1806180 h 2045303"/>
                <a:gd name="connsiteX170-3003" fmla="*/ 9192018 w 12162075"/>
                <a:gd name="connsiteY170-3004" fmla="*/ 1797534 h 2045303"/>
                <a:gd name="connsiteX171-3005" fmla="*/ 9192133 w 12162075"/>
                <a:gd name="connsiteY171-3006" fmla="*/ 1797214 h 2045303"/>
                <a:gd name="connsiteX172-3007" fmla="*/ 9514484 w 12162075"/>
                <a:gd name="connsiteY172-3008" fmla="*/ 1000414 h 2045303"/>
                <a:gd name="connsiteX173-3009" fmla="*/ 9510749 w 12162075"/>
                <a:gd name="connsiteY173-3010" fmla="*/ 991572 h 2045303"/>
                <a:gd name="connsiteX174-3011" fmla="*/ 9507858 w 12162075"/>
                <a:gd name="connsiteY174-3012" fmla="*/ 991083 h 2045303"/>
                <a:gd name="connsiteX175-3013" fmla="*/ 9455548 w 12162075"/>
                <a:gd name="connsiteY175-3014" fmla="*/ 993752 h 2045303"/>
                <a:gd name="connsiteX176-3015" fmla="*/ 9443985 w 12162075"/>
                <a:gd name="connsiteY176-3016" fmla="*/ 1001641 h 2045303"/>
                <a:gd name="connsiteX177-3017" fmla="*/ 9420539 w 12162075"/>
                <a:gd name="connsiteY177-3018" fmla="*/ 1054040 h 2045303"/>
                <a:gd name="connsiteX178-3019" fmla="*/ 9423954 w 12162075"/>
                <a:gd name="connsiteY178-3020" fmla="*/ 1063005 h 2045303"/>
                <a:gd name="connsiteX179-3021" fmla="*/ 9426863 w 12162075"/>
                <a:gd name="connsiteY179-3022" fmla="*/ 1063601 h 2045303"/>
                <a:gd name="connsiteX180-3023" fmla="*/ 9922784 w 12162075"/>
                <a:gd name="connsiteY180-3024" fmla="*/ 1054360 h 2045303"/>
                <a:gd name="connsiteX181-3025" fmla="*/ 9929696 w 12162075"/>
                <a:gd name="connsiteY181-3026" fmla="*/ 1061040 h 2045303"/>
                <a:gd name="connsiteX182-3027" fmla="*/ 9929393 w 12162075"/>
                <a:gd name="connsiteY182-3028" fmla="*/ 1063165 h 2045303"/>
                <a:gd name="connsiteX183-3029" fmla="*/ 9908882 w 12162075"/>
                <a:gd name="connsiteY183-3030" fmla="*/ 1129306 h 2045303"/>
                <a:gd name="connsiteX184-3031" fmla="*/ 9896047 w 12162075"/>
                <a:gd name="connsiteY184-3032" fmla="*/ 1138725 h 2045303"/>
                <a:gd name="connsiteX185-3033" fmla="*/ 9394060 w 12162075"/>
                <a:gd name="connsiteY185-3034" fmla="*/ 1136404 h 2045303"/>
                <a:gd name="connsiteX186-3035" fmla="*/ 9381678 w 12162075"/>
                <a:gd name="connsiteY186-3036" fmla="*/ 1144587 h 2045303"/>
                <a:gd name="connsiteX187-3037" fmla="*/ 9358348 w 12162075"/>
                <a:gd name="connsiteY187-3038" fmla="*/ 1199903 h 2045303"/>
                <a:gd name="connsiteX188-3039" fmla="*/ 9361968 w 12162075"/>
                <a:gd name="connsiteY188-3040" fmla="*/ 1208806 h 2045303"/>
                <a:gd name="connsiteX189-3041" fmla="*/ 9364325 w 12162075"/>
                <a:gd name="connsiteY189-3042" fmla="*/ 1209331 h 2045303"/>
                <a:gd name="connsiteX190-3043" fmla="*/ 9868652 w 12162075"/>
                <a:gd name="connsiteY190-3044" fmla="*/ 1230198 h 2045303"/>
                <a:gd name="connsiteX191-3045" fmla="*/ 9875171 w 12162075"/>
                <a:gd name="connsiteY191-3046" fmla="*/ 1237243 h 2045303"/>
                <a:gd name="connsiteX192-3047" fmla="*/ 9874878 w 12162075"/>
                <a:gd name="connsiteY192-3048" fmla="*/ 1238977 h 2045303"/>
                <a:gd name="connsiteX193-3049" fmla="*/ 9852090 w 12162075"/>
                <a:gd name="connsiteY193-3050" fmla="*/ 1313105 h 2045303"/>
                <a:gd name="connsiteX194-3051" fmla="*/ 9838276 w 12162075"/>
                <a:gd name="connsiteY194-3052" fmla="*/ 1322507 h 2045303"/>
                <a:gd name="connsiteX195-3053" fmla="*/ 9333238 w 12162075"/>
                <a:gd name="connsiteY195-3054" fmla="*/ 1283415 h 2045303"/>
                <a:gd name="connsiteX196-3055" fmla="*/ 9319958 w 12162075"/>
                <a:gd name="connsiteY196-3056" fmla="*/ 1291420 h 2045303"/>
                <a:gd name="connsiteX197-3057" fmla="*/ 9294324 w 12162075"/>
                <a:gd name="connsiteY197-3058" fmla="*/ 1350044 h 2045303"/>
                <a:gd name="connsiteX198-3059" fmla="*/ 9297820 w 12162075"/>
                <a:gd name="connsiteY198-3060" fmla="*/ 1358984 h 2045303"/>
                <a:gd name="connsiteX199-3061" fmla="*/ 9299750 w 12162075"/>
                <a:gd name="connsiteY199-3062" fmla="*/ 1359508 h 2045303"/>
                <a:gd name="connsiteX200-3063" fmla="*/ 9810623 w 12162075"/>
                <a:gd name="connsiteY200-3064" fmla="*/ 1419529 h 2045303"/>
                <a:gd name="connsiteX201-3065" fmla="*/ 9816573 w 12162075"/>
                <a:gd name="connsiteY201-3066" fmla="*/ 1427045 h 2045303"/>
                <a:gd name="connsiteX202-3067" fmla="*/ 9816307 w 12162075"/>
                <a:gd name="connsiteY202-3068" fmla="*/ 1428282 h 2045303"/>
                <a:gd name="connsiteX203-3069" fmla="*/ 9790708 w 12162075"/>
                <a:gd name="connsiteY203-3070" fmla="*/ 1510789 h 2045303"/>
                <a:gd name="connsiteX204-3071" fmla="*/ 9775791 w 12162075"/>
                <a:gd name="connsiteY204-3072" fmla="*/ 1520030 h 2045303"/>
                <a:gd name="connsiteX205-3073" fmla="*/ 9269286 w 12162075"/>
                <a:gd name="connsiteY205-3074" fmla="*/ 1437852 h 2045303"/>
                <a:gd name="connsiteX206-3075" fmla="*/ 9254992 w 12162075"/>
                <a:gd name="connsiteY206-3076" fmla="*/ 1445475 h 2045303"/>
                <a:gd name="connsiteX207-3077" fmla="*/ 9227481 w 12162075"/>
                <a:gd name="connsiteY207-3078" fmla="*/ 1507898 h 2045303"/>
                <a:gd name="connsiteX208-3079" fmla="*/ 9231216 w 12162075"/>
                <a:gd name="connsiteY208-3080" fmla="*/ 1517522 h 2045303"/>
                <a:gd name="connsiteX209-3081" fmla="*/ 9232719 w 12162075"/>
                <a:gd name="connsiteY209-3082" fmla="*/ 1518002 h 2045303"/>
                <a:gd name="connsiteX210-3083" fmla="*/ 9747720 w 12162075"/>
                <a:gd name="connsiteY210-3084" fmla="*/ 1621812 h 2045303"/>
                <a:gd name="connsiteX211-3085" fmla="*/ 9753039 w 12162075"/>
                <a:gd name="connsiteY211-3086" fmla="*/ 1629817 h 2045303"/>
                <a:gd name="connsiteX212-3087" fmla="*/ 9752870 w 12162075"/>
                <a:gd name="connsiteY212-3088" fmla="*/ 1630484 h 2045303"/>
                <a:gd name="connsiteX213-3089" fmla="*/ 9726124 w 12162075"/>
                <a:gd name="connsiteY213-3090" fmla="*/ 1716904 h 2045303"/>
                <a:gd name="connsiteX214-3091" fmla="*/ 9710238 w 12162075"/>
                <a:gd name="connsiteY214-3092" fmla="*/ 1725941 h 2045303"/>
                <a:gd name="connsiteX215-3093" fmla="*/ 9196856 w 12162075"/>
                <a:gd name="connsiteY215-3094" fmla="*/ 1602981 h 2045303"/>
                <a:gd name="connsiteX216-3095" fmla="*/ 9181433 w 12162075"/>
                <a:gd name="connsiteY216-3096" fmla="*/ 1610746 h 2045303"/>
                <a:gd name="connsiteX217-3097" fmla="*/ 9152668 w 12162075"/>
                <a:gd name="connsiteY217-3098" fmla="*/ 1678186 h 2045303"/>
                <a:gd name="connsiteX218-3099" fmla="*/ 9156243 w 12162075"/>
                <a:gd name="connsiteY218-3100" fmla="*/ 1687089 h 2045303"/>
                <a:gd name="connsiteX219-3101" fmla="*/ 9157008 w 12162075"/>
                <a:gd name="connsiteY219-3102" fmla="*/ 1687365 h 2045303"/>
                <a:gd name="connsiteX220-3103" fmla="*/ 9677203 w 12162075"/>
                <a:gd name="connsiteY220-3104" fmla="*/ 1839357 h 2045303"/>
                <a:gd name="connsiteX221-3105" fmla="*/ 9681819 w 12162075"/>
                <a:gd name="connsiteY221-3106" fmla="*/ 1847771 h 2045303"/>
                <a:gd name="connsiteX222-3107" fmla="*/ 9681784 w 12162075"/>
                <a:gd name="connsiteY222-3108" fmla="*/ 1847878 h 2045303"/>
                <a:gd name="connsiteX223-3109" fmla="*/ 9643679 w 12162075"/>
                <a:gd name="connsiteY223-3110" fmla="*/ 1970820 h 2045303"/>
                <a:gd name="connsiteX224-3111" fmla="*/ 9635185 w 12162075"/>
                <a:gd name="connsiteY224-3112" fmla="*/ 1975294 h 2045303"/>
                <a:gd name="connsiteX225-3113" fmla="*/ 9634945 w 12162075"/>
                <a:gd name="connsiteY225-3114" fmla="*/ 1975214 h 2045303"/>
                <a:gd name="connsiteX226-3115" fmla="*/ 9109822 w 12162075"/>
                <a:gd name="connsiteY226-3116" fmla="*/ 1790579 h 2045303"/>
                <a:gd name="connsiteX227-3117" fmla="*/ 9067039 w 12162075"/>
                <a:gd name="connsiteY227-3118" fmla="*/ 1783276 h 2045303"/>
                <a:gd name="connsiteX228-3119" fmla="*/ 8916879 w 12162075"/>
                <a:gd name="connsiteY228-3120" fmla="*/ 1783276 h 2045303"/>
                <a:gd name="connsiteX229-3121" fmla="*/ 8850899 w 12162075"/>
                <a:gd name="connsiteY229-3122" fmla="*/ 1783498 h 2045303"/>
                <a:gd name="connsiteX230-3123" fmla="*/ 8838509 w 12162075"/>
                <a:gd name="connsiteY230-3124" fmla="*/ 1771126 h 2045303"/>
                <a:gd name="connsiteX231-3125" fmla="*/ 8838518 w 12162075"/>
                <a:gd name="connsiteY231-3126" fmla="*/ 1770583 h 2045303"/>
                <a:gd name="connsiteX232-3127" fmla="*/ 8860576 w 12162075"/>
                <a:gd name="connsiteY232-3128" fmla="*/ 1253965 h 2045303"/>
                <a:gd name="connsiteX233-3129" fmla="*/ 8866136 w 12162075"/>
                <a:gd name="connsiteY233-3130" fmla="*/ 1210212 h 2045303"/>
                <a:gd name="connsiteX234-3131" fmla="*/ 8885650 w 12162075"/>
                <a:gd name="connsiteY234-3132" fmla="*/ 1119148 h 2045303"/>
                <a:gd name="connsiteX235-3133" fmla="*/ 8881408 w 12162075"/>
                <a:gd name="connsiteY235-3134" fmla="*/ 1112575 h 2045303"/>
                <a:gd name="connsiteX236-3135" fmla="*/ 8879922 w 12162075"/>
                <a:gd name="connsiteY236-3136" fmla="*/ 1112459 h 2045303"/>
                <a:gd name="connsiteX237-3137" fmla="*/ 8445632 w 12162075"/>
                <a:gd name="connsiteY237-3138" fmla="*/ 1141465 h 2045303"/>
                <a:gd name="connsiteX238-3139" fmla="*/ 8437814 w 12162075"/>
                <a:gd name="connsiteY238-3140" fmla="*/ 1147175 h 2045303"/>
                <a:gd name="connsiteX239-3141" fmla="*/ 8159918 w 12162075"/>
                <a:gd name="connsiteY239-3142" fmla="*/ 1801288 h 2045303"/>
                <a:gd name="connsiteX240-3143" fmla="*/ 8162844 w 12162075"/>
                <a:gd name="connsiteY240-3144" fmla="*/ 1808555 h 2045303"/>
                <a:gd name="connsiteX241-3145" fmla="*/ 8163165 w 12162075"/>
                <a:gd name="connsiteY241-3146" fmla="*/ 1808679 h 2045303"/>
                <a:gd name="connsiteX242-3147" fmla="*/ 8611793 w 12162075"/>
                <a:gd name="connsiteY242-3148" fmla="*/ 1967217 h 2045303"/>
                <a:gd name="connsiteX243-3149" fmla="*/ 8622982 w 12162075"/>
                <a:gd name="connsiteY243-3150" fmla="*/ 1964816 h 2045303"/>
                <a:gd name="connsiteX244-3151" fmla="*/ 8814217 w 12162075"/>
                <a:gd name="connsiteY244-3152" fmla="*/ 1781631 h 2045303"/>
                <a:gd name="connsiteX245-3153" fmla="*/ 8821200 w 12162075"/>
                <a:gd name="connsiteY245-3154" fmla="*/ 1766145 h 2045303"/>
                <a:gd name="connsiteX246-3155" fmla="*/ 8847083 w 12162075"/>
                <a:gd name="connsiteY246-3156" fmla="*/ 1262806 h 2045303"/>
                <a:gd name="connsiteX247-3157" fmla="*/ 8844166 w 12162075"/>
                <a:gd name="connsiteY247-3158" fmla="*/ 1259559 h 2045303"/>
                <a:gd name="connsiteX248-3159" fmla="*/ 8841053 w 12162075"/>
                <a:gd name="connsiteY248-3160" fmla="*/ 1261730 h 2045303"/>
                <a:gd name="connsiteX249-3161" fmla="*/ 8630525 w 12162075"/>
                <a:gd name="connsiteY249-3162" fmla="*/ 1937767 h 2045303"/>
                <a:gd name="connsiteX250-3163" fmla="*/ 8622235 w 12162075"/>
                <a:gd name="connsiteY250-3164" fmla="*/ 1942134 h 2045303"/>
                <a:gd name="connsiteX251-3165" fmla="*/ 8621977 w 12162075"/>
                <a:gd name="connsiteY251-3166" fmla="*/ 1942045 h 2045303"/>
                <a:gd name="connsiteX252-3167" fmla="*/ 8527765 w 12162075"/>
                <a:gd name="connsiteY252-3168" fmla="*/ 1908557 h 2045303"/>
                <a:gd name="connsiteX253-3169" fmla="*/ 8524172 w 12162075"/>
                <a:gd name="connsiteY253-3170" fmla="*/ 1901610 h 2045303"/>
                <a:gd name="connsiteX254-3171" fmla="*/ 8524207 w 12162075"/>
                <a:gd name="connsiteY254-3172" fmla="*/ 1901504 h 2045303"/>
                <a:gd name="connsiteX255-3173" fmla="*/ 8782401 w 12162075"/>
                <a:gd name="connsiteY255-3174" fmla="*/ 1140060 h 2045303"/>
                <a:gd name="connsiteX256-3175" fmla="*/ 8778932 w 12162075"/>
                <a:gd name="connsiteY256-3176" fmla="*/ 1133033 h 2045303"/>
                <a:gd name="connsiteX257-3177" fmla="*/ 8776887 w 12162075"/>
                <a:gd name="connsiteY257-3178" fmla="*/ 1132748 h 2045303"/>
                <a:gd name="connsiteX258-3179" fmla="*/ 8715345 w 12162075"/>
                <a:gd name="connsiteY258-3180" fmla="*/ 1135728 h 2045303"/>
                <a:gd name="connsiteX259-3181" fmla="*/ 8705560 w 12162075"/>
                <a:gd name="connsiteY259-3182" fmla="*/ 1143039 h 2045303"/>
                <a:gd name="connsiteX260-3183" fmla="*/ 8452410 w 12162075"/>
                <a:gd name="connsiteY260-3184" fmla="*/ 1871778 h 2045303"/>
                <a:gd name="connsiteX261-3185" fmla="*/ 8438632 w 12162075"/>
                <a:gd name="connsiteY261-3186" fmla="*/ 1878538 h 2045303"/>
                <a:gd name="connsiteX262-3187" fmla="*/ 8375391 w 12162075"/>
                <a:gd name="connsiteY262-3188" fmla="*/ 1857342 h 2045303"/>
                <a:gd name="connsiteX263-3189" fmla="*/ 8371904 w 12162075"/>
                <a:gd name="connsiteY263-3190" fmla="*/ 1850324 h 2045303"/>
                <a:gd name="connsiteX264-3191" fmla="*/ 8371967 w 12162075"/>
                <a:gd name="connsiteY264-3192" fmla="*/ 1850146 h 2045303"/>
                <a:gd name="connsiteX265-3193" fmla="*/ 8634955 w 12162075"/>
                <a:gd name="connsiteY265-3194" fmla="*/ 1146748 h 2045303"/>
                <a:gd name="connsiteX266-3195" fmla="*/ 8631708 w 12162075"/>
                <a:gd name="connsiteY266-3196" fmla="*/ 1139615 h 2045303"/>
                <a:gd name="connsiteX267-3197" fmla="*/ 8629422 w 12162075"/>
                <a:gd name="connsiteY267-3198" fmla="*/ 1139277 h 2045303"/>
                <a:gd name="connsiteX268-3199" fmla="*/ 8576472 w 12162075"/>
                <a:gd name="connsiteY268-3200" fmla="*/ 1142586 h 2045303"/>
                <a:gd name="connsiteX269-3201" fmla="*/ 8566973 w 12162075"/>
                <a:gd name="connsiteY269-3202" fmla="*/ 1149568 h 2045303"/>
                <a:gd name="connsiteX270-3203" fmla="*/ 8308316 w 12162075"/>
                <a:gd name="connsiteY270-3204" fmla="*/ 1823008 h 2045303"/>
                <a:gd name="connsiteX271-3205" fmla="*/ 8294565 w 12162075"/>
                <a:gd name="connsiteY271-3206" fmla="*/ 1829413 h 2045303"/>
                <a:gd name="connsiteX272-3207" fmla="*/ 8244604 w 12162075"/>
                <a:gd name="connsiteY272-3208" fmla="*/ 1812130 h 2045303"/>
                <a:gd name="connsiteX273-3209" fmla="*/ 8241180 w 12162075"/>
                <a:gd name="connsiteY273-3210" fmla="*/ 1805086 h 2045303"/>
                <a:gd name="connsiteX274-3211" fmla="*/ 8241277 w 12162075"/>
                <a:gd name="connsiteY274-3212" fmla="*/ 1804819 h 2045303"/>
                <a:gd name="connsiteX275-3213" fmla="*/ 8504177 w 12162075"/>
                <a:gd name="connsiteY275-3214" fmla="*/ 1154816 h 2045303"/>
                <a:gd name="connsiteX276-3215" fmla="*/ 8501117 w 12162075"/>
                <a:gd name="connsiteY276-3216" fmla="*/ 1147602 h 2045303"/>
                <a:gd name="connsiteX277-3217" fmla="*/ 8498769 w 12162075"/>
                <a:gd name="connsiteY277-3218" fmla="*/ 1147202 h 2045303"/>
                <a:gd name="connsiteX278-3219" fmla="*/ 8456074 w 12162075"/>
                <a:gd name="connsiteY278-3220" fmla="*/ 1149346 h 2045303"/>
                <a:gd name="connsiteX279-3221" fmla="*/ 8446664 w 12162075"/>
                <a:gd name="connsiteY279-3222" fmla="*/ 1155785 h 2045303"/>
                <a:gd name="connsiteX280-3223" fmla="*/ 8427540 w 12162075"/>
                <a:gd name="connsiteY280-3224" fmla="*/ 1198533 h 2045303"/>
                <a:gd name="connsiteX281-3225" fmla="*/ 8430315 w 12162075"/>
                <a:gd name="connsiteY281-3226" fmla="*/ 1205844 h 2045303"/>
                <a:gd name="connsiteX282-3227" fmla="*/ 8432699 w 12162075"/>
                <a:gd name="connsiteY282-3228" fmla="*/ 1206334 h 2045303"/>
                <a:gd name="connsiteX283-3229" fmla="*/ 8837263 w 12162075"/>
                <a:gd name="connsiteY283-3230" fmla="*/ 1198791 h 2045303"/>
                <a:gd name="connsiteX284-3231" fmla="*/ 8842912 w 12162075"/>
                <a:gd name="connsiteY284-3232" fmla="*/ 1204226 h 2045303"/>
                <a:gd name="connsiteX285-3233" fmla="*/ 8842663 w 12162075"/>
                <a:gd name="connsiteY285-3234" fmla="*/ 1205969 h 2045303"/>
                <a:gd name="connsiteX286-3235" fmla="*/ 8825923 w 12162075"/>
                <a:gd name="connsiteY286-3236" fmla="*/ 1259933 h 2045303"/>
                <a:gd name="connsiteX287-3237" fmla="*/ 8815454 w 12162075"/>
                <a:gd name="connsiteY287-3238" fmla="*/ 1267618 h 2045303"/>
                <a:gd name="connsiteX288-3239" fmla="*/ 8405935 w 12162075"/>
                <a:gd name="connsiteY288-3240" fmla="*/ 1265723 h 2045303"/>
                <a:gd name="connsiteX289-3241" fmla="*/ 8395831 w 12162075"/>
                <a:gd name="connsiteY289-3242" fmla="*/ 1272394 h 2045303"/>
                <a:gd name="connsiteX290-3243" fmla="*/ 8376796 w 12162075"/>
                <a:gd name="connsiteY290-3244" fmla="*/ 1317526 h 2045303"/>
                <a:gd name="connsiteX291-3245" fmla="*/ 8379741 w 12162075"/>
                <a:gd name="connsiteY291-3246" fmla="*/ 1324784 h 2045303"/>
                <a:gd name="connsiteX292-3247" fmla="*/ 8381671 w 12162075"/>
                <a:gd name="connsiteY292-3248" fmla="*/ 1325220 h 2045303"/>
                <a:gd name="connsiteX293-3249" fmla="*/ 8793075 w 12162075"/>
                <a:gd name="connsiteY293-3250" fmla="*/ 1342244 h 2045303"/>
                <a:gd name="connsiteX294-3251" fmla="*/ 8798367 w 12162075"/>
                <a:gd name="connsiteY294-3252" fmla="*/ 1348008 h 2045303"/>
                <a:gd name="connsiteX295-3253" fmla="*/ 8798136 w 12162075"/>
                <a:gd name="connsiteY295-3254" fmla="*/ 1349360 h 2045303"/>
                <a:gd name="connsiteX296-3255" fmla="*/ 8779546 w 12162075"/>
                <a:gd name="connsiteY296-3256" fmla="*/ 1409843 h 2045303"/>
                <a:gd name="connsiteX297-3257" fmla="*/ 8768277 w 12162075"/>
                <a:gd name="connsiteY297-3258" fmla="*/ 1417510 h 2045303"/>
                <a:gd name="connsiteX298-3259" fmla="*/ 8356267 w 12162075"/>
                <a:gd name="connsiteY298-3260" fmla="*/ 1385623 h 2045303"/>
                <a:gd name="connsiteX299-3261" fmla="*/ 8345434 w 12162075"/>
                <a:gd name="connsiteY299-3262" fmla="*/ 1392134 h 2045303"/>
                <a:gd name="connsiteX300-3263" fmla="*/ 8324522 w 12162075"/>
                <a:gd name="connsiteY300-3264" fmla="*/ 1439960 h 2045303"/>
                <a:gd name="connsiteX301-3265" fmla="*/ 8327360 w 12162075"/>
                <a:gd name="connsiteY301-3266" fmla="*/ 1447236 h 2045303"/>
                <a:gd name="connsiteX302-3267" fmla="*/ 8328970 w 12162075"/>
                <a:gd name="connsiteY302-3268" fmla="*/ 1447672 h 2045303"/>
                <a:gd name="connsiteX303-3269" fmla="*/ 8745764 w 12162075"/>
                <a:gd name="connsiteY303-3270" fmla="*/ 1496735 h 2045303"/>
                <a:gd name="connsiteX304-3271" fmla="*/ 8750612 w 12162075"/>
                <a:gd name="connsiteY304-3272" fmla="*/ 1502872 h 2045303"/>
                <a:gd name="connsiteX305-3273" fmla="*/ 8750407 w 12162075"/>
                <a:gd name="connsiteY305-3274" fmla="*/ 1503851 h 2045303"/>
                <a:gd name="connsiteX306-3275" fmla="*/ 8729523 w 12162075"/>
                <a:gd name="connsiteY306-3276" fmla="*/ 1571156 h 2045303"/>
                <a:gd name="connsiteX307-3277" fmla="*/ 8717355 w 12162075"/>
                <a:gd name="connsiteY307-3278" fmla="*/ 1578699 h 2045303"/>
                <a:gd name="connsiteX308-3279" fmla="*/ 8304145 w 12162075"/>
                <a:gd name="connsiteY308-3280" fmla="*/ 1511651 h 2045303"/>
                <a:gd name="connsiteX309-3281" fmla="*/ 8292484 w 12162075"/>
                <a:gd name="connsiteY309-3282" fmla="*/ 1517878 h 2045303"/>
                <a:gd name="connsiteX310-3283" fmla="*/ 8270069 w 12162075"/>
                <a:gd name="connsiteY310-3284" fmla="*/ 1568782 h 2045303"/>
                <a:gd name="connsiteX311-3285" fmla="*/ 8273120 w 12162075"/>
                <a:gd name="connsiteY311-3286" fmla="*/ 1576636 h 2045303"/>
                <a:gd name="connsiteX312-3287" fmla="*/ 8274339 w 12162075"/>
                <a:gd name="connsiteY312-3288" fmla="*/ 1577027 h 2045303"/>
                <a:gd name="connsiteX313-3289" fmla="*/ 8694513 w 12162075"/>
                <a:gd name="connsiteY313-3290" fmla="*/ 1661713 h 2045303"/>
                <a:gd name="connsiteX314-3291" fmla="*/ 8698863 w 12162075"/>
                <a:gd name="connsiteY314-3292" fmla="*/ 1668250 h 2045303"/>
                <a:gd name="connsiteX315-3293" fmla="*/ 8698711 w 12162075"/>
                <a:gd name="connsiteY315-3294" fmla="*/ 1668829 h 2045303"/>
                <a:gd name="connsiteX316-3295" fmla="*/ 8676813 w 12162075"/>
                <a:gd name="connsiteY316-3296" fmla="*/ 1739336 h 2045303"/>
                <a:gd name="connsiteX317-3297" fmla="*/ 8663853 w 12162075"/>
                <a:gd name="connsiteY317-3298" fmla="*/ 1746710 h 2045303"/>
                <a:gd name="connsiteX318-3299" fmla="*/ 8245031 w 12162075"/>
                <a:gd name="connsiteY318-3300" fmla="*/ 1646396 h 2045303"/>
                <a:gd name="connsiteX319-3301" fmla="*/ 8232454 w 12162075"/>
                <a:gd name="connsiteY319-3302" fmla="*/ 1652729 h 2045303"/>
                <a:gd name="connsiteX320-3303" fmla="*/ 8209008 w 12162075"/>
                <a:gd name="connsiteY320-3304" fmla="*/ 1707778 h 2045303"/>
                <a:gd name="connsiteX321-3305" fmla="*/ 8211943 w 12162075"/>
                <a:gd name="connsiteY321-3306" fmla="*/ 1715045 h 2045303"/>
                <a:gd name="connsiteX322-3307" fmla="*/ 8212566 w 12162075"/>
                <a:gd name="connsiteY322-3308" fmla="*/ 1715267 h 2045303"/>
                <a:gd name="connsiteX323-3309" fmla="*/ 8636911 w 12162075"/>
                <a:gd name="connsiteY323-3310" fmla="*/ 1839179 h 2045303"/>
                <a:gd name="connsiteX324-3311" fmla="*/ 8640674 w 12162075"/>
                <a:gd name="connsiteY324-3312" fmla="*/ 1846054 h 2045303"/>
                <a:gd name="connsiteX325-3313" fmla="*/ 8640647 w 12162075"/>
                <a:gd name="connsiteY325-3314" fmla="*/ 1846143 h 2045303"/>
                <a:gd name="connsiteX326-3315" fmla="*/ 8609516 w 12162075"/>
                <a:gd name="connsiteY326-3316" fmla="*/ 1946404 h 2045303"/>
                <a:gd name="connsiteX327-3317" fmla="*/ 8602578 w 12162075"/>
                <a:gd name="connsiteY327-3318" fmla="*/ 1950024 h 2045303"/>
                <a:gd name="connsiteX328-3319" fmla="*/ 8602400 w 12162075"/>
                <a:gd name="connsiteY328-3320" fmla="*/ 1949962 h 2045303"/>
                <a:gd name="connsiteX329-3321" fmla="*/ 8174007 w 12162075"/>
                <a:gd name="connsiteY329-3322" fmla="*/ 1799375 h 2045303"/>
                <a:gd name="connsiteX330-3323" fmla="*/ 8139105 w 12162075"/>
                <a:gd name="connsiteY330-3324" fmla="*/ 1793416 h 2045303"/>
                <a:gd name="connsiteX331-3325" fmla="*/ 0 w 12162075"/>
                <a:gd name="connsiteY331-3326" fmla="*/ 1793416 h 2045303"/>
                <a:gd name="connsiteX0-3327" fmla="*/ 12162075 w 12162075"/>
                <a:gd name="connsiteY0-3328" fmla="*/ 1755213 h 2045303"/>
                <a:gd name="connsiteX1-3329" fmla="*/ 11301369 w 12162075"/>
                <a:gd name="connsiteY1-3330" fmla="*/ 1793313 h 2045303"/>
                <a:gd name="connsiteX2-3331" fmla="*/ 11277110 w 12162075"/>
                <a:gd name="connsiteY2-3332" fmla="*/ 1735716 h 2045303"/>
                <a:gd name="connsiteX3-3333" fmla="*/ 11311817 w 12162075"/>
                <a:gd name="connsiteY3-3334" fmla="*/ 921909 h 2045303"/>
                <a:gd name="connsiteX4-3335" fmla="*/ 11320561 w 12162075"/>
                <a:gd name="connsiteY4-3336" fmla="*/ 853065 h 2045303"/>
                <a:gd name="connsiteX5-3337" fmla="*/ 11351274 w 12162075"/>
                <a:gd name="connsiteY5-3338" fmla="*/ 709763 h 2045303"/>
                <a:gd name="connsiteX6-3339" fmla="*/ 11344576 w 12162075"/>
                <a:gd name="connsiteY6-3340" fmla="*/ 699410 h 2045303"/>
                <a:gd name="connsiteX7-3341" fmla="*/ 11342246 w 12162075"/>
                <a:gd name="connsiteY7-3342" fmla="*/ 699232 h 2045303"/>
                <a:gd name="connsiteX8-3343" fmla="*/ 10650002 w 12162075"/>
                <a:gd name="connsiteY8-3344" fmla="*/ 745707 h 2045303"/>
                <a:gd name="connsiteX9-3345" fmla="*/ 10464273 w 12162075"/>
                <a:gd name="connsiteY9-3346" fmla="*/ 1069836 h 2045303"/>
                <a:gd name="connsiteX10-3347" fmla="*/ 10484846 w 12162075"/>
                <a:gd name="connsiteY10-3348" fmla="*/ 747984 h 2045303"/>
                <a:gd name="connsiteX11-3349" fmla="*/ 10186057 w 12162075"/>
                <a:gd name="connsiteY11-3350" fmla="*/ 940642 h 2045303"/>
                <a:gd name="connsiteX12-3351" fmla="*/ 10388064 w 12162075"/>
                <a:gd name="connsiteY12-3352" fmla="*/ 664827 h 2045303"/>
                <a:gd name="connsiteX13-3353" fmla="*/ 10046936 w 12162075"/>
                <a:gd name="connsiteY13-3354" fmla="*/ 703341 h 2045303"/>
                <a:gd name="connsiteX14-3355" fmla="*/ 10355118 w 12162075"/>
                <a:gd name="connsiteY14-3356" fmla="*/ 557754 h 2045303"/>
                <a:gd name="connsiteX15-3357" fmla="*/ 10040603 w 12162075"/>
                <a:gd name="connsiteY15-3358" fmla="*/ 412593 h 2045303"/>
                <a:gd name="connsiteX16-3359" fmla="*/ 10381686 w 12162075"/>
                <a:gd name="connsiteY16-3360" fmla="*/ 434901 h 2045303"/>
                <a:gd name="connsiteX17-3361" fmla="*/ 10180525 w 12162075"/>
                <a:gd name="connsiteY17-3362" fmla="*/ 157646 h 2045303"/>
                <a:gd name="connsiteX18-3363" fmla="*/ 10467164 w 12162075"/>
                <a:gd name="connsiteY18-3364" fmla="*/ 348214 h 2045303"/>
                <a:gd name="connsiteX19-3365" fmla="*/ 10429157 w 12162075"/>
                <a:gd name="connsiteY19-3366" fmla="*/ 6793 h 2045303"/>
                <a:gd name="connsiteX20-3367" fmla="*/ 10580046 w 12162075"/>
                <a:gd name="connsiteY20-3368" fmla="*/ 312768 h 2045303"/>
                <a:gd name="connsiteX21-3369" fmla="*/ 10719905 w 12162075"/>
                <a:gd name="connsiteY21-3370" fmla="*/ 460 h 2045303"/>
                <a:gd name="connsiteX22-3371" fmla="*/ 10699020 w 12162075"/>
                <a:gd name="connsiteY22-3372" fmla="*/ 344371 h 2045303"/>
                <a:gd name="connsiteX23-3373" fmla="*/ 10973776 w 12162075"/>
                <a:gd name="connsiteY23-3374" fmla="*/ 144820 h 2045303"/>
                <a:gd name="connsiteX24-3375" fmla="*/ 10784320 w 12162075"/>
                <a:gd name="connsiteY24-3376" fmla="*/ 426976 h 2045303"/>
                <a:gd name="connsiteX25-3377" fmla="*/ 11125750 w 12162075"/>
                <a:gd name="connsiteY25-3378" fmla="*/ 388978 h 2045303"/>
                <a:gd name="connsiteX26-3379" fmla="*/ 10817408 w 12162075"/>
                <a:gd name="connsiteY26-3380" fmla="*/ 540205 h 2045303"/>
                <a:gd name="connsiteX27-3381" fmla="*/ 11119150 w 12162075"/>
                <a:gd name="connsiteY27-3382" fmla="*/ 677698 h 2045303"/>
                <a:gd name="connsiteX28-3383" fmla="*/ 10781625 w 12162075"/>
                <a:gd name="connsiteY28-3384" fmla="*/ 658343 h 2045303"/>
                <a:gd name="connsiteX29-3385" fmla="*/ 10428943 w 12162075"/>
                <a:gd name="connsiteY29-3386" fmla="*/ 659891 h 2045303"/>
                <a:gd name="connsiteX30-3387" fmla="*/ 10552953 w 12162075"/>
                <a:gd name="connsiteY30-3388" fmla="*/ 377566 h 2045303"/>
                <a:gd name="connsiteX31-3389" fmla="*/ 10761087 w 12162075"/>
                <a:gd name="connsiteY31-3390" fmla="*/ 613176 h 2045303"/>
                <a:gd name="connsiteX32-3391" fmla="*/ 10684967 w 12162075"/>
                <a:gd name="connsiteY32-3392" fmla="*/ 706366 h 2045303"/>
                <a:gd name="connsiteX33-3393" fmla="*/ 10648597 w 12162075"/>
                <a:gd name="connsiteY33-3394" fmla="*/ 749175 h 2045303"/>
                <a:gd name="connsiteX34-3395" fmla="*/ 10209263 w 12162075"/>
                <a:gd name="connsiteY34-3396" fmla="*/ 1783214 h 2045303"/>
                <a:gd name="connsiteX35-3397" fmla="*/ 10213880 w 12162075"/>
                <a:gd name="connsiteY35-3398" fmla="*/ 1794643 h 2045303"/>
                <a:gd name="connsiteX36-3399" fmla="*/ 10214387 w 12162075"/>
                <a:gd name="connsiteY36-3400" fmla="*/ 1794839 h 2045303"/>
                <a:gd name="connsiteX37-3401" fmla="*/ 10920355 w 12162075"/>
                <a:gd name="connsiteY37-3402" fmla="*/ 2044325 h 2045303"/>
                <a:gd name="connsiteX38-3403" fmla="*/ 10937948 w 12162075"/>
                <a:gd name="connsiteY38-3404" fmla="*/ 2040536 h 2045303"/>
                <a:gd name="connsiteX39-3405" fmla="*/ 11238917 w 12162075"/>
                <a:gd name="connsiteY39-3406" fmla="*/ 1752278 h 2045303"/>
                <a:gd name="connsiteX40-3407" fmla="*/ 11249910 w 12162075"/>
                <a:gd name="connsiteY40-3408" fmla="*/ 1727898 h 2045303"/>
                <a:gd name="connsiteX41-3409" fmla="*/ 11290613 w 12162075"/>
                <a:gd name="connsiteY41-3410" fmla="*/ 935936 h 2045303"/>
                <a:gd name="connsiteX42-3411" fmla="*/ 11281122 w 12162075"/>
                <a:gd name="connsiteY42-3412" fmla="*/ 934246 h 2045303"/>
                <a:gd name="connsiteX43-3413" fmla="*/ 10949832 w 12162075"/>
                <a:gd name="connsiteY43-3414" fmla="*/ 1998046 h 2045303"/>
                <a:gd name="connsiteX44-3415" fmla="*/ 10936783 w 12162075"/>
                <a:gd name="connsiteY44-3416" fmla="*/ 2004904 h 2045303"/>
                <a:gd name="connsiteX45-3417" fmla="*/ 10936374 w 12162075"/>
                <a:gd name="connsiteY45-3418" fmla="*/ 2004770 h 2045303"/>
                <a:gd name="connsiteX46-3419" fmla="*/ 10788145 w 12162075"/>
                <a:gd name="connsiteY46-3420" fmla="*/ 1952061 h 2045303"/>
                <a:gd name="connsiteX47-3421" fmla="*/ 10782497 w 12162075"/>
                <a:gd name="connsiteY47-3422" fmla="*/ 1941103 h 2045303"/>
                <a:gd name="connsiteX48-3423" fmla="*/ 10782541 w 12162075"/>
                <a:gd name="connsiteY48-3424" fmla="*/ 1940960 h 2045303"/>
                <a:gd name="connsiteX49-3425" fmla="*/ 11188813 w 12162075"/>
                <a:gd name="connsiteY49-3426" fmla="*/ 742789 h 2045303"/>
                <a:gd name="connsiteX50-3427" fmla="*/ 11183352 w 12162075"/>
                <a:gd name="connsiteY50-3428" fmla="*/ 731742 h 2045303"/>
                <a:gd name="connsiteX51-3429" fmla="*/ 11180132 w 12162075"/>
                <a:gd name="connsiteY51-3430" fmla="*/ 731288 h 2045303"/>
                <a:gd name="connsiteX52-3431" fmla="*/ 11083296 w 12162075"/>
                <a:gd name="connsiteY52-3432" fmla="*/ 735967 h 2045303"/>
                <a:gd name="connsiteX53-3433" fmla="*/ 11067908 w 12162075"/>
                <a:gd name="connsiteY53-3434" fmla="*/ 747477 h 2045303"/>
                <a:gd name="connsiteX54-3435" fmla="*/ 10669490 w 12162075"/>
                <a:gd name="connsiteY54-3436" fmla="*/ 1894183 h 2045303"/>
                <a:gd name="connsiteX55-3437" fmla="*/ 10647814 w 12162075"/>
                <a:gd name="connsiteY55-3438" fmla="*/ 1904857 h 2045303"/>
                <a:gd name="connsiteX56-3439" fmla="*/ 10548309 w 12162075"/>
                <a:gd name="connsiteY56-3440" fmla="*/ 1871493 h 2045303"/>
                <a:gd name="connsiteX57-3441" fmla="*/ 10542813 w 12162075"/>
                <a:gd name="connsiteY57-3442" fmla="*/ 1860464 h 2045303"/>
                <a:gd name="connsiteX58-3443" fmla="*/ 10542910 w 12162075"/>
                <a:gd name="connsiteY58-3444" fmla="*/ 1860179 h 2045303"/>
                <a:gd name="connsiteX59-3445" fmla="*/ 10956752 w 12162075"/>
                <a:gd name="connsiteY59-3446" fmla="*/ 753303 h 2045303"/>
                <a:gd name="connsiteX60-3447" fmla="*/ 10951646 w 12162075"/>
                <a:gd name="connsiteY60-3448" fmla="*/ 742078 h 2045303"/>
                <a:gd name="connsiteX61-3449" fmla="*/ 10948044 w 12162075"/>
                <a:gd name="connsiteY61-3450" fmla="*/ 741544 h 2045303"/>
                <a:gd name="connsiteX62-3451" fmla="*/ 10864728 w 12162075"/>
                <a:gd name="connsiteY62-3452" fmla="*/ 746756 h 2045303"/>
                <a:gd name="connsiteX63-3453" fmla="*/ 10849767 w 12162075"/>
                <a:gd name="connsiteY63-3454" fmla="*/ 757732 h 2045303"/>
                <a:gd name="connsiteX64-3455" fmla="*/ 10442748 w 12162075"/>
                <a:gd name="connsiteY64-3456" fmla="*/ 1817476 h 2045303"/>
                <a:gd name="connsiteX65-3457" fmla="*/ 10421107 w 12162075"/>
                <a:gd name="connsiteY65-3458" fmla="*/ 1827545 h 2045303"/>
                <a:gd name="connsiteX66-3459" fmla="*/ 10342523 w 12162075"/>
                <a:gd name="connsiteY66-3460" fmla="*/ 1800318 h 2045303"/>
                <a:gd name="connsiteX67-3461" fmla="*/ 10337142 w 12162075"/>
                <a:gd name="connsiteY67-3462" fmla="*/ 1789218 h 2045303"/>
                <a:gd name="connsiteX68-3463" fmla="*/ 10337293 w 12162075"/>
                <a:gd name="connsiteY68-3464" fmla="*/ 1788809 h 2045303"/>
                <a:gd name="connsiteX69-3465" fmla="*/ 10751001 w 12162075"/>
                <a:gd name="connsiteY69-3466" fmla="*/ 765924 h 2045303"/>
                <a:gd name="connsiteX70-3467" fmla="*/ 10746189 w 12162075"/>
                <a:gd name="connsiteY70-3468" fmla="*/ 754574 h 2045303"/>
                <a:gd name="connsiteX71-3469" fmla="*/ 10742480 w 12162075"/>
                <a:gd name="connsiteY71-3470" fmla="*/ 753952 h 2045303"/>
                <a:gd name="connsiteX72-3471" fmla="*/ 10675334 w 12162075"/>
                <a:gd name="connsiteY72-3472" fmla="*/ 757323 h 2045303"/>
                <a:gd name="connsiteX73-3473" fmla="*/ 10660515 w 12162075"/>
                <a:gd name="connsiteY73-3474" fmla="*/ 767454 h 2045303"/>
                <a:gd name="connsiteX74-3475" fmla="*/ 10630416 w 12162075"/>
                <a:gd name="connsiteY74-3476" fmla="*/ 834724 h 2045303"/>
                <a:gd name="connsiteX75-3477" fmla="*/ 10634810 w 12162075"/>
                <a:gd name="connsiteY75-3478" fmla="*/ 846243 h 2045303"/>
                <a:gd name="connsiteX76-3479" fmla="*/ 10638537 w 12162075"/>
                <a:gd name="connsiteY76-3480" fmla="*/ 846999 h 2045303"/>
                <a:gd name="connsiteX77-3481" fmla="*/ 11275180 w 12162075"/>
                <a:gd name="connsiteY77-3482" fmla="*/ 835133 h 2045303"/>
                <a:gd name="connsiteX78-3483" fmla="*/ 11284057 w 12162075"/>
                <a:gd name="connsiteY78-3484" fmla="*/ 843690 h 2045303"/>
                <a:gd name="connsiteX79-3485" fmla="*/ 11283666 w 12162075"/>
                <a:gd name="connsiteY79-3486" fmla="*/ 846430 h 2045303"/>
                <a:gd name="connsiteX80-3487" fmla="*/ 11257338 w 12162075"/>
                <a:gd name="connsiteY80-3488" fmla="*/ 931347 h 2045303"/>
                <a:gd name="connsiteX81-3489" fmla="*/ 11240856 w 12162075"/>
                <a:gd name="connsiteY81-3490" fmla="*/ 943434 h 2045303"/>
                <a:gd name="connsiteX82-3491" fmla="*/ 10596421 w 12162075"/>
                <a:gd name="connsiteY82-3492" fmla="*/ 940455 h 2045303"/>
                <a:gd name="connsiteX83-3493" fmla="*/ 10580526 w 12162075"/>
                <a:gd name="connsiteY83-3494" fmla="*/ 950951 h 2045303"/>
                <a:gd name="connsiteX84-3495" fmla="*/ 10550578 w 12162075"/>
                <a:gd name="connsiteY84-3496" fmla="*/ 1021974 h 2045303"/>
                <a:gd name="connsiteX85-3497" fmla="*/ 10555221 w 12162075"/>
                <a:gd name="connsiteY85-3498" fmla="*/ 1033395 h 2045303"/>
                <a:gd name="connsiteX86-3499" fmla="*/ 10558245 w 12162075"/>
                <a:gd name="connsiteY86-3500" fmla="*/ 1034071 h 2045303"/>
                <a:gd name="connsiteX87-3501" fmla="*/ 11205624 w 12162075"/>
                <a:gd name="connsiteY87-3502" fmla="*/ 1060897 h 2045303"/>
                <a:gd name="connsiteX88-3503" fmla="*/ 11214012 w 12162075"/>
                <a:gd name="connsiteY88-3504" fmla="*/ 1069916 h 2045303"/>
                <a:gd name="connsiteX89-3505" fmla="*/ 11213629 w 12162075"/>
                <a:gd name="connsiteY89-3506" fmla="*/ 1072167 h 2045303"/>
                <a:gd name="connsiteX90-3507" fmla="*/ 11184375 w 12162075"/>
                <a:gd name="connsiteY90-3508" fmla="*/ 1167340 h 2045303"/>
                <a:gd name="connsiteX91-3509" fmla="*/ 11166639 w 12162075"/>
                <a:gd name="connsiteY91-3510" fmla="*/ 1179410 h 2045303"/>
                <a:gd name="connsiteX92-3511" fmla="*/ 10518299 w 12162075"/>
                <a:gd name="connsiteY92-3512" fmla="*/ 1129226 h 2045303"/>
                <a:gd name="connsiteX93-3513" fmla="*/ 10501248 w 12162075"/>
                <a:gd name="connsiteY93-3514" fmla="*/ 1139473 h 2045303"/>
                <a:gd name="connsiteX94-3515" fmla="*/ 10468338 w 12162075"/>
                <a:gd name="connsiteY94-3516" fmla="*/ 1214730 h 2045303"/>
                <a:gd name="connsiteX95-3517" fmla="*/ 10472830 w 12162075"/>
                <a:gd name="connsiteY95-3518" fmla="*/ 1226213 h 2045303"/>
                <a:gd name="connsiteX96-3519" fmla="*/ 10475311 w 12162075"/>
                <a:gd name="connsiteY96-3520" fmla="*/ 1226880 h 2045303"/>
                <a:gd name="connsiteX97-3521" fmla="*/ 11131203 w 12162075"/>
                <a:gd name="connsiteY97-3522" fmla="*/ 1303961 h 2045303"/>
                <a:gd name="connsiteX98-3523" fmla="*/ 11138843 w 12162075"/>
                <a:gd name="connsiteY98-3524" fmla="*/ 1313630 h 2045303"/>
                <a:gd name="connsiteX99-3525" fmla="*/ 11138514 w 12162075"/>
                <a:gd name="connsiteY99-3526" fmla="*/ 1315204 h 2045303"/>
                <a:gd name="connsiteX100-3527" fmla="*/ 11105604 w 12162075"/>
                <a:gd name="connsiteY100-3528" fmla="*/ 1421122 h 2045303"/>
                <a:gd name="connsiteX101-3529" fmla="*/ 11086453 w 12162075"/>
                <a:gd name="connsiteY101-3530" fmla="*/ 1432978 h 2045303"/>
                <a:gd name="connsiteX102-3531" fmla="*/ 10436255 w 12162075"/>
                <a:gd name="connsiteY102-3532" fmla="*/ 1327479 h 2045303"/>
                <a:gd name="connsiteX103-3533" fmla="*/ 10417905 w 12162075"/>
                <a:gd name="connsiteY103-3534" fmla="*/ 1337263 h 2045303"/>
                <a:gd name="connsiteX104-3535" fmla="*/ 10382549 w 12162075"/>
                <a:gd name="connsiteY104-3536" fmla="*/ 1417395 h 2045303"/>
                <a:gd name="connsiteX105-3537" fmla="*/ 10387343 w 12162075"/>
                <a:gd name="connsiteY105-3538" fmla="*/ 1429758 h 2045303"/>
                <a:gd name="connsiteX106-3539" fmla="*/ 10389282 w 12162075"/>
                <a:gd name="connsiteY106-3540" fmla="*/ 1430372 h 2045303"/>
                <a:gd name="connsiteX107-3541" fmla="*/ 11050457 w 12162075"/>
                <a:gd name="connsiteY107-3542" fmla="*/ 1563640 h 2045303"/>
                <a:gd name="connsiteX108-3543" fmla="*/ 11057288 w 12162075"/>
                <a:gd name="connsiteY108-3544" fmla="*/ 1573905 h 2045303"/>
                <a:gd name="connsiteX109-3545" fmla="*/ 11057066 w 12162075"/>
                <a:gd name="connsiteY109-3546" fmla="*/ 1574768 h 2045303"/>
                <a:gd name="connsiteX110-3547" fmla="*/ 11022617 w 12162075"/>
                <a:gd name="connsiteY110-3548" fmla="*/ 1685711 h 2045303"/>
                <a:gd name="connsiteX111-3549" fmla="*/ 11002212 w 12162075"/>
                <a:gd name="connsiteY111-3550" fmla="*/ 1697318 h 2045303"/>
                <a:gd name="connsiteX112-3551" fmla="*/ 10343119 w 12162075"/>
                <a:gd name="connsiteY112-3552" fmla="*/ 1539465 h 2045303"/>
                <a:gd name="connsiteX113-3553" fmla="*/ 10323319 w 12162075"/>
                <a:gd name="connsiteY113-3554" fmla="*/ 1549436 h 2045303"/>
                <a:gd name="connsiteX114-3555" fmla="*/ 10286487 w 12162075"/>
                <a:gd name="connsiteY114-3556" fmla="*/ 1636061 h 2045303"/>
                <a:gd name="connsiteX115-3557" fmla="*/ 10291103 w 12162075"/>
                <a:gd name="connsiteY115-3558" fmla="*/ 1647490 h 2045303"/>
                <a:gd name="connsiteX116-3559" fmla="*/ 10292064 w 12162075"/>
                <a:gd name="connsiteY116-3560" fmla="*/ 1647837 h 2045303"/>
                <a:gd name="connsiteX117-3561" fmla="*/ 10959891 w 12162075"/>
                <a:gd name="connsiteY117-3562" fmla="*/ 1842906 h 2045303"/>
                <a:gd name="connsiteX118-3563" fmla="*/ 10965807 w 12162075"/>
                <a:gd name="connsiteY118-3564" fmla="*/ 1853739 h 2045303"/>
                <a:gd name="connsiteX119-3565" fmla="*/ 10965771 w 12162075"/>
                <a:gd name="connsiteY119-3566" fmla="*/ 1853855 h 2045303"/>
                <a:gd name="connsiteX120-3567" fmla="*/ 10916851 w 12162075"/>
                <a:gd name="connsiteY120-3568" fmla="*/ 2011637 h 2045303"/>
                <a:gd name="connsiteX121-3569" fmla="*/ 10905928 w 12162075"/>
                <a:gd name="connsiteY121-3570" fmla="*/ 2017374 h 2045303"/>
                <a:gd name="connsiteX122-3571" fmla="*/ 10905634 w 12162075"/>
                <a:gd name="connsiteY122-3572" fmla="*/ 2017276 h 2045303"/>
                <a:gd name="connsiteX123-3573" fmla="*/ 10231509 w 12162075"/>
                <a:gd name="connsiteY123-3574" fmla="*/ 1780252 h 2045303"/>
                <a:gd name="connsiteX124-3575" fmla="*/ 10176584 w 12162075"/>
                <a:gd name="connsiteY124-3576" fmla="*/ 1770877 h 2045303"/>
                <a:gd name="connsiteX125-3577" fmla="*/ 10091809 w 12162075"/>
                <a:gd name="connsiteY125-3578" fmla="*/ 1771037 h 2045303"/>
                <a:gd name="connsiteX126-3579" fmla="*/ 9939524 w 12162075"/>
                <a:gd name="connsiteY126-3580" fmla="*/ 1771037 h 2045303"/>
                <a:gd name="connsiteX127-3581" fmla="*/ 9924332 w 12162075"/>
                <a:gd name="connsiteY127-3582" fmla="*/ 1755863 h 2045303"/>
                <a:gd name="connsiteX128-3583" fmla="*/ 9924350 w 12162075"/>
                <a:gd name="connsiteY128-3584" fmla="*/ 1755205 h 2045303"/>
                <a:gd name="connsiteX129-3585" fmla="*/ 9951389 w 12162075"/>
                <a:gd name="connsiteY129-3586" fmla="*/ 1121906 h 2045303"/>
                <a:gd name="connsiteX130-3587" fmla="*/ 9958203 w 12162075"/>
                <a:gd name="connsiteY130-3588" fmla="*/ 1068280 h 2045303"/>
                <a:gd name="connsiteX131-3589" fmla="*/ 9982129 w 12162075"/>
                <a:gd name="connsiteY131-3590" fmla="*/ 956652 h 2045303"/>
                <a:gd name="connsiteX132-3591" fmla="*/ 9976899 w 12162075"/>
                <a:gd name="connsiteY132-3592" fmla="*/ 948593 h 2045303"/>
                <a:gd name="connsiteX133-3593" fmla="*/ 9975094 w 12162075"/>
                <a:gd name="connsiteY133-3594" fmla="*/ 948451 h 2045303"/>
                <a:gd name="connsiteX134-3595" fmla="*/ 9442758 w 12162075"/>
                <a:gd name="connsiteY134-3596" fmla="*/ 984030 h 2045303"/>
                <a:gd name="connsiteX135-3597" fmla="*/ 9433160 w 12162075"/>
                <a:gd name="connsiteY135-3598" fmla="*/ 991021 h 2045303"/>
                <a:gd name="connsiteX136-3599" fmla="*/ 9092495 w 12162075"/>
                <a:gd name="connsiteY136-3600" fmla="*/ 1792838 h 2045303"/>
                <a:gd name="connsiteX137-3601" fmla="*/ 9096107 w 12162075"/>
                <a:gd name="connsiteY137-3602" fmla="*/ 1801741 h 2045303"/>
                <a:gd name="connsiteX138-3603" fmla="*/ 9096489 w 12162075"/>
                <a:gd name="connsiteY138-3604" fmla="*/ 1801893 h 2045303"/>
                <a:gd name="connsiteX139-3605" fmla="*/ 9646410 w 12162075"/>
                <a:gd name="connsiteY139-3606" fmla="*/ 1996232 h 2045303"/>
                <a:gd name="connsiteX140-3607" fmla="*/ 9660117 w 12162075"/>
                <a:gd name="connsiteY140-3608" fmla="*/ 1993279 h 2045303"/>
                <a:gd name="connsiteX141-3609" fmla="*/ 9894553 w 12162075"/>
                <a:gd name="connsiteY141-3610" fmla="*/ 1768733 h 2045303"/>
                <a:gd name="connsiteX142-3611" fmla="*/ 9903119 w 12162075"/>
                <a:gd name="connsiteY142-3612" fmla="*/ 1749752 h 2045303"/>
                <a:gd name="connsiteX143-3613" fmla="*/ 9934828 w 12162075"/>
                <a:gd name="connsiteY143-3614" fmla="*/ 1132837 h 2045303"/>
                <a:gd name="connsiteX144-3615" fmla="*/ 9931225 w 12162075"/>
                <a:gd name="connsiteY144-3616" fmla="*/ 1128870 h 2045303"/>
                <a:gd name="connsiteX145-3617" fmla="*/ 9927427 w 12162075"/>
                <a:gd name="connsiteY145-3618" fmla="*/ 1131521 h 2045303"/>
                <a:gd name="connsiteX146-3619" fmla="*/ 9669367 w 12162075"/>
                <a:gd name="connsiteY146-3620" fmla="*/ 1960199 h 2045303"/>
                <a:gd name="connsiteX147-3621" fmla="*/ 9659191 w 12162075"/>
                <a:gd name="connsiteY147-3622" fmla="*/ 1965545 h 2045303"/>
                <a:gd name="connsiteX148-3623" fmla="*/ 9658889 w 12162075"/>
                <a:gd name="connsiteY148-3624" fmla="*/ 1965447 h 2045303"/>
                <a:gd name="connsiteX149-3625" fmla="*/ 9543410 w 12162075"/>
                <a:gd name="connsiteY149-3626" fmla="*/ 1924363 h 2045303"/>
                <a:gd name="connsiteX150-3627" fmla="*/ 9539007 w 12162075"/>
                <a:gd name="connsiteY150-3628" fmla="*/ 1915833 h 2045303"/>
                <a:gd name="connsiteX151-3629" fmla="*/ 9539042 w 12162075"/>
                <a:gd name="connsiteY151-3630" fmla="*/ 1915717 h 2045303"/>
                <a:gd name="connsiteX152-3631" fmla="*/ 9855505 w 12162075"/>
                <a:gd name="connsiteY152-3632" fmla="*/ 982384 h 2045303"/>
                <a:gd name="connsiteX153-3633" fmla="*/ 9851245 w 12162075"/>
                <a:gd name="connsiteY153-3634" fmla="*/ 973765 h 2045303"/>
                <a:gd name="connsiteX154-3635" fmla="*/ 9848745 w 12162075"/>
                <a:gd name="connsiteY154-3636" fmla="*/ 973418 h 2045303"/>
                <a:gd name="connsiteX155-3637" fmla="*/ 9773319 w 12162075"/>
                <a:gd name="connsiteY155-3638" fmla="*/ 977065 h 2045303"/>
                <a:gd name="connsiteX156-3639" fmla="*/ 9761329 w 12162075"/>
                <a:gd name="connsiteY156-3640" fmla="*/ 986040 h 2045303"/>
                <a:gd name="connsiteX157-3641" fmla="*/ 9451021 w 12162075"/>
                <a:gd name="connsiteY157-3642" fmla="*/ 1879294 h 2045303"/>
                <a:gd name="connsiteX158-3643" fmla="*/ 9434121 w 12162075"/>
                <a:gd name="connsiteY158-3644" fmla="*/ 1887583 h 2045303"/>
                <a:gd name="connsiteX159-3645" fmla="*/ 9356604 w 12162075"/>
                <a:gd name="connsiteY159-3646" fmla="*/ 1861593 h 2045303"/>
                <a:gd name="connsiteX160-3647" fmla="*/ 9352326 w 12162075"/>
                <a:gd name="connsiteY160-3648" fmla="*/ 1853001 h 2045303"/>
                <a:gd name="connsiteX161-3649" fmla="*/ 9352406 w 12162075"/>
                <a:gd name="connsiteY161-3650" fmla="*/ 1852779 h 2045303"/>
                <a:gd name="connsiteX162-3651" fmla="*/ 9674775 w 12162075"/>
                <a:gd name="connsiteY162-3652" fmla="*/ 990558 h 2045303"/>
                <a:gd name="connsiteX163-3653" fmla="*/ 9670772 w 12162075"/>
                <a:gd name="connsiteY163-3654" fmla="*/ 981824 h 2045303"/>
                <a:gd name="connsiteX164-3655" fmla="*/ 9667988 w 12162075"/>
                <a:gd name="connsiteY164-3656" fmla="*/ 981406 h 2045303"/>
                <a:gd name="connsiteX165-3657" fmla="*/ 9603057 w 12162075"/>
                <a:gd name="connsiteY165-3658" fmla="*/ 985462 h 2045303"/>
                <a:gd name="connsiteX166-3659" fmla="*/ 9591405 w 12162075"/>
                <a:gd name="connsiteY166-3660" fmla="*/ 994018 h 2045303"/>
                <a:gd name="connsiteX167-3661" fmla="*/ 9274355 w 12162075"/>
                <a:gd name="connsiteY167-3662" fmla="*/ 1819513 h 2045303"/>
                <a:gd name="connsiteX168-3663" fmla="*/ 9257455 w 12162075"/>
                <a:gd name="connsiteY168-3664" fmla="*/ 1827358 h 2045303"/>
                <a:gd name="connsiteX169-3665" fmla="*/ 9196207 w 12162075"/>
                <a:gd name="connsiteY169-3666" fmla="*/ 1806180 h 2045303"/>
                <a:gd name="connsiteX170-3667" fmla="*/ 9192018 w 12162075"/>
                <a:gd name="connsiteY170-3668" fmla="*/ 1797534 h 2045303"/>
                <a:gd name="connsiteX171-3669" fmla="*/ 9192133 w 12162075"/>
                <a:gd name="connsiteY171-3670" fmla="*/ 1797214 h 2045303"/>
                <a:gd name="connsiteX172-3671" fmla="*/ 9514484 w 12162075"/>
                <a:gd name="connsiteY172-3672" fmla="*/ 1000414 h 2045303"/>
                <a:gd name="connsiteX173-3673" fmla="*/ 9510749 w 12162075"/>
                <a:gd name="connsiteY173-3674" fmla="*/ 991572 h 2045303"/>
                <a:gd name="connsiteX174-3675" fmla="*/ 9507858 w 12162075"/>
                <a:gd name="connsiteY174-3676" fmla="*/ 991083 h 2045303"/>
                <a:gd name="connsiteX175-3677" fmla="*/ 9455548 w 12162075"/>
                <a:gd name="connsiteY175-3678" fmla="*/ 993752 h 2045303"/>
                <a:gd name="connsiteX176-3679" fmla="*/ 9443985 w 12162075"/>
                <a:gd name="connsiteY176-3680" fmla="*/ 1001641 h 2045303"/>
                <a:gd name="connsiteX177-3681" fmla="*/ 9420539 w 12162075"/>
                <a:gd name="connsiteY177-3682" fmla="*/ 1054040 h 2045303"/>
                <a:gd name="connsiteX178-3683" fmla="*/ 9423954 w 12162075"/>
                <a:gd name="connsiteY178-3684" fmla="*/ 1063005 h 2045303"/>
                <a:gd name="connsiteX179-3685" fmla="*/ 9426863 w 12162075"/>
                <a:gd name="connsiteY179-3686" fmla="*/ 1063601 h 2045303"/>
                <a:gd name="connsiteX180-3687" fmla="*/ 9922784 w 12162075"/>
                <a:gd name="connsiteY180-3688" fmla="*/ 1054360 h 2045303"/>
                <a:gd name="connsiteX181-3689" fmla="*/ 9929696 w 12162075"/>
                <a:gd name="connsiteY181-3690" fmla="*/ 1061040 h 2045303"/>
                <a:gd name="connsiteX182-3691" fmla="*/ 9929393 w 12162075"/>
                <a:gd name="connsiteY182-3692" fmla="*/ 1063165 h 2045303"/>
                <a:gd name="connsiteX183-3693" fmla="*/ 9908882 w 12162075"/>
                <a:gd name="connsiteY183-3694" fmla="*/ 1129306 h 2045303"/>
                <a:gd name="connsiteX184-3695" fmla="*/ 9896047 w 12162075"/>
                <a:gd name="connsiteY184-3696" fmla="*/ 1138725 h 2045303"/>
                <a:gd name="connsiteX185-3697" fmla="*/ 9394060 w 12162075"/>
                <a:gd name="connsiteY185-3698" fmla="*/ 1136404 h 2045303"/>
                <a:gd name="connsiteX186-3699" fmla="*/ 9381678 w 12162075"/>
                <a:gd name="connsiteY186-3700" fmla="*/ 1144587 h 2045303"/>
                <a:gd name="connsiteX187-3701" fmla="*/ 9358348 w 12162075"/>
                <a:gd name="connsiteY187-3702" fmla="*/ 1199903 h 2045303"/>
                <a:gd name="connsiteX188-3703" fmla="*/ 9361968 w 12162075"/>
                <a:gd name="connsiteY188-3704" fmla="*/ 1208806 h 2045303"/>
                <a:gd name="connsiteX189-3705" fmla="*/ 9364325 w 12162075"/>
                <a:gd name="connsiteY189-3706" fmla="*/ 1209331 h 2045303"/>
                <a:gd name="connsiteX190-3707" fmla="*/ 9868652 w 12162075"/>
                <a:gd name="connsiteY190-3708" fmla="*/ 1230198 h 2045303"/>
                <a:gd name="connsiteX191-3709" fmla="*/ 9875171 w 12162075"/>
                <a:gd name="connsiteY191-3710" fmla="*/ 1237243 h 2045303"/>
                <a:gd name="connsiteX192-3711" fmla="*/ 9874878 w 12162075"/>
                <a:gd name="connsiteY192-3712" fmla="*/ 1238977 h 2045303"/>
                <a:gd name="connsiteX193-3713" fmla="*/ 9852090 w 12162075"/>
                <a:gd name="connsiteY193-3714" fmla="*/ 1313105 h 2045303"/>
                <a:gd name="connsiteX194-3715" fmla="*/ 9838276 w 12162075"/>
                <a:gd name="connsiteY194-3716" fmla="*/ 1322507 h 2045303"/>
                <a:gd name="connsiteX195-3717" fmla="*/ 9333238 w 12162075"/>
                <a:gd name="connsiteY195-3718" fmla="*/ 1283415 h 2045303"/>
                <a:gd name="connsiteX196-3719" fmla="*/ 9319958 w 12162075"/>
                <a:gd name="connsiteY196-3720" fmla="*/ 1291420 h 2045303"/>
                <a:gd name="connsiteX197-3721" fmla="*/ 9294324 w 12162075"/>
                <a:gd name="connsiteY197-3722" fmla="*/ 1350044 h 2045303"/>
                <a:gd name="connsiteX198-3723" fmla="*/ 9297820 w 12162075"/>
                <a:gd name="connsiteY198-3724" fmla="*/ 1358984 h 2045303"/>
                <a:gd name="connsiteX199-3725" fmla="*/ 9299750 w 12162075"/>
                <a:gd name="connsiteY199-3726" fmla="*/ 1359508 h 2045303"/>
                <a:gd name="connsiteX200-3727" fmla="*/ 9810623 w 12162075"/>
                <a:gd name="connsiteY200-3728" fmla="*/ 1419529 h 2045303"/>
                <a:gd name="connsiteX201-3729" fmla="*/ 9816573 w 12162075"/>
                <a:gd name="connsiteY201-3730" fmla="*/ 1427045 h 2045303"/>
                <a:gd name="connsiteX202-3731" fmla="*/ 9816307 w 12162075"/>
                <a:gd name="connsiteY202-3732" fmla="*/ 1428282 h 2045303"/>
                <a:gd name="connsiteX203-3733" fmla="*/ 9790708 w 12162075"/>
                <a:gd name="connsiteY203-3734" fmla="*/ 1510789 h 2045303"/>
                <a:gd name="connsiteX204-3735" fmla="*/ 9775791 w 12162075"/>
                <a:gd name="connsiteY204-3736" fmla="*/ 1520030 h 2045303"/>
                <a:gd name="connsiteX205-3737" fmla="*/ 9269286 w 12162075"/>
                <a:gd name="connsiteY205-3738" fmla="*/ 1437852 h 2045303"/>
                <a:gd name="connsiteX206-3739" fmla="*/ 9254992 w 12162075"/>
                <a:gd name="connsiteY206-3740" fmla="*/ 1445475 h 2045303"/>
                <a:gd name="connsiteX207-3741" fmla="*/ 9227481 w 12162075"/>
                <a:gd name="connsiteY207-3742" fmla="*/ 1507898 h 2045303"/>
                <a:gd name="connsiteX208-3743" fmla="*/ 9231216 w 12162075"/>
                <a:gd name="connsiteY208-3744" fmla="*/ 1517522 h 2045303"/>
                <a:gd name="connsiteX209-3745" fmla="*/ 9232719 w 12162075"/>
                <a:gd name="connsiteY209-3746" fmla="*/ 1518002 h 2045303"/>
                <a:gd name="connsiteX210-3747" fmla="*/ 9747720 w 12162075"/>
                <a:gd name="connsiteY210-3748" fmla="*/ 1621812 h 2045303"/>
                <a:gd name="connsiteX211-3749" fmla="*/ 9753039 w 12162075"/>
                <a:gd name="connsiteY211-3750" fmla="*/ 1629817 h 2045303"/>
                <a:gd name="connsiteX212-3751" fmla="*/ 9752870 w 12162075"/>
                <a:gd name="connsiteY212-3752" fmla="*/ 1630484 h 2045303"/>
                <a:gd name="connsiteX213-3753" fmla="*/ 9726124 w 12162075"/>
                <a:gd name="connsiteY213-3754" fmla="*/ 1716904 h 2045303"/>
                <a:gd name="connsiteX214-3755" fmla="*/ 9710238 w 12162075"/>
                <a:gd name="connsiteY214-3756" fmla="*/ 1725941 h 2045303"/>
                <a:gd name="connsiteX215-3757" fmla="*/ 9196856 w 12162075"/>
                <a:gd name="connsiteY215-3758" fmla="*/ 1602981 h 2045303"/>
                <a:gd name="connsiteX216-3759" fmla="*/ 9181433 w 12162075"/>
                <a:gd name="connsiteY216-3760" fmla="*/ 1610746 h 2045303"/>
                <a:gd name="connsiteX217-3761" fmla="*/ 9152668 w 12162075"/>
                <a:gd name="connsiteY217-3762" fmla="*/ 1678186 h 2045303"/>
                <a:gd name="connsiteX218-3763" fmla="*/ 9156243 w 12162075"/>
                <a:gd name="connsiteY218-3764" fmla="*/ 1687089 h 2045303"/>
                <a:gd name="connsiteX219-3765" fmla="*/ 9157008 w 12162075"/>
                <a:gd name="connsiteY219-3766" fmla="*/ 1687365 h 2045303"/>
                <a:gd name="connsiteX220-3767" fmla="*/ 9677203 w 12162075"/>
                <a:gd name="connsiteY220-3768" fmla="*/ 1839357 h 2045303"/>
                <a:gd name="connsiteX221-3769" fmla="*/ 9681819 w 12162075"/>
                <a:gd name="connsiteY221-3770" fmla="*/ 1847771 h 2045303"/>
                <a:gd name="connsiteX222-3771" fmla="*/ 9681784 w 12162075"/>
                <a:gd name="connsiteY222-3772" fmla="*/ 1847878 h 2045303"/>
                <a:gd name="connsiteX223-3773" fmla="*/ 9643679 w 12162075"/>
                <a:gd name="connsiteY223-3774" fmla="*/ 1970820 h 2045303"/>
                <a:gd name="connsiteX224-3775" fmla="*/ 9635185 w 12162075"/>
                <a:gd name="connsiteY224-3776" fmla="*/ 1975294 h 2045303"/>
                <a:gd name="connsiteX225-3777" fmla="*/ 9634945 w 12162075"/>
                <a:gd name="connsiteY225-3778" fmla="*/ 1975214 h 2045303"/>
                <a:gd name="connsiteX226-3779" fmla="*/ 9109822 w 12162075"/>
                <a:gd name="connsiteY226-3780" fmla="*/ 1790579 h 2045303"/>
                <a:gd name="connsiteX227-3781" fmla="*/ 9067039 w 12162075"/>
                <a:gd name="connsiteY227-3782" fmla="*/ 1783276 h 2045303"/>
                <a:gd name="connsiteX228-3783" fmla="*/ 8916879 w 12162075"/>
                <a:gd name="connsiteY228-3784" fmla="*/ 1783276 h 2045303"/>
                <a:gd name="connsiteX229-3785" fmla="*/ 8850899 w 12162075"/>
                <a:gd name="connsiteY229-3786" fmla="*/ 1783498 h 2045303"/>
                <a:gd name="connsiteX230-3787" fmla="*/ 8838509 w 12162075"/>
                <a:gd name="connsiteY230-3788" fmla="*/ 1771126 h 2045303"/>
                <a:gd name="connsiteX231-3789" fmla="*/ 8838518 w 12162075"/>
                <a:gd name="connsiteY231-3790" fmla="*/ 1770583 h 2045303"/>
                <a:gd name="connsiteX232-3791" fmla="*/ 8860576 w 12162075"/>
                <a:gd name="connsiteY232-3792" fmla="*/ 1253965 h 2045303"/>
                <a:gd name="connsiteX233-3793" fmla="*/ 8866136 w 12162075"/>
                <a:gd name="connsiteY233-3794" fmla="*/ 1210212 h 2045303"/>
                <a:gd name="connsiteX234-3795" fmla="*/ 8885650 w 12162075"/>
                <a:gd name="connsiteY234-3796" fmla="*/ 1119148 h 2045303"/>
                <a:gd name="connsiteX235-3797" fmla="*/ 8881408 w 12162075"/>
                <a:gd name="connsiteY235-3798" fmla="*/ 1112575 h 2045303"/>
                <a:gd name="connsiteX236-3799" fmla="*/ 8879922 w 12162075"/>
                <a:gd name="connsiteY236-3800" fmla="*/ 1112459 h 2045303"/>
                <a:gd name="connsiteX237-3801" fmla="*/ 8445632 w 12162075"/>
                <a:gd name="connsiteY237-3802" fmla="*/ 1141465 h 2045303"/>
                <a:gd name="connsiteX238-3803" fmla="*/ 8437814 w 12162075"/>
                <a:gd name="connsiteY238-3804" fmla="*/ 1147175 h 2045303"/>
                <a:gd name="connsiteX239-3805" fmla="*/ 8159918 w 12162075"/>
                <a:gd name="connsiteY239-3806" fmla="*/ 1801288 h 2045303"/>
                <a:gd name="connsiteX240-3807" fmla="*/ 8162844 w 12162075"/>
                <a:gd name="connsiteY240-3808" fmla="*/ 1808555 h 2045303"/>
                <a:gd name="connsiteX241-3809" fmla="*/ 8163165 w 12162075"/>
                <a:gd name="connsiteY241-3810" fmla="*/ 1808679 h 2045303"/>
                <a:gd name="connsiteX242-3811" fmla="*/ 8611793 w 12162075"/>
                <a:gd name="connsiteY242-3812" fmla="*/ 1967217 h 2045303"/>
                <a:gd name="connsiteX243-3813" fmla="*/ 8622982 w 12162075"/>
                <a:gd name="connsiteY243-3814" fmla="*/ 1964816 h 2045303"/>
                <a:gd name="connsiteX244-3815" fmla="*/ 8814217 w 12162075"/>
                <a:gd name="connsiteY244-3816" fmla="*/ 1781631 h 2045303"/>
                <a:gd name="connsiteX245-3817" fmla="*/ 8821200 w 12162075"/>
                <a:gd name="connsiteY245-3818" fmla="*/ 1766145 h 2045303"/>
                <a:gd name="connsiteX246-3819" fmla="*/ 8847083 w 12162075"/>
                <a:gd name="connsiteY246-3820" fmla="*/ 1262806 h 2045303"/>
                <a:gd name="connsiteX247-3821" fmla="*/ 8844166 w 12162075"/>
                <a:gd name="connsiteY247-3822" fmla="*/ 1259559 h 2045303"/>
                <a:gd name="connsiteX248-3823" fmla="*/ 8841053 w 12162075"/>
                <a:gd name="connsiteY248-3824" fmla="*/ 1261730 h 2045303"/>
                <a:gd name="connsiteX249-3825" fmla="*/ 8630525 w 12162075"/>
                <a:gd name="connsiteY249-3826" fmla="*/ 1937767 h 2045303"/>
                <a:gd name="connsiteX250-3827" fmla="*/ 8622235 w 12162075"/>
                <a:gd name="connsiteY250-3828" fmla="*/ 1942134 h 2045303"/>
                <a:gd name="connsiteX251-3829" fmla="*/ 8621977 w 12162075"/>
                <a:gd name="connsiteY251-3830" fmla="*/ 1942045 h 2045303"/>
                <a:gd name="connsiteX252-3831" fmla="*/ 8527765 w 12162075"/>
                <a:gd name="connsiteY252-3832" fmla="*/ 1908557 h 2045303"/>
                <a:gd name="connsiteX253-3833" fmla="*/ 8524172 w 12162075"/>
                <a:gd name="connsiteY253-3834" fmla="*/ 1901610 h 2045303"/>
                <a:gd name="connsiteX254-3835" fmla="*/ 8524207 w 12162075"/>
                <a:gd name="connsiteY254-3836" fmla="*/ 1901504 h 2045303"/>
                <a:gd name="connsiteX255-3837" fmla="*/ 8782401 w 12162075"/>
                <a:gd name="connsiteY255-3838" fmla="*/ 1140060 h 2045303"/>
                <a:gd name="connsiteX256-3839" fmla="*/ 8778932 w 12162075"/>
                <a:gd name="connsiteY256-3840" fmla="*/ 1133033 h 2045303"/>
                <a:gd name="connsiteX257-3841" fmla="*/ 8776887 w 12162075"/>
                <a:gd name="connsiteY257-3842" fmla="*/ 1132748 h 2045303"/>
                <a:gd name="connsiteX258-3843" fmla="*/ 8715345 w 12162075"/>
                <a:gd name="connsiteY258-3844" fmla="*/ 1135728 h 2045303"/>
                <a:gd name="connsiteX259-3845" fmla="*/ 8705560 w 12162075"/>
                <a:gd name="connsiteY259-3846" fmla="*/ 1143039 h 2045303"/>
                <a:gd name="connsiteX260-3847" fmla="*/ 8452410 w 12162075"/>
                <a:gd name="connsiteY260-3848" fmla="*/ 1871778 h 2045303"/>
                <a:gd name="connsiteX261-3849" fmla="*/ 8438632 w 12162075"/>
                <a:gd name="connsiteY261-3850" fmla="*/ 1878538 h 2045303"/>
                <a:gd name="connsiteX262-3851" fmla="*/ 8375391 w 12162075"/>
                <a:gd name="connsiteY262-3852" fmla="*/ 1857342 h 2045303"/>
                <a:gd name="connsiteX263-3853" fmla="*/ 8371904 w 12162075"/>
                <a:gd name="connsiteY263-3854" fmla="*/ 1850324 h 2045303"/>
                <a:gd name="connsiteX264-3855" fmla="*/ 8371967 w 12162075"/>
                <a:gd name="connsiteY264-3856" fmla="*/ 1850146 h 2045303"/>
                <a:gd name="connsiteX265-3857" fmla="*/ 8634955 w 12162075"/>
                <a:gd name="connsiteY265-3858" fmla="*/ 1146748 h 2045303"/>
                <a:gd name="connsiteX266-3859" fmla="*/ 8631708 w 12162075"/>
                <a:gd name="connsiteY266-3860" fmla="*/ 1139615 h 2045303"/>
                <a:gd name="connsiteX267-3861" fmla="*/ 8629422 w 12162075"/>
                <a:gd name="connsiteY267-3862" fmla="*/ 1139277 h 2045303"/>
                <a:gd name="connsiteX268-3863" fmla="*/ 8576472 w 12162075"/>
                <a:gd name="connsiteY268-3864" fmla="*/ 1142586 h 2045303"/>
                <a:gd name="connsiteX269-3865" fmla="*/ 8566973 w 12162075"/>
                <a:gd name="connsiteY269-3866" fmla="*/ 1149568 h 2045303"/>
                <a:gd name="connsiteX270-3867" fmla="*/ 8308316 w 12162075"/>
                <a:gd name="connsiteY270-3868" fmla="*/ 1823008 h 2045303"/>
                <a:gd name="connsiteX271-3869" fmla="*/ 8294565 w 12162075"/>
                <a:gd name="connsiteY271-3870" fmla="*/ 1829413 h 2045303"/>
                <a:gd name="connsiteX272-3871" fmla="*/ 8244604 w 12162075"/>
                <a:gd name="connsiteY272-3872" fmla="*/ 1812130 h 2045303"/>
                <a:gd name="connsiteX273-3873" fmla="*/ 8241180 w 12162075"/>
                <a:gd name="connsiteY273-3874" fmla="*/ 1805086 h 2045303"/>
                <a:gd name="connsiteX274-3875" fmla="*/ 8241277 w 12162075"/>
                <a:gd name="connsiteY274-3876" fmla="*/ 1804819 h 2045303"/>
                <a:gd name="connsiteX275-3877" fmla="*/ 8504177 w 12162075"/>
                <a:gd name="connsiteY275-3878" fmla="*/ 1154816 h 2045303"/>
                <a:gd name="connsiteX276-3879" fmla="*/ 8501117 w 12162075"/>
                <a:gd name="connsiteY276-3880" fmla="*/ 1147602 h 2045303"/>
                <a:gd name="connsiteX277-3881" fmla="*/ 8498769 w 12162075"/>
                <a:gd name="connsiteY277-3882" fmla="*/ 1147202 h 2045303"/>
                <a:gd name="connsiteX278-3883" fmla="*/ 8456074 w 12162075"/>
                <a:gd name="connsiteY278-3884" fmla="*/ 1149346 h 2045303"/>
                <a:gd name="connsiteX279-3885" fmla="*/ 8446664 w 12162075"/>
                <a:gd name="connsiteY279-3886" fmla="*/ 1155785 h 2045303"/>
                <a:gd name="connsiteX280-3887" fmla="*/ 8427540 w 12162075"/>
                <a:gd name="connsiteY280-3888" fmla="*/ 1198533 h 2045303"/>
                <a:gd name="connsiteX281-3889" fmla="*/ 8430315 w 12162075"/>
                <a:gd name="connsiteY281-3890" fmla="*/ 1205844 h 2045303"/>
                <a:gd name="connsiteX282-3891" fmla="*/ 8432699 w 12162075"/>
                <a:gd name="connsiteY282-3892" fmla="*/ 1206334 h 2045303"/>
                <a:gd name="connsiteX283-3893" fmla="*/ 8837263 w 12162075"/>
                <a:gd name="connsiteY283-3894" fmla="*/ 1198791 h 2045303"/>
                <a:gd name="connsiteX284-3895" fmla="*/ 8842912 w 12162075"/>
                <a:gd name="connsiteY284-3896" fmla="*/ 1204226 h 2045303"/>
                <a:gd name="connsiteX285-3897" fmla="*/ 8842663 w 12162075"/>
                <a:gd name="connsiteY285-3898" fmla="*/ 1205969 h 2045303"/>
                <a:gd name="connsiteX286-3899" fmla="*/ 8825923 w 12162075"/>
                <a:gd name="connsiteY286-3900" fmla="*/ 1259933 h 2045303"/>
                <a:gd name="connsiteX287-3901" fmla="*/ 8815454 w 12162075"/>
                <a:gd name="connsiteY287-3902" fmla="*/ 1267618 h 2045303"/>
                <a:gd name="connsiteX288-3903" fmla="*/ 8405935 w 12162075"/>
                <a:gd name="connsiteY288-3904" fmla="*/ 1265723 h 2045303"/>
                <a:gd name="connsiteX289-3905" fmla="*/ 8395831 w 12162075"/>
                <a:gd name="connsiteY289-3906" fmla="*/ 1272394 h 2045303"/>
                <a:gd name="connsiteX290-3907" fmla="*/ 8376796 w 12162075"/>
                <a:gd name="connsiteY290-3908" fmla="*/ 1317526 h 2045303"/>
                <a:gd name="connsiteX291-3909" fmla="*/ 8379741 w 12162075"/>
                <a:gd name="connsiteY291-3910" fmla="*/ 1324784 h 2045303"/>
                <a:gd name="connsiteX292-3911" fmla="*/ 8381671 w 12162075"/>
                <a:gd name="connsiteY292-3912" fmla="*/ 1325220 h 2045303"/>
                <a:gd name="connsiteX293-3913" fmla="*/ 8793075 w 12162075"/>
                <a:gd name="connsiteY293-3914" fmla="*/ 1342244 h 2045303"/>
                <a:gd name="connsiteX294-3915" fmla="*/ 8798367 w 12162075"/>
                <a:gd name="connsiteY294-3916" fmla="*/ 1348008 h 2045303"/>
                <a:gd name="connsiteX295-3917" fmla="*/ 8798136 w 12162075"/>
                <a:gd name="connsiteY295-3918" fmla="*/ 1349360 h 2045303"/>
                <a:gd name="connsiteX296-3919" fmla="*/ 8779546 w 12162075"/>
                <a:gd name="connsiteY296-3920" fmla="*/ 1409843 h 2045303"/>
                <a:gd name="connsiteX297-3921" fmla="*/ 8768277 w 12162075"/>
                <a:gd name="connsiteY297-3922" fmla="*/ 1417510 h 2045303"/>
                <a:gd name="connsiteX298-3923" fmla="*/ 8356267 w 12162075"/>
                <a:gd name="connsiteY298-3924" fmla="*/ 1385623 h 2045303"/>
                <a:gd name="connsiteX299-3925" fmla="*/ 8345434 w 12162075"/>
                <a:gd name="connsiteY299-3926" fmla="*/ 1392134 h 2045303"/>
                <a:gd name="connsiteX300-3927" fmla="*/ 8324522 w 12162075"/>
                <a:gd name="connsiteY300-3928" fmla="*/ 1439960 h 2045303"/>
                <a:gd name="connsiteX301-3929" fmla="*/ 8327360 w 12162075"/>
                <a:gd name="connsiteY301-3930" fmla="*/ 1447236 h 2045303"/>
                <a:gd name="connsiteX302-3931" fmla="*/ 8328970 w 12162075"/>
                <a:gd name="connsiteY302-3932" fmla="*/ 1447672 h 2045303"/>
                <a:gd name="connsiteX303-3933" fmla="*/ 8745764 w 12162075"/>
                <a:gd name="connsiteY303-3934" fmla="*/ 1496735 h 2045303"/>
                <a:gd name="connsiteX304-3935" fmla="*/ 8750612 w 12162075"/>
                <a:gd name="connsiteY304-3936" fmla="*/ 1502872 h 2045303"/>
                <a:gd name="connsiteX305-3937" fmla="*/ 8750407 w 12162075"/>
                <a:gd name="connsiteY305-3938" fmla="*/ 1503851 h 2045303"/>
                <a:gd name="connsiteX306-3939" fmla="*/ 8729523 w 12162075"/>
                <a:gd name="connsiteY306-3940" fmla="*/ 1571156 h 2045303"/>
                <a:gd name="connsiteX307-3941" fmla="*/ 8717355 w 12162075"/>
                <a:gd name="connsiteY307-3942" fmla="*/ 1578699 h 2045303"/>
                <a:gd name="connsiteX308-3943" fmla="*/ 8304145 w 12162075"/>
                <a:gd name="connsiteY308-3944" fmla="*/ 1511651 h 2045303"/>
                <a:gd name="connsiteX309-3945" fmla="*/ 8292484 w 12162075"/>
                <a:gd name="connsiteY309-3946" fmla="*/ 1517878 h 2045303"/>
                <a:gd name="connsiteX310-3947" fmla="*/ 8270069 w 12162075"/>
                <a:gd name="connsiteY310-3948" fmla="*/ 1568782 h 2045303"/>
                <a:gd name="connsiteX311-3949" fmla="*/ 8273120 w 12162075"/>
                <a:gd name="connsiteY311-3950" fmla="*/ 1576636 h 2045303"/>
                <a:gd name="connsiteX312-3951" fmla="*/ 8274339 w 12162075"/>
                <a:gd name="connsiteY312-3952" fmla="*/ 1577027 h 2045303"/>
                <a:gd name="connsiteX313-3953" fmla="*/ 8694513 w 12162075"/>
                <a:gd name="connsiteY313-3954" fmla="*/ 1661713 h 2045303"/>
                <a:gd name="connsiteX314-3955" fmla="*/ 8698863 w 12162075"/>
                <a:gd name="connsiteY314-3956" fmla="*/ 1668250 h 2045303"/>
                <a:gd name="connsiteX315-3957" fmla="*/ 8698711 w 12162075"/>
                <a:gd name="connsiteY315-3958" fmla="*/ 1668829 h 2045303"/>
                <a:gd name="connsiteX316-3959" fmla="*/ 8676813 w 12162075"/>
                <a:gd name="connsiteY316-3960" fmla="*/ 1739336 h 2045303"/>
                <a:gd name="connsiteX317-3961" fmla="*/ 8663853 w 12162075"/>
                <a:gd name="connsiteY317-3962" fmla="*/ 1746710 h 2045303"/>
                <a:gd name="connsiteX318-3963" fmla="*/ 8245031 w 12162075"/>
                <a:gd name="connsiteY318-3964" fmla="*/ 1646396 h 2045303"/>
                <a:gd name="connsiteX319-3965" fmla="*/ 8232454 w 12162075"/>
                <a:gd name="connsiteY319-3966" fmla="*/ 1652729 h 2045303"/>
                <a:gd name="connsiteX320-3967" fmla="*/ 8209008 w 12162075"/>
                <a:gd name="connsiteY320-3968" fmla="*/ 1707778 h 2045303"/>
                <a:gd name="connsiteX321-3969" fmla="*/ 8211943 w 12162075"/>
                <a:gd name="connsiteY321-3970" fmla="*/ 1715045 h 2045303"/>
                <a:gd name="connsiteX322-3971" fmla="*/ 8212566 w 12162075"/>
                <a:gd name="connsiteY322-3972" fmla="*/ 1715267 h 2045303"/>
                <a:gd name="connsiteX323-3973" fmla="*/ 8636911 w 12162075"/>
                <a:gd name="connsiteY323-3974" fmla="*/ 1839179 h 2045303"/>
                <a:gd name="connsiteX324-3975" fmla="*/ 8640674 w 12162075"/>
                <a:gd name="connsiteY324-3976" fmla="*/ 1846054 h 2045303"/>
                <a:gd name="connsiteX325-3977" fmla="*/ 8640647 w 12162075"/>
                <a:gd name="connsiteY325-3978" fmla="*/ 1846143 h 2045303"/>
                <a:gd name="connsiteX326-3979" fmla="*/ 8609516 w 12162075"/>
                <a:gd name="connsiteY326-3980" fmla="*/ 1946404 h 2045303"/>
                <a:gd name="connsiteX327-3981" fmla="*/ 8602578 w 12162075"/>
                <a:gd name="connsiteY327-3982" fmla="*/ 1950024 h 2045303"/>
                <a:gd name="connsiteX328-3983" fmla="*/ 8602400 w 12162075"/>
                <a:gd name="connsiteY328-3984" fmla="*/ 1949962 h 2045303"/>
                <a:gd name="connsiteX329-3985" fmla="*/ 8174007 w 12162075"/>
                <a:gd name="connsiteY329-3986" fmla="*/ 1799375 h 2045303"/>
                <a:gd name="connsiteX330-3987" fmla="*/ 8139105 w 12162075"/>
                <a:gd name="connsiteY330-3988" fmla="*/ 1793416 h 2045303"/>
                <a:gd name="connsiteX331-3989" fmla="*/ 0 w 12162075"/>
                <a:gd name="connsiteY331-3990" fmla="*/ 1793416 h 2045303"/>
                <a:gd name="connsiteX0-3991" fmla="*/ 12162075 w 12162075"/>
                <a:gd name="connsiteY0-3992" fmla="*/ 1755213 h 2045303"/>
                <a:gd name="connsiteX1-3993" fmla="*/ 11301369 w 12162075"/>
                <a:gd name="connsiteY1-3994" fmla="*/ 1793313 h 2045303"/>
                <a:gd name="connsiteX2-3995" fmla="*/ 11277110 w 12162075"/>
                <a:gd name="connsiteY2-3996" fmla="*/ 1735716 h 2045303"/>
                <a:gd name="connsiteX3-3997" fmla="*/ 11311817 w 12162075"/>
                <a:gd name="connsiteY3-3998" fmla="*/ 921909 h 2045303"/>
                <a:gd name="connsiteX4-3999" fmla="*/ 11320561 w 12162075"/>
                <a:gd name="connsiteY4-4000" fmla="*/ 853065 h 2045303"/>
                <a:gd name="connsiteX5-4001" fmla="*/ 11351274 w 12162075"/>
                <a:gd name="connsiteY5-4002" fmla="*/ 709763 h 2045303"/>
                <a:gd name="connsiteX6-4003" fmla="*/ 11344576 w 12162075"/>
                <a:gd name="connsiteY6-4004" fmla="*/ 699410 h 2045303"/>
                <a:gd name="connsiteX7-4005" fmla="*/ 11342246 w 12162075"/>
                <a:gd name="connsiteY7-4006" fmla="*/ 699232 h 2045303"/>
                <a:gd name="connsiteX8-4007" fmla="*/ 10650002 w 12162075"/>
                <a:gd name="connsiteY8-4008" fmla="*/ 745707 h 2045303"/>
                <a:gd name="connsiteX9-4009" fmla="*/ 10464273 w 12162075"/>
                <a:gd name="connsiteY9-4010" fmla="*/ 1069836 h 2045303"/>
                <a:gd name="connsiteX10-4011" fmla="*/ 10484846 w 12162075"/>
                <a:gd name="connsiteY10-4012" fmla="*/ 747984 h 2045303"/>
                <a:gd name="connsiteX11-4013" fmla="*/ 10186057 w 12162075"/>
                <a:gd name="connsiteY11-4014" fmla="*/ 940642 h 2045303"/>
                <a:gd name="connsiteX12-4015" fmla="*/ 10388064 w 12162075"/>
                <a:gd name="connsiteY12-4016" fmla="*/ 664827 h 2045303"/>
                <a:gd name="connsiteX13-4017" fmla="*/ 10046936 w 12162075"/>
                <a:gd name="connsiteY13-4018" fmla="*/ 703341 h 2045303"/>
                <a:gd name="connsiteX14-4019" fmla="*/ 10355118 w 12162075"/>
                <a:gd name="connsiteY14-4020" fmla="*/ 557754 h 2045303"/>
                <a:gd name="connsiteX15-4021" fmla="*/ 10040603 w 12162075"/>
                <a:gd name="connsiteY15-4022" fmla="*/ 412593 h 2045303"/>
                <a:gd name="connsiteX16-4023" fmla="*/ 10381686 w 12162075"/>
                <a:gd name="connsiteY16-4024" fmla="*/ 434901 h 2045303"/>
                <a:gd name="connsiteX17-4025" fmla="*/ 10180525 w 12162075"/>
                <a:gd name="connsiteY17-4026" fmla="*/ 157646 h 2045303"/>
                <a:gd name="connsiteX18-4027" fmla="*/ 10467164 w 12162075"/>
                <a:gd name="connsiteY18-4028" fmla="*/ 348214 h 2045303"/>
                <a:gd name="connsiteX19-4029" fmla="*/ 10429157 w 12162075"/>
                <a:gd name="connsiteY19-4030" fmla="*/ 6793 h 2045303"/>
                <a:gd name="connsiteX20-4031" fmla="*/ 10580046 w 12162075"/>
                <a:gd name="connsiteY20-4032" fmla="*/ 312768 h 2045303"/>
                <a:gd name="connsiteX21-4033" fmla="*/ 10719905 w 12162075"/>
                <a:gd name="connsiteY21-4034" fmla="*/ 460 h 2045303"/>
                <a:gd name="connsiteX22-4035" fmla="*/ 10699020 w 12162075"/>
                <a:gd name="connsiteY22-4036" fmla="*/ 344371 h 2045303"/>
                <a:gd name="connsiteX23-4037" fmla="*/ 10973776 w 12162075"/>
                <a:gd name="connsiteY23-4038" fmla="*/ 144820 h 2045303"/>
                <a:gd name="connsiteX24-4039" fmla="*/ 10784320 w 12162075"/>
                <a:gd name="connsiteY24-4040" fmla="*/ 426976 h 2045303"/>
                <a:gd name="connsiteX25-4041" fmla="*/ 11125750 w 12162075"/>
                <a:gd name="connsiteY25-4042" fmla="*/ 388978 h 2045303"/>
                <a:gd name="connsiteX26-4043" fmla="*/ 10817408 w 12162075"/>
                <a:gd name="connsiteY26-4044" fmla="*/ 540205 h 2045303"/>
                <a:gd name="connsiteX27-4045" fmla="*/ 11119150 w 12162075"/>
                <a:gd name="connsiteY27-4046" fmla="*/ 677698 h 2045303"/>
                <a:gd name="connsiteX28-4047" fmla="*/ 10781625 w 12162075"/>
                <a:gd name="connsiteY28-4048" fmla="*/ 658343 h 2045303"/>
                <a:gd name="connsiteX29-4049" fmla="*/ 10428943 w 12162075"/>
                <a:gd name="connsiteY29-4050" fmla="*/ 659891 h 2045303"/>
                <a:gd name="connsiteX30-4051" fmla="*/ 10552953 w 12162075"/>
                <a:gd name="connsiteY30-4052" fmla="*/ 377566 h 2045303"/>
                <a:gd name="connsiteX31-4053" fmla="*/ 10761087 w 12162075"/>
                <a:gd name="connsiteY31-4054" fmla="*/ 613176 h 2045303"/>
                <a:gd name="connsiteX32-4055" fmla="*/ 10684967 w 12162075"/>
                <a:gd name="connsiteY32-4056" fmla="*/ 706366 h 2045303"/>
                <a:gd name="connsiteX33-4057" fmla="*/ 10648597 w 12162075"/>
                <a:gd name="connsiteY33-4058" fmla="*/ 749175 h 2045303"/>
                <a:gd name="connsiteX34-4059" fmla="*/ 10209263 w 12162075"/>
                <a:gd name="connsiteY34-4060" fmla="*/ 1783214 h 2045303"/>
                <a:gd name="connsiteX35-4061" fmla="*/ 10213880 w 12162075"/>
                <a:gd name="connsiteY35-4062" fmla="*/ 1794643 h 2045303"/>
                <a:gd name="connsiteX36-4063" fmla="*/ 10214387 w 12162075"/>
                <a:gd name="connsiteY36-4064" fmla="*/ 1794839 h 2045303"/>
                <a:gd name="connsiteX37-4065" fmla="*/ 10920355 w 12162075"/>
                <a:gd name="connsiteY37-4066" fmla="*/ 2044325 h 2045303"/>
                <a:gd name="connsiteX38-4067" fmla="*/ 10937948 w 12162075"/>
                <a:gd name="connsiteY38-4068" fmla="*/ 2040536 h 2045303"/>
                <a:gd name="connsiteX39-4069" fmla="*/ 11238917 w 12162075"/>
                <a:gd name="connsiteY39-4070" fmla="*/ 1752278 h 2045303"/>
                <a:gd name="connsiteX40-4071" fmla="*/ 11249910 w 12162075"/>
                <a:gd name="connsiteY40-4072" fmla="*/ 1727898 h 2045303"/>
                <a:gd name="connsiteX41-4073" fmla="*/ 11290613 w 12162075"/>
                <a:gd name="connsiteY41-4074" fmla="*/ 935936 h 2045303"/>
                <a:gd name="connsiteX42-4075" fmla="*/ 11281122 w 12162075"/>
                <a:gd name="connsiteY42-4076" fmla="*/ 934246 h 2045303"/>
                <a:gd name="connsiteX43-4077" fmla="*/ 10949832 w 12162075"/>
                <a:gd name="connsiteY43-4078" fmla="*/ 1998046 h 2045303"/>
                <a:gd name="connsiteX44-4079" fmla="*/ 10936783 w 12162075"/>
                <a:gd name="connsiteY44-4080" fmla="*/ 2004904 h 2045303"/>
                <a:gd name="connsiteX45-4081" fmla="*/ 10936374 w 12162075"/>
                <a:gd name="connsiteY45-4082" fmla="*/ 2004770 h 2045303"/>
                <a:gd name="connsiteX46-4083" fmla="*/ 10788145 w 12162075"/>
                <a:gd name="connsiteY46-4084" fmla="*/ 1952061 h 2045303"/>
                <a:gd name="connsiteX47-4085" fmla="*/ 10782497 w 12162075"/>
                <a:gd name="connsiteY47-4086" fmla="*/ 1941103 h 2045303"/>
                <a:gd name="connsiteX48-4087" fmla="*/ 10782541 w 12162075"/>
                <a:gd name="connsiteY48-4088" fmla="*/ 1940960 h 2045303"/>
                <a:gd name="connsiteX49-4089" fmla="*/ 11188813 w 12162075"/>
                <a:gd name="connsiteY49-4090" fmla="*/ 742789 h 2045303"/>
                <a:gd name="connsiteX50-4091" fmla="*/ 11183352 w 12162075"/>
                <a:gd name="connsiteY50-4092" fmla="*/ 731742 h 2045303"/>
                <a:gd name="connsiteX51-4093" fmla="*/ 11180132 w 12162075"/>
                <a:gd name="connsiteY51-4094" fmla="*/ 731288 h 2045303"/>
                <a:gd name="connsiteX52-4095" fmla="*/ 11083296 w 12162075"/>
                <a:gd name="connsiteY52-4096" fmla="*/ 735967 h 2045303"/>
                <a:gd name="connsiteX53-4097" fmla="*/ 11067908 w 12162075"/>
                <a:gd name="connsiteY53-4098" fmla="*/ 747477 h 2045303"/>
                <a:gd name="connsiteX54-4099" fmla="*/ 10669490 w 12162075"/>
                <a:gd name="connsiteY54-4100" fmla="*/ 1894183 h 2045303"/>
                <a:gd name="connsiteX55-4101" fmla="*/ 10647814 w 12162075"/>
                <a:gd name="connsiteY55-4102" fmla="*/ 1904857 h 2045303"/>
                <a:gd name="connsiteX56-4103" fmla="*/ 10548309 w 12162075"/>
                <a:gd name="connsiteY56-4104" fmla="*/ 1871493 h 2045303"/>
                <a:gd name="connsiteX57-4105" fmla="*/ 10542813 w 12162075"/>
                <a:gd name="connsiteY57-4106" fmla="*/ 1860464 h 2045303"/>
                <a:gd name="connsiteX58-4107" fmla="*/ 10542910 w 12162075"/>
                <a:gd name="connsiteY58-4108" fmla="*/ 1860179 h 2045303"/>
                <a:gd name="connsiteX59-4109" fmla="*/ 10956752 w 12162075"/>
                <a:gd name="connsiteY59-4110" fmla="*/ 753303 h 2045303"/>
                <a:gd name="connsiteX60-4111" fmla="*/ 10951646 w 12162075"/>
                <a:gd name="connsiteY60-4112" fmla="*/ 742078 h 2045303"/>
                <a:gd name="connsiteX61-4113" fmla="*/ 10948044 w 12162075"/>
                <a:gd name="connsiteY61-4114" fmla="*/ 741544 h 2045303"/>
                <a:gd name="connsiteX62-4115" fmla="*/ 10864728 w 12162075"/>
                <a:gd name="connsiteY62-4116" fmla="*/ 746756 h 2045303"/>
                <a:gd name="connsiteX63-4117" fmla="*/ 10849767 w 12162075"/>
                <a:gd name="connsiteY63-4118" fmla="*/ 757732 h 2045303"/>
                <a:gd name="connsiteX64-4119" fmla="*/ 10442748 w 12162075"/>
                <a:gd name="connsiteY64-4120" fmla="*/ 1817476 h 2045303"/>
                <a:gd name="connsiteX65-4121" fmla="*/ 10421107 w 12162075"/>
                <a:gd name="connsiteY65-4122" fmla="*/ 1827545 h 2045303"/>
                <a:gd name="connsiteX66-4123" fmla="*/ 10342523 w 12162075"/>
                <a:gd name="connsiteY66-4124" fmla="*/ 1800318 h 2045303"/>
                <a:gd name="connsiteX67-4125" fmla="*/ 10337142 w 12162075"/>
                <a:gd name="connsiteY67-4126" fmla="*/ 1789218 h 2045303"/>
                <a:gd name="connsiteX68-4127" fmla="*/ 10337293 w 12162075"/>
                <a:gd name="connsiteY68-4128" fmla="*/ 1788809 h 2045303"/>
                <a:gd name="connsiteX69-4129" fmla="*/ 10751001 w 12162075"/>
                <a:gd name="connsiteY69-4130" fmla="*/ 765924 h 2045303"/>
                <a:gd name="connsiteX70-4131" fmla="*/ 10746189 w 12162075"/>
                <a:gd name="connsiteY70-4132" fmla="*/ 754574 h 2045303"/>
                <a:gd name="connsiteX71-4133" fmla="*/ 10742480 w 12162075"/>
                <a:gd name="connsiteY71-4134" fmla="*/ 753952 h 2045303"/>
                <a:gd name="connsiteX72-4135" fmla="*/ 10675334 w 12162075"/>
                <a:gd name="connsiteY72-4136" fmla="*/ 757323 h 2045303"/>
                <a:gd name="connsiteX73-4137" fmla="*/ 10660515 w 12162075"/>
                <a:gd name="connsiteY73-4138" fmla="*/ 767454 h 2045303"/>
                <a:gd name="connsiteX74-4139" fmla="*/ 10630416 w 12162075"/>
                <a:gd name="connsiteY74-4140" fmla="*/ 834724 h 2045303"/>
                <a:gd name="connsiteX75-4141" fmla="*/ 10634810 w 12162075"/>
                <a:gd name="connsiteY75-4142" fmla="*/ 846243 h 2045303"/>
                <a:gd name="connsiteX76-4143" fmla="*/ 10638537 w 12162075"/>
                <a:gd name="connsiteY76-4144" fmla="*/ 846999 h 2045303"/>
                <a:gd name="connsiteX77-4145" fmla="*/ 11275180 w 12162075"/>
                <a:gd name="connsiteY77-4146" fmla="*/ 835133 h 2045303"/>
                <a:gd name="connsiteX78-4147" fmla="*/ 11284057 w 12162075"/>
                <a:gd name="connsiteY78-4148" fmla="*/ 843690 h 2045303"/>
                <a:gd name="connsiteX79-4149" fmla="*/ 11283666 w 12162075"/>
                <a:gd name="connsiteY79-4150" fmla="*/ 846430 h 2045303"/>
                <a:gd name="connsiteX80-4151" fmla="*/ 11257338 w 12162075"/>
                <a:gd name="connsiteY80-4152" fmla="*/ 931347 h 2045303"/>
                <a:gd name="connsiteX81-4153" fmla="*/ 11240856 w 12162075"/>
                <a:gd name="connsiteY81-4154" fmla="*/ 943434 h 2045303"/>
                <a:gd name="connsiteX82-4155" fmla="*/ 10596421 w 12162075"/>
                <a:gd name="connsiteY82-4156" fmla="*/ 940455 h 2045303"/>
                <a:gd name="connsiteX83-4157" fmla="*/ 10580526 w 12162075"/>
                <a:gd name="connsiteY83-4158" fmla="*/ 950951 h 2045303"/>
                <a:gd name="connsiteX84-4159" fmla="*/ 10550578 w 12162075"/>
                <a:gd name="connsiteY84-4160" fmla="*/ 1021974 h 2045303"/>
                <a:gd name="connsiteX85-4161" fmla="*/ 10555221 w 12162075"/>
                <a:gd name="connsiteY85-4162" fmla="*/ 1033395 h 2045303"/>
                <a:gd name="connsiteX86-4163" fmla="*/ 10558245 w 12162075"/>
                <a:gd name="connsiteY86-4164" fmla="*/ 1034071 h 2045303"/>
                <a:gd name="connsiteX87-4165" fmla="*/ 11205624 w 12162075"/>
                <a:gd name="connsiteY87-4166" fmla="*/ 1060897 h 2045303"/>
                <a:gd name="connsiteX88-4167" fmla="*/ 11214012 w 12162075"/>
                <a:gd name="connsiteY88-4168" fmla="*/ 1069916 h 2045303"/>
                <a:gd name="connsiteX89-4169" fmla="*/ 11213629 w 12162075"/>
                <a:gd name="connsiteY89-4170" fmla="*/ 1072167 h 2045303"/>
                <a:gd name="connsiteX90-4171" fmla="*/ 11184375 w 12162075"/>
                <a:gd name="connsiteY90-4172" fmla="*/ 1167340 h 2045303"/>
                <a:gd name="connsiteX91-4173" fmla="*/ 11166639 w 12162075"/>
                <a:gd name="connsiteY91-4174" fmla="*/ 1179410 h 2045303"/>
                <a:gd name="connsiteX92-4175" fmla="*/ 10518299 w 12162075"/>
                <a:gd name="connsiteY92-4176" fmla="*/ 1129226 h 2045303"/>
                <a:gd name="connsiteX93-4177" fmla="*/ 10501248 w 12162075"/>
                <a:gd name="connsiteY93-4178" fmla="*/ 1139473 h 2045303"/>
                <a:gd name="connsiteX94-4179" fmla="*/ 10468338 w 12162075"/>
                <a:gd name="connsiteY94-4180" fmla="*/ 1214730 h 2045303"/>
                <a:gd name="connsiteX95-4181" fmla="*/ 10472830 w 12162075"/>
                <a:gd name="connsiteY95-4182" fmla="*/ 1226213 h 2045303"/>
                <a:gd name="connsiteX96-4183" fmla="*/ 10475311 w 12162075"/>
                <a:gd name="connsiteY96-4184" fmla="*/ 1226880 h 2045303"/>
                <a:gd name="connsiteX97-4185" fmla="*/ 11131203 w 12162075"/>
                <a:gd name="connsiteY97-4186" fmla="*/ 1303961 h 2045303"/>
                <a:gd name="connsiteX98-4187" fmla="*/ 11138843 w 12162075"/>
                <a:gd name="connsiteY98-4188" fmla="*/ 1313630 h 2045303"/>
                <a:gd name="connsiteX99-4189" fmla="*/ 11138514 w 12162075"/>
                <a:gd name="connsiteY99-4190" fmla="*/ 1315204 h 2045303"/>
                <a:gd name="connsiteX100-4191" fmla="*/ 11105604 w 12162075"/>
                <a:gd name="connsiteY100-4192" fmla="*/ 1421122 h 2045303"/>
                <a:gd name="connsiteX101-4193" fmla="*/ 11086453 w 12162075"/>
                <a:gd name="connsiteY101-4194" fmla="*/ 1432978 h 2045303"/>
                <a:gd name="connsiteX102-4195" fmla="*/ 10436255 w 12162075"/>
                <a:gd name="connsiteY102-4196" fmla="*/ 1327479 h 2045303"/>
                <a:gd name="connsiteX103-4197" fmla="*/ 10417905 w 12162075"/>
                <a:gd name="connsiteY103-4198" fmla="*/ 1337263 h 2045303"/>
                <a:gd name="connsiteX104-4199" fmla="*/ 10382549 w 12162075"/>
                <a:gd name="connsiteY104-4200" fmla="*/ 1417395 h 2045303"/>
                <a:gd name="connsiteX105-4201" fmla="*/ 10387343 w 12162075"/>
                <a:gd name="connsiteY105-4202" fmla="*/ 1429758 h 2045303"/>
                <a:gd name="connsiteX106-4203" fmla="*/ 10389282 w 12162075"/>
                <a:gd name="connsiteY106-4204" fmla="*/ 1430372 h 2045303"/>
                <a:gd name="connsiteX107-4205" fmla="*/ 11050457 w 12162075"/>
                <a:gd name="connsiteY107-4206" fmla="*/ 1563640 h 2045303"/>
                <a:gd name="connsiteX108-4207" fmla="*/ 11057288 w 12162075"/>
                <a:gd name="connsiteY108-4208" fmla="*/ 1573905 h 2045303"/>
                <a:gd name="connsiteX109-4209" fmla="*/ 11057066 w 12162075"/>
                <a:gd name="connsiteY109-4210" fmla="*/ 1574768 h 2045303"/>
                <a:gd name="connsiteX110-4211" fmla="*/ 11022617 w 12162075"/>
                <a:gd name="connsiteY110-4212" fmla="*/ 1685711 h 2045303"/>
                <a:gd name="connsiteX111-4213" fmla="*/ 11002212 w 12162075"/>
                <a:gd name="connsiteY111-4214" fmla="*/ 1697318 h 2045303"/>
                <a:gd name="connsiteX112-4215" fmla="*/ 10343119 w 12162075"/>
                <a:gd name="connsiteY112-4216" fmla="*/ 1539465 h 2045303"/>
                <a:gd name="connsiteX113-4217" fmla="*/ 10323319 w 12162075"/>
                <a:gd name="connsiteY113-4218" fmla="*/ 1549436 h 2045303"/>
                <a:gd name="connsiteX114-4219" fmla="*/ 10286487 w 12162075"/>
                <a:gd name="connsiteY114-4220" fmla="*/ 1636061 h 2045303"/>
                <a:gd name="connsiteX115-4221" fmla="*/ 10291103 w 12162075"/>
                <a:gd name="connsiteY115-4222" fmla="*/ 1647490 h 2045303"/>
                <a:gd name="connsiteX116-4223" fmla="*/ 10292064 w 12162075"/>
                <a:gd name="connsiteY116-4224" fmla="*/ 1647837 h 2045303"/>
                <a:gd name="connsiteX117-4225" fmla="*/ 10959891 w 12162075"/>
                <a:gd name="connsiteY117-4226" fmla="*/ 1842906 h 2045303"/>
                <a:gd name="connsiteX118-4227" fmla="*/ 10965807 w 12162075"/>
                <a:gd name="connsiteY118-4228" fmla="*/ 1853739 h 2045303"/>
                <a:gd name="connsiteX119-4229" fmla="*/ 10965771 w 12162075"/>
                <a:gd name="connsiteY119-4230" fmla="*/ 1853855 h 2045303"/>
                <a:gd name="connsiteX120-4231" fmla="*/ 10916851 w 12162075"/>
                <a:gd name="connsiteY120-4232" fmla="*/ 2011637 h 2045303"/>
                <a:gd name="connsiteX121-4233" fmla="*/ 10905928 w 12162075"/>
                <a:gd name="connsiteY121-4234" fmla="*/ 2017374 h 2045303"/>
                <a:gd name="connsiteX122-4235" fmla="*/ 10905634 w 12162075"/>
                <a:gd name="connsiteY122-4236" fmla="*/ 2017276 h 2045303"/>
                <a:gd name="connsiteX123-4237" fmla="*/ 10231509 w 12162075"/>
                <a:gd name="connsiteY123-4238" fmla="*/ 1780252 h 2045303"/>
                <a:gd name="connsiteX124-4239" fmla="*/ 10176584 w 12162075"/>
                <a:gd name="connsiteY124-4240" fmla="*/ 1770877 h 2045303"/>
                <a:gd name="connsiteX125-4241" fmla="*/ 10091809 w 12162075"/>
                <a:gd name="connsiteY125-4242" fmla="*/ 1771037 h 2045303"/>
                <a:gd name="connsiteX126-4243" fmla="*/ 9939524 w 12162075"/>
                <a:gd name="connsiteY126-4244" fmla="*/ 1771037 h 2045303"/>
                <a:gd name="connsiteX127-4245" fmla="*/ 9924332 w 12162075"/>
                <a:gd name="connsiteY127-4246" fmla="*/ 1755863 h 2045303"/>
                <a:gd name="connsiteX128-4247" fmla="*/ 9924350 w 12162075"/>
                <a:gd name="connsiteY128-4248" fmla="*/ 1755205 h 2045303"/>
                <a:gd name="connsiteX129-4249" fmla="*/ 9951389 w 12162075"/>
                <a:gd name="connsiteY129-4250" fmla="*/ 1121906 h 2045303"/>
                <a:gd name="connsiteX130-4251" fmla="*/ 9958203 w 12162075"/>
                <a:gd name="connsiteY130-4252" fmla="*/ 1068280 h 2045303"/>
                <a:gd name="connsiteX131-4253" fmla="*/ 9982129 w 12162075"/>
                <a:gd name="connsiteY131-4254" fmla="*/ 956652 h 2045303"/>
                <a:gd name="connsiteX132-4255" fmla="*/ 9976899 w 12162075"/>
                <a:gd name="connsiteY132-4256" fmla="*/ 948593 h 2045303"/>
                <a:gd name="connsiteX133-4257" fmla="*/ 9975094 w 12162075"/>
                <a:gd name="connsiteY133-4258" fmla="*/ 948451 h 2045303"/>
                <a:gd name="connsiteX134-4259" fmla="*/ 9442758 w 12162075"/>
                <a:gd name="connsiteY134-4260" fmla="*/ 984030 h 2045303"/>
                <a:gd name="connsiteX135-4261" fmla="*/ 9433160 w 12162075"/>
                <a:gd name="connsiteY135-4262" fmla="*/ 991021 h 2045303"/>
                <a:gd name="connsiteX136-4263" fmla="*/ 9092495 w 12162075"/>
                <a:gd name="connsiteY136-4264" fmla="*/ 1792838 h 2045303"/>
                <a:gd name="connsiteX137-4265" fmla="*/ 9096107 w 12162075"/>
                <a:gd name="connsiteY137-4266" fmla="*/ 1801741 h 2045303"/>
                <a:gd name="connsiteX138-4267" fmla="*/ 9096489 w 12162075"/>
                <a:gd name="connsiteY138-4268" fmla="*/ 1801893 h 2045303"/>
                <a:gd name="connsiteX139-4269" fmla="*/ 9646410 w 12162075"/>
                <a:gd name="connsiteY139-4270" fmla="*/ 1996232 h 2045303"/>
                <a:gd name="connsiteX140-4271" fmla="*/ 9660117 w 12162075"/>
                <a:gd name="connsiteY140-4272" fmla="*/ 1993279 h 2045303"/>
                <a:gd name="connsiteX141-4273" fmla="*/ 9894553 w 12162075"/>
                <a:gd name="connsiteY141-4274" fmla="*/ 1768733 h 2045303"/>
                <a:gd name="connsiteX142-4275" fmla="*/ 9903119 w 12162075"/>
                <a:gd name="connsiteY142-4276" fmla="*/ 1749752 h 2045303"/>
                <a:gd name="connsiteX143-4277" fmla="*/ 9934828 w 12162075"/>
                <a:gd name="connsiteY143-4278" fmla="*/ 1132837 h 2045303"/>
                <a:gd name="connsiteX144-4279" fmla="*/ 9931225 w 12162075"/>
                <a:gd name="connsiteY144-4280" fmla="*/ 1128870 h 2045303"/>
                <a:gd name="connsiteX145-4281" fmla="*/ 9927427 w 12162075"/>
                <a:gd name="connsiteY145-4282" fmla="*/ 1131521 h 2045303"/>
                <a:gd name="connsiteX146-4283" fmla="*/ 9669367 w 12162075"/>
                <a:gd name="connsiteY146-4284" fmla="*/ 1960199 h 2045303"/>
                <a:gd name="connsiteX147-4285" fmla="*/ 9659191 w 12162075"/>
                <a:gd name="connsiteY147-4286" fmla="*/ 1965545 h 2045303"/>
                <a:gd name="connsiteX148-4287" fmla="*/ 9658889 w 12162075"/>
                <a:gd name="connsiteY148-4288" fmla="*/ 1965447 h 2045303"/>
                <a:gd name="connsiteX149-4289" fmla="*/ 9543410 w 12162075"/>
                <a:gd name="connsiteY149-4290" fmla="*/ 1924363 h 2045303"/>
                <a:gd name="connsiteX150-4291" fmla="*/ 9539007 w 12162075"/>
                <a:gd name="connsiteY150-4292" fmla="*/ 1915833 h 2045303"/>
                <a:gd name="connsiteX151-4293" fmla="*/ 9539042 w 12162075"/>
                <a:gd name="connsiteY151-4294" fmla="*/ 1915717 h 2045303"/>
                <a:gd name="connsiteX152-4295" fmla="*/ 9855505 w 12162075"/>
                <a:gd name="connsiteY152-4296" fmla="*/ 982384 h 2045303"/>
                <a:gd name="connsiteX153-4297" fmla="*/ 9851245 w 12162075"/>
                <a:gd name="connsiteY153-4298" fmla="*/ 973765 h 2045303"/>
                <a:gd name="connsiteX154-4299" fmla="*/ 9848745 w 12162075"/>
                <a:gd name="connsiteY154-4300" fmla="*/ 973418 h 2045303"/>
                <a:gd name="connsiteX155-4301" fmla="*/ 9773319 w 12162075"/>
                <a:gd name="connsiteY155-4302" fmla="*/ 977065 h 2045303"/>
                <a:gd name="connsiteX156-4303" fmla="*/ 9761329 w 12162075"/>
                <a:gd name="connsiteY156-4304" fmla="*/ 986040 h 2045303"/>
                <a:gd name="connsiteX157-4305" fmla="*/ 9451021 w 12162075"/>
                <a:gd name="connsiteY157-4306" fmla="*/ 1879294 h 2045303"/>
                <a:gd name="connsiteX158-4307" fmla="*/ 9434121 w 12162075"/>
                <a:gd name="connsiteY158-4308" fmla="*/ 1887583 h 2045303"/>
                <a:gd name="connsiteX159-4309" fmla="*/ 9356604 w 12162075"/>
                <a:gd name="connsiteY159-4310" fmla="*/ 1861593 h 2045303"/>
                <a:gd name="connsiteX160-4311" fmla="*/ 9352326 w 12162075"/>
                <a:gd name="connsiteY160-4312" fmla="*/ 1853001 h 2045303"/>
                <a:gd name="connsiteX161-4313" fmla="*/ 9352406 w 12162075"/>
                <a:gd name="connsiteY161-4314" fmla="*/ 1852779 h 2045303"/>
                <a:gd name="connsiteX162-4315" fmla="*/ 9674775 w 12162075"/>
                <a:gd name="connsiteY162-4316" fmla="*/ 990558 h 2045303"/>
                <a:gd name="connsiteX163-4317" fmla="*/ 9670772 w 12162075"/>
                <a:gd name="connsiteY163-4318" fmla="*/ 981824 h 2045303"/>
                <a:gd name="connsiteX164-4319" fmla="*/ 9667988 w 12162075"/>
                <a:gd name="connsiteY164-4320" fmla="*/ 981406 h 2045303"/>
                <a:gd name="connsiteX165-4321" fmla="*/ 9603057 w 12162075"/>
                <a:gd name="connsiteY165-4322" fmla="*/ 985462 h 2045303"/>
                <a:gd name="connsiteX166-4323" fmla="*/ 9591405 w 12162075"/>
                <a:gd name="connsiteY166-4324" fmla="*/ 994018 h 2045303"/>
                <a:gd name="connsiteX167-4325" fmla="*/ 9274355 w 12162075"/>
                <a:gd name="connsiteY167-4326" fmla="*/ 1819513 h 2045303"/>
                <a:gd name="connsiteX168-4327" fmla="*/ 9257455 w 12162075"/>
                <a:gd name="connsiteY168-4328" fmla="*/ 1827358 h 2045303"/>
                <a:gd name="connsiteX169-4329" fmla="*/ 9196207 w 12162075"/>
                <a:gd name="connsiteY169-4330" fmla="*/ 1806180 h 2045303"/>
                <a:gd name="connsiteX170-4331" fmla="*/ 9192018 w 12162075"/>
                <a:gd name="connsiteY170-4332" fmla="*/ 1797534 h 2045303"/>
                <a:gd name="connsiteX171-4333" fmla="*/ 9192133 w 12162075"/>
                <a:gd name="connsiteY171-4334" fmla="*/ 1797214 h 2045303"/>
                <a:gd name="connsiteX172-4335" fmla="*/ 9514484 w 12162075"/>
                <a:gd name="connsiteY172-4336" fmla="*/ 1000414 h 2045303"/>
                <a:gd name="connsiteX173-4337" fmla="*/ 9510749 w 12162075"/>
                <a:gd name="connsiteY173-4338" fmla="*/ 991572 h 2045303"/>
                <a:gd name="connsiteX174-4339" fmla="*/ 9507858 w 12162075"/>
                <a:gd name="connsiteY174-4340" fmla="*/ 991083 h 2045303"/>
                <a:gd name="connsiteX175-4341" fmla="*/ 9455548 w 12162075"/>
                <a:gd name="connsiteY175-4342" fmla="*/ 993752 h 2045303"/>
                <a:gd name="connsiteX176-4343" fmla="*/ 9443985 w 12162075"/>
                <a:gd name="connsiteY176-4344" fmla="*/ 1001641 h 2045303"/>
                <a:gd name="connsiteX177-4345" fmla="*/ 9420539 w 12162075"/>
                <a:gd name="connsiteY177-4346" fmla="*/ 1054040 h 2045303"/>
                <a:gd name="connsiteX178-4347" fmla="*/ 9423954 w 12162075"/>
                <a:gd name="connsiteY178-4348" fmla="*/ 1063005 h 2045303"/>
                <a:gd name="connsiteX179-4349" fmla="*/ 9426863 w 12162075"/>
                <a:gd name="connsiteY179-4350" fmla="*/ 1063601 h 2045303"/>
                <a:gd name="connsiteX180-4351" fmla="*/ 9922784 w 12162075"/>
                <a:gd name="connsiteY180-4352" fmla="*/ 1054360 h 2045303"/>
                <a:gd name="connsiteX181-4353" fmla="*/ 9929696 w 12162075"/>
                <a:gd name="connsiteY181-4354" fmla="*/ 1061040 h 2045303"/>
                <a:gd name="connsiteX182-4355" fmla="*/ 9929393 w 12162075"/>
                <a:gd name="connsiteY182-4356" fmla="*/ 1063165 h 2045303"/>
                <a:gd name="connsiteX183-4357" fmla="*/ 9908882 w 12162075"/>
                <a:gd name="connsiteY183-4358" fmla="*/ 1129306 h 2045303"/>
                <a:gd name="connsiteX184-4359" fmla="*/ 9896047 w 12162075"/>
                <a:gd name="connsiteY184-4360" fmla="*/ 1138725 h 2045303"/>
                <a:gd name="connsiteX185-4361" fmla="*/ 9394060 w 12162075"/>
                <a:gd name="connsiteY185-4362" fmla="*/ 1136404 h 2045303"/>
                <a:gd name="connsiteX186-4363" fmla="*/ 9381678 w 12162075"/>
                <a:gd name="connsiteY186-4364" fmla="*/ 1144587 h 2045303"/>
                <a:gd name="connsiteX187-4365" fmla="*/ 9358348 w 12162075"/>
                <a:gd name="connsiteY187-4366" fmla="*/ 1199903 h 2045303"/>
                <a:gd name="connsiteX188-4367" fmla="*/ 9361968 w 12162075"/>
                <a:gd name="connsiteY188-4368" fmla="*/ 1208806 h 2045303"/>
                <a:gd name="connsiteX189-4369" fmla="*/ 9364325 w 12162075"/>
                <a:gd name="connsiteY189-4370" fmla="*/ 1209331 h 2045303"/>
                <a:gd name="connsiteX190-4371" fmla="*/ 9868652 w 12162075"/>
                <a:gd name="connsiteY190-4372" fmla="*/ 1230198 h 2045303"/>
                <a:gd name="connsiteX191-4373" fmla="*/ 9875171 w 12162075"/>
                <a:gd name="connsiteY191-4374" fmla="*/ 1237243 h 2045303"/>
                <a:gd name="connsiteX192-4375" fmla="*/ 9874878 w 12162075"/>
                <a:gd name="connsiteY192-4376" fmla="*/ 1238977 h 2045303"/>
                <a:gd name="connsiteX193-4377" fmla="*/ 9852090 w 12162075"/>
                <a:gd name="connsiteY193-4378" fmla="*/ 1313105 h 2045303"/>
                <a:gd name="connsiteX194-4379" fmla="*/ 9838276 w 12162075"/>
                <a:gd name="connsiteY194-4380" fmla="*/ 1322507 h 2045303"/>
                <a:gd name="connsiteX195-4381" fmla="*/ 9333238 w 12162075"/>
                <a:gd name="connsiteY195-4382" fmla="*/ 1283415 h 2045303"/>
                <a:gd name="connsiteX196-4383" fmla="*/ 9319958 w 12162075"/>
                <a:gd name="connsiteY196-4384" fmla="*/ 1291420 h 2045303"/>
                <a:gd name="connsiteX197-4385" fmla="*/ 9294324 w 12162075"/>
                <a:gd name="connsiteY197-4386" fmla="*/ 1350044 h 2045303"/>
                <a:gd name="connsiteX198-4387" fmla="*/ 9297820 w 12162075"/>
                <a:gd name="connsiteY198-4388" fmla="*/ 1358984 h 2045303"/>
                <a:gd name="connsiteX199-4389" fmla="*/ 9299750 w 12162075"/>
                <a:gd name="connsiteY199-4390" fmla="*/ 1359508 h 2045303"/>
                <a:gd name="connsiteX200-4391" fmla="*/ 9810623 w 12162075"/>
                <a:gd name="connsiteY200-4392" fmla="*/ 1419529 h 2045303"/>
                <a:gd name="connsiteX201-4393" fmla="*/ 9816573 w 12162075"/>
                <a:gd name="connsiteY201-4394" fmla="*/ 1427045 h 2045303"/>
                <a:gd name="connsiteX202-4395" fmla="*/ 9816307 w 12162075"/>
                <a:gd name="connsiteY202-4396" fmla="*/ 1428282 h 2045303"/>
                <a:gd name="connsiteX203-4397" fmla="*/ 9790708 w 12162075"/>
                <a:gd name="connsiteY203-4398" fmla="*/ 1510789 h 2045303"/>
                <a:gd name="connsiteX204-4399" fmla="*/ 9775791 w 12162075"/>
                <a:gd name="connsiteY204-4400" fmla="*/ 1520030 h 2045303"/>
                <a:gd name="connsiteX205-4401" fmla="*/ 9269286 w 12162075"/>
                <a:gd name="connsiteY205-4402" fmla="*/ 1437852 h 2045303"/>
                <a:gd name="connsiteX206-4403" fmla="*/ 9254992 w 12162075"/>
                <a:gd name="connsiteY206-4404" fmla="*/ 1445475 h 2045303"/>
                <a:gd name="connsiteX207-4405" fmla="*/ 9227481 w 12162075"/>
                <a:gd name="connsiteY207-4406" fmla="*/ 1507898 h 2045303"/>
                <a:gd name="connsiteX208-4407" fmla="*/ 9231216 w 12162075"/>
                <a:gd name="connsiteY208-4408" fmla="*/ 1517522 h 2045303"/>
                <a:gd name="connsiteX209-4409" fmla="*/ 9232719 w 12162075"/>
                <a:gd name="connsiteY209-4410" fmla="*/ 1518002 h 2045303"/>
                <a:gd name="connsiteX210-4411" fmla="*/ 9747720 w 12162075"/>
                <a:gd name="connsiteY210-4412" fmla="*/ 1621812 h 2045303"/>
                <a:gd name="connsiteX211-4413" fmla="*/ 9753039 w 12162075"/>
                <a:gd name="connsiteY211-4414" fmla="*/ 1629817 h 2045303"/>
                <a:gd name="connsiteX212-4415" fmla="*/ 9752870 w 12162075"/>
                <a:gd name="connsiteY212-4416" fmla="*/ 1630484 h 2045303"/>
                <a:gd name="connsiteX213-4417" fmla="*/ 9726124 w 12162075"/>
                <a:gd name="connsiteY213-4418" fmla="*/ 1716904 h 2045303"/>
                <a:gd name="connsiteX214-4419" fmla="*/ 9710238 w 12162075"/>
                <a:gd name="connsiteY214-4420" fmla="*/ 1725941 h 2045303"/>
                <a:gd name="connsiteX215-4421" fmla="*/ 9196856 w 12162075"/>
                <a:gd name="connsiteY215-4422" fmla="*/ 1602981 h 2045303"/>
                <a:gd name="connsiteX216-4423" fmla="*/ 9181433 w 12162075"/>
                <a:gd name="connsiteY216-4424" fmla="*/ 1610746 h 2045303"/>
                <a:gd name="connsiteX217-4425" fmla="*/ 9152668 w 12162075"/>
                <a:gd name="connsiteY217-4426" fmla="*/ 1678186 h 2045303"/>
                <a:gd name="connsiteX218-4427" fmla="*/ 9156243 w 12162075"/>
                <a:gd name="connsiteY218-4428" fmla="*/ 1687089 h 2045303"/>
                <a:gd name="connsiteX219-4429" fmla="*/ 9157008 w 12162075"/>
                <a:gd name="connsiteY219-4430" fmla="*/ 1687365 h 2045303"/>
                <a:gd name="connsiteX220-4431" fmla="*/ 9677203 w 12162075"/>
                <a:gd name="connsiteY220-4432" fmla="*/ 1839357 h 2045303"/>
                <a:gd name="connsiteX221-4433" fmla="*/ 9681819 w 12162075"/>
                <a:gd name="connsiteY221-4434" fmla="*/ 1847771 h 2045303"/>
                <a:gd name="connsiteX222-4435" fmla="*/ 9681784 w 12162075"/>
                <a:gd name="connsiteY222-4436" fmla="*/ 1847878 h 2045303"/>
                <a:gd name="connsiteX223-4437" fmla="*/ 9643679 w 12162075"/>
                <a:gd name="connsiteY223-4438" fmla="*/ 1970820 h 2045303"/>
                <a:gd name="connsiteX224-4439" fmla="*/ 9635185 w 12162075"/>
                <a:gd name="connsiteY224-4440" fmla="*/ 1975294 h 2045303"/>
                <a:gd name="connsiteX225-4441" fmla="*/ 9634945 w 12162075"/>
                <a:gd name="connsiteY225-4442" fmla="*/ 1975214 h 2045303"/>
                <a:gd name="connsiteX226-4443" fmla="*/ 9109822 w 12162075"/>
                <a:gd name="connsiteY226-4444" fmla="*/ 1790579 h 2045303"/>
                <a:gd name="connsiteX227-4445" fmla="*/ 9067039 w 12162075"/>
                <a:gd name="connsiteY227-4446" fmla="*/ 1783276 h 2045303"/>
                <a:gd name="connsiteX228-4447" fmla="*/ 8916879 w 12162075"/>
                <a:gd name="connsiteY228-4448" fmla="*/ 1783276 h 2045303"/>
                <a:gd name="connsiteX229-4449" fmla="*/ 8850899 w 12162075"/>
                <a:gd name="connsiteY229-4450" fmla="*/ 1783498 h 2045303"/>
                <a:gd name="connsiteX230-4451" fmla="*/ 8838509 w 12162075"/>
                <a:gd name="connsiteY230-4452" fmla="*/ 1771126 h 2045303"/>
                <a:gd name="connsiteX231-4453" fmla="*/ 8838518 w 12162075"/>
                <a:gd name="connsiteY231-4454" fmla="*/ 1770583 h 2045303"/>
                <a:gd name="connsiteX232-4455" fmla="*/ 8860576 w 12162075"/>
                <a:gd name="connsiteY232-4456" fmla="*/ 1253965 h 2045303"/>
                <a:gd name="connsiteX233-4457" fmla="*/ 8866136 w 12162075"/>
                <a:gd name="connsiteY233-4458" fmla="*/ 1210212 h 2045303"/>
                <a:gd name="connsiteX234-4459" fmla="*/ 8885650 w 12162075"/>
                <a:gd name="connsiteY234-4460" fmla="*/ 1119148 h 2045303"/>
                <a:gd name="connsiteX235-4461" fmla="*/ 8881408 w 12162075"/>
                <a:gd name="connsiteY235-4462" fmla="*/ 1112575 h 2045303"/>
                <a:gd name="connsiteX236-4463" fmla="*/ 8879922 w 12162075"/>
                <a:gd name="connsiteY236-4464" fmla="*/ 1112459 h 2045303"/>
                <a:gd name="connsiteX237-4465" fmla="*/ 8445632 w 12162075"/>
                <a:gd name="connsiteY237-4466" fmla="*/ 1141465 h 2045303"/>
                <a:gd name="connsiteX238-4467" fmla="*/ 8437814 w 12162075"/>
                <a:gd name="connsiteY238-4468" fmla="*/ 1147175 h 2045303"/>
                <a:gd name="connsiteX239-4469" fmla="*/ 8159918 w 12162075"/>
                <a:gd name="connsiteY239-4470" fmla="*/ 1801288 h 2045303"/>
                <a:gd name="connsiteX240-4471" fmla="*/ 8162844 w 12162075"/>
                <a:gd name="connsiteY240-4472" fmla="*/ 1808555 h 2045303"/>
                <a:gd name="connsiteX241-4473" fmla="*/ 8163165 w 12162075"/>
                <a:gd name="connsiteY241-4474" fmla="*/ 1808679 h 2045303"/>
                <a:gd name="connsiteX242-4475" fmla="*/ 8611793 w 12162075"/>
                <a:gd name="connsiteY242-4476" fmla="*/ 1967217 h 2045303"/>
                <a:gd name="connsiteX243-4477" fmla="*/ 8622982 w 12162075"/>
                <a:gd name="connsiteY243-4478" fmla="*/ 1964816 h 2045303"/>
                <a:gd name="connsiteX244-4479" fmla="*/ 8814217 w 12162075"/>
                <a:gd name="connsiteY244-4480" fmla="*/ 1781631 h 2045303"/>
                <a:gd name="connsiteX245-4481" fmla="*/ 8821200 w 12162075"/>
                <a:gd name="connsiteY245-4482" fmla="*/ 1766145 h 2045303"/>
                <a:gd name="connsiteX246-4483" fmla="*/ 8847083 w 12162075"/>
                <a:gd name="connsiteY246-4484" fmla="*/ 1262806 h 2045303"/>
                <a:gd name="connsiteX247-4485" fmla="*/ 8844166 w 12162075"/>
                <a:gd name="connsiteY247-4486" fmla="*/ 1259559 h 2045303"/>
                <a:gd name="connsiteX248-4487" fmla="*/ 8841053 w 12162075"/>
                <a:gd name="connsiteY248-4488" fmla="*/ 1261730 h 2045303"/>
                <a:gd name="connsiteX249-4489" fmla="*/ 8630525 w 12162075"/>
                <a:gd name="connsiteY249-4490" fmla="*/ 1937767 h 2045303"/>
                <a:gd name="connsiteX250-4491" fmla="*/ 8622235 w 12162075"/>
                <a:gd name="connsiteY250-4492" fmla="*/ 1942134 h 2045303"/>
                <a:gd name="connsiteX251-4493" fmla="*/ 8621977 w 12162075"/>
                <a:gd name="connsiteY251-4494" fmla="*/ 1942045 h 2045303"/>
                <a:gd name="connsiteX252-4495" fmla="*/ 8527765 w 12162075"/>
                <a:gd name="connsiteY252-4496" fmla="*/ 1908557 h 2045303"/>
                <a:gd name="connsiteX253-4497" fmla="*/ 8524172 w 12162075"/>
                <a:gd name="connsiteY253-4498" fmla="*/ 1901610 h 2045303"/>
                <a:gd name="connsiteX254-4499" fmla="*/ 8524207 w 12162075"/>
                <a:gd name="connsiteY254-4500" fmla="*/ 1901504 h 2045303"/>
                <a:gd name="connsiteX255-4501" fmla="*/ 8782401 w 12162075"/>
                <a:gd name="connsiteY255-4502" fmla="*/ 1140060 h 2045303"/>
                <a:gd name="connsiteX256-4503" fmla="*/ 8778932 w 12162075"/>
                <a:gd name="connsiteY256-4504" fmla="*/ 1133033 h 2045303"/>
                <a:gd name="connsiteX257-4505" fmla="*/ 8776887 w 12162075"/>
                <a:gd name="connsiteY257-4506" fmla="*/ 1132748 h 2045303"/>
                <a:gd name="connsiteX258-4507" fmla="*/ 8715345 w 12162075"/>
                <a:gd name="connsiteY258-4508" fmla="*/ 1135728 h 2045303"/>
                <a:gd name="connsiteX259-4509" fmla="*/ 8705560 w 12162075"/>
                <a:gd name="connsiteY259-4510" fmla="*/ 1143039 h 2045303"/>
                <a:gd name="connsiteX260-4511" fmla="*/ 8452410 w 12162075"/>
                <a:gd name="connsiteY260-4512" fmla="*/ 1871778 h 2045303"/>
                <a:gd name="connsiteX261-4513" fmla="*/ 8438632 w 12162075"/>
                <a:gd name="connsiteY261-4514" fmla="*/ 1878538 h 2045303"/>
                <a:gd name="connsiteX262-4515" fmla="*/ 8375391 w 12162075"/>
                <a:gd name="connsiteY262-4516" fmla="*/ 1857342 h 2045303"/>
                <a:gd name="connsiteX263-4517" fmla="*/ 8371904 w 12162075"/>
                <a:gd name="connsiteY263-4518" fmla="*/ 1850324 h 2045303"/>
                <a:gd name="connsiteX264-4519" fmla="*/ 8371967 w 12162075"/>
                <a:gd name="connsiteY264-4520" fmla="*/ 1850146 h 2045303"/>
                <a:gd name="connsiteX265-4521" fmla="*/ 8634955 w 12162075"/>
                <a:gd name="connsiteY265-4522" fmla="*/ 1146748 h 2045303"/>
                <a:gd name="connsiteX266-4523" fmla="*/ 8631708 w 12162075"/>
                <a:gd name="connsiteY266-4524" fmla="*/ 1139615 h 2045303"/>
                <a:gd name="connsiteX267-4525" fmla="*/ 8629422 w 12162075"/>
                <a:gd name="connsiteY267-4526" fmla="*/ 1139277 h 2045303"/>
                <a:gd name="connsiteX268-4527" fmla="*/ 8576472 w 12162075"/>
                <a:gd name="connsiteY268-4528" fmla="*/ 1142586 h 2045303"/>
                <a:gd name="connsiteX269-4529" fmla="*/ 8566973 w 12162075"/>
                <a:gd name="connsiteY269-4530" fmla="*/ 1149568 h 2045303"/>
                <a:gd name="connsiteX270-4531" fmla="*/ 8308316 w 12162075"/>
                <a:gd name="connsiteY270-4532" fmla="*/ 1823008 h 2045303"/>
                <a:gd name="connsiteX271-4533" fmla="*/ 8294565 w 12162075"/>
                <a:gd name="connsiteY271-4534" fmla="*/ 1829413 h 2045303"/>
                <a:gd name="connsiteX272-4535" fmla="*/ 8244604 w 12162075"/>
                <a:gd name="connsiteY272-4536" fmla="*/ 1812130 h 2045303"/>
                <a:gd name="connsiteX273-4537" fmla="*/ 8241180 w 12162075"/>
                <a:gd name="connsiteY273-4538" fmla="*/ 1805086 h 2045303"/>
                <a:gd name="connsiteX274-4539" fmla="*/ 8241277 w 12162075"/>
                <a:gd name="connsiteY274-4540" fmla="*/ 1804819 h 2045303"/>
                <a:gd name="connsiteX275-4541" fmla="*/ 8504177 w 12162075"/>
                <a:gd name="connsiteY275-4542" fmla="*/ 1154816 h 2045303"/>
                <a:gd name="connsiteX276-4543" fmla="*/ 8501117 w 12162075"/>
                <a:gd name="connsiteY276-4544" fmla="*/ 1147602 h 2045303"/>
                <a:gd name="connsiteX277-4545" fmla="*/ 8498769 w 12162075"/>
                <a:gd name="connsiteY277-4546" fmla="*/ 1147202 h 2045303"/>
                <a:gd name="connsiteX278-4547" fmla="*/ 8456074 w 12162075"/>
                <a:gd name="connsiteY278-4548" fmla="*/ 1149346 h 2045303"/>
                <a:gd name="connsiteX279-4549" fmla="*/ 8446664 w 12162075"/>
                <a:gd name="connsiteY279-4550" fmla="*/ 1155785 h 2045303"/>
                <a:gd name="connsiteX280-4551" fmla="*/ 8427540 w 12162075"/>
                <a:gd name="connsiteY280-4552" fmla="*/ 1198533 h 2045303"/>
                <a:gd name="connsiteX281-4553" fmla="*/ 8430315 w 12162075"/>
                <a:gd name="connsiteY281-4554" fmla="*/ 1205844 h 2045303"/>
                <a:gd name="connsiteX282-4555" fmla="*/ 8432699 w 12162075"/>
                <a:gd name="connsiteY282-4556" fmla="*/ 1206334 h 2045303"/>
                <a:gd name="connsiteX283-4557" fmla="*/ 8837263 w 12162075"/>
                <a:gd name="connsiteY283-4558" fmla="*/ 1198791 h 2045303"/>
                <a:gd name="connsiteX284-4559" fmla="*/ 8842912 w 12162075"/>
                <a:gd name="connsiteY284-4560" fmla="*/ 1204226 h 2045303"/>
                <a:gd name="connsiteX285-4561" fmla="*/ 8842663 w 12162075"/>
                <a:gd name="connsiteY285-4562" fmla="*/ 1205969 h 2045303"/>
                <a:gd name="connsiteX286-4563" fmla="*/ 8825923 w 12162075"/>
                <a:gd name="connsiteY286-4564" fmla="*/ 1259933 h 2045303"/>
                <a:gd name="connsiteX287-4565" fmla="*/ 8815454 w 12162075"/>
                <a:gd name="connsiteY287-4566" fmla="*/ 1267618 h 2045303"/>
                <a:gd name="connsiteX288-4567" fmla="*/ 8405935 w 12162075"/>
                <a:gd name="connsiteY288-4568" fmla="*/ 1265723 h 2045303"/>
                <a:gd name="connsiteX289-4569" fmla="*/ 8395831 w 12162075"/>
                <a:gd name="connsiteY289-4570" fmla="*/ 1272394 h 2045303"/>
                <a:gd name="connsiteX290-4571" fmla="*/ 8376796 w 12162075"/>
                <a:gd name="connsiteY290-4572" fmla="*/ 1317526 h 2045303"/>
                <a:gd name="connsiteX291-4573" fmla="*/ 8379741 w 12162075"/>
                <a:gd name="connsiteY291-4574" fmla="*/ 1324784 h 2045303"/>
                <a:gd name="connsiteX292-4575" fmla="*/ 8381671 w 12162075"/>
                <a:gd name="connsiteY292-4576" fmla="*/ 1325220 h 2045303"/>
                <a:gd name="connsiteX293-4577" fmla="*/ 8793075 w 12162075"/>
                <a:gd name="connsiteY293-4578" fmla="*/ 1342244 h 2045303"/>
                <a:gd name="connsiteX294-4579" fmla="*/ 8798367 w 12162075"/>
                <a:gd name="connsiteY294-4580" fmla="*/ 1348008 h 2045303"/>
                <a:gd name="connsiteX295-4581" fmla="*/ 8798136 w 12162075"/>
                <a:gd name="connsiteY295-4582" fmla="*/ 1349360 h 2045303"/>
                <a:gd name="connsiteX296-4583" fmla="*/ 8779546 w 12162075"/>
                <a:gd name="connsiteY296-4584" fmla="*/ 1409843 h 2045303"/>
                <a:gd name="connsiteX297-4585" fmla="*/ 8768277 w 12162075"/>
                <a:gd name="connsiteY297-4586" fmla="*/ 1417510 h 2045303"/>
                <a:gd name="connsiteX298-4587" fmla="*/ 8356267 w 12162075"/>
                <a:gd name="connsiteY298-4588" fmla="*/ 1385623 h 2045303"/>
                <a:gd name="connsiteX299-4589" fmla="*/ 8345434 w 12162075"/>
                <a:gd name="connsiteY299-4590" fmla="*/ 1392134 h 2045303"/>
                <a:gd name="connsiteX300-4591" fmla="*/ 8324522 w 12162075"/>
                <a:gd name="connsiteY300-4592" fmla="*/ 1439960 h 2045303"/>
                <a:gd name="connsiteX301-4593" fmla="*/ 8327360 w 12162075"/>
                <a:gd name="connsiteY301-4594" fmla="*/ 1447236 h 2045303"/>
                <a:gd name="connsiteX302-4595" fmla="*/ 8328970 w 12162075"/>
                <a:gd name="connsiteY302-4596" fmla="*/ 1447672 h 2045303"/>
                <a:gd name="connsiteX303-4597" fmla="*/ 8745764 w 12162075"/>
                <a:gd name="connsiteY303-4598" fmla="*/ 1496735 h 2045303"/>
                <a:gd name="connsiteX304-4599" fmla="*/ 8750612 w 12162075"/>
                <a:gd name="connsiteY304-4600" fmla="*/ 1502872 h 2045303"/>
                <a:gd name="connsiteX305-4601" fmla="*/ 8750407 w 12162075"/>
                <a:gd name="connsiteY305-4602" fmla="*/ 1503851 h 2045303"/>
                <a:gd name="connsiteX306-4603" fmla="*/ 8729523 w 12162075"/>
                <a:gd name="connsiteY306-4604" fmla="*/ 1571156 h 2045303"/>
                <a:gd name="connsiteX307-4605" fmla="*/ 8717355 w 12162075"/>
                <a:gd name="connsiteY307-4606" fmla="*/ 1578699 h 2045303"/>
                <a:gd name="connsiteX308-4607" fmla="*/ 8304145 w 12162075"/>
                <a:gd name="connsiteY308-4608" fmla="*/ 1511651 h 2045303"/>
                <a:gd name="connsiteX309-4609" fmla="*/ 8292484 w 12162075"/>
                <a:gd name="connsiteY309-4610" fmla="*/ 1517878 h 2045303"/>
                <a:gd name="connsiteX310-4611" fmla="*/ 8270069 w 12162075"/>
                <a:gd name="connsiteY310-4612" fmla="*/ 1568782 h 2045303"/>
                <a:gd name="connsiteX311-4613" fmla="*/ 8273120 w 12162075"/>
                <a:gd name="connsiteY311-4614" fmla="*/ 1576636 h 2045303"/>
                <a:gd name="connsiteX312-4615" fmla="*/ 8274339 w 12162075"/>
                <a:gd name="connsiteY312-4616" fmla="*/ 1577027 h 2045303"/>
                <a:gd name="connsiteX313-4617" fmla="*/ 8694513 w 12162075"/>
                <a:gd name="connsiteY313-4618" fmla="*/ 1661713 h 2045303"/>
                <a:gd name="connsiteX314-4619" fmla="*/ 8698863 w 12162075"/>
                <a:gd name="connsiteY314-4620" fmla="*/ 1668250 h 2045303"/>
                <a:gd name="connsiteX315-4621" fmla="*/ 8698711 w 12162075"/>
                <a:gd name="connsiteY315-4622" fmla="*/ 1668829 h 2045303"/>
                <a:gd name="connsiteX316-4623" fmla="*/ 8676813 w 12162075"/>
                <a:gd name="connsiteY316-4624" fmla="*/ 1739336 h 2045303"/>
                <a:gd name="connsiteX317-4625" fmla="*/ 8663853 w 12162075"/>
                <a:gd name="connsiteY317-4626" fmla="*/ 1746710 h 2045303"/>
                <a:gd name="connsiteX318-4627" fmla="*/ 8245031 w 12162075"/>
                <a:gd name="connsiteY318-4628" fmla="*/ 1646396 h 2045303"/>
                <a:gd name="connsiteX319-4629" fmla="*/ 8232454 w 12162075"/>
                <a:gd name="connsiteY319-4630" fmla="*/ 1652729 h 2045303"/>
                <a:gd name="connsiteX320-4631" fmla="*/ 8209008 w 12162075"/>
                <a:gd name="connsiteY320-4632" fmla="*/ 1707778 h 2045303"/>
                <a:gd name="connsiteX321-4633" fmla="*/ 8211943 w 12162075"/>
                <a:gd name="connsiteY321-4634" fmla="*/ 1715045 h 2045303"/>
                <a:gd name="connsiteX322-4635" fmla="*/ 8212566 w 12162075"/>
                <a:gd name="connsiteY322-4636" fmla="*/ 1715267 h 2045303"/>
                <a:gd name="connsiteX323-4637" fmla="*/ 8636911 w 12162075"/>
                <a:gd name="connsiteY323-4638" fmla="*/ 1839179 h 2045303"/>
                <a:gd name="connsiteX324-4639" fmla="*/ 8640674 w 12162075"/>
                <a:gd name="connsiteY324-4640" fmla="*/ 1846054 h 2045303"/>
                <a:gd name="connsiteX325-4641" fmla="*/ 8640647 w 12162075"/>
                <a:gd name="connsiteY325-4642" fmla="*/ 1846143 h 2045303"/>
                <a:gd name="connsiteX326-4643" fmla="*/ 8609516 w 12162075"/>
                <a:gd name="connsiteY326-4644" fmla="*/ 1946404 h 2045303"/>
                <a:gd name="connsiteX327-4645" fmla="*/ 8602578 w 12162075"/>
                <a:gd name="connsiteY327-4646" fmla="*/ 1950024 h 2045303"/>
                <a:gd name="connsiteX328-4647" fmla="*/ 8602400 w 12162075"/>
                <a:gd name="connsiteY328-4648" fmla="*/ 1949962 h 2045303"/>
                <a:gd name="connsiteX329-4649" fmla="*/ 8174007 w 12162075"/>
                <a:gd name="connsiteY329-4650" fmla="*/ 1799375 h 2045303"/>
                <a:gd name="connsiteX330-4651" fmla="*/ 8139105 w 12162075"/>
                <a:gd name="connsiteY330-4652" fmla="*/ 1793416 h 2045303"/>
                <a:gd name="connsiteX331-4653" fmla="*/ 0 w 12162075"/>
                <a:gd name="connsiteY331-4654" fmla="*/ 1793416 h 2045303"/>
                <a:gd name="connsiteX0-4655" fmla="*/ 12171600 w 12171600"/>
                <a:gd name="connsiteY0-4656" fmla="*/ 1793313 h 2045303"/>
                <a:gd name="connsiteX1-4657" fmla="*/ 11301369 w 12171600"/>
                <a:gd name="connsiteY1-4658" fmla="*/ 1793313 h 2045303"/>
                <a:gd name="connsiteX2-4659" fmla="*/ 11277110 w 12171600"/>
                <a:gd name="connsiteY2-4660" fmla="*/ 1735716 h 2045303"/>
                <a:gd name="connsiteX3-4661" fmla="*/ 11311817 w 12171600"/>
                <a:gd name="connsiteY3-4662" fmla="*/ 921909 h 2045303"/>
                <a:gd name="connsiteX4-4663" fmla="*/ 11320561 w 12171600"/>
                <a:gd name="connsiteY4-4664" fmla="*/ 853065 h 2045303"/>
                <a:gd name="connsiteX5-4665" fmla="*/ 11351274 w 12171600"/>
                <a:gd name="connsiteY5-4666" fmla="*/ 709763 h 2045303"/>
                <a:gd name="connsiteX6-4667" fmla="*/ 11344576 w 12171600"/>
                <a:gd name="connsiteY6-4668" fmla="*/ 699410 h 2045303"/>
                <a:gd name="connsiteX7-4669" fmla="*/ 11342246 w 12171600"/>
                <a:gd name="connsiteY7-4670" fmla="*/ 699232 h 2045303"/>
                <a:gd name="connsiteX8-4671" fmla="*/ 10650002 w 12171600"/>
                <a:gd name="connsiteY8-4672" fmla="*/ 745707 h 2045303"/>
                <a:gd name="connsiteX9-4673" fmla="*/ 10464273 w 12171600"/>
                <a:gd name="connsiteY9-4674" fmla="*/ 1069836 h 2045303"/>
                <a:gd name="connsiteX10-4675" fmla="*/ 10484846 w 12171600"/>
                <a:gd name="connsiteY10-4676" fmla="*/ 747984 h 2045303"/>
                <a:gd name="connsiteX11-4677" fmla="*/ 10186057 w 12171600"/>
                <a:gd name="connsiteY11-4678" fmla="*/ 940642 h 2045303"/>
                <a:gd name="connsiteX12-4679" fmla="*/ 10388064 w 12171600"/>
                <a:gd name="connsiteY12-4680" fmla="*/ 664827 h 2045303"/>
                <a:gd name="connsiteX13-4681" fmla="*/ 10046936 w 12171600"/>
                <a:gd name="connsiteY13-4682" fmla="*/ 703341 h 2045303"/>
                <a:gd name="connsiteX14-4683" fmla="*/ 10355118 w 12171600"/>
                <a:gd name="connsiteY14-4684" fmla="*/ 557754 h 2045303"/>
                <a:gd name="connsiteX15-4685" fmla="*/ 10040603 w 12171600"/>
                <a:gd name="connsiteY15-4686" fmla="*/ 412593 h 2045303"/>
                <a:gd name="connsiteX16-4687" fmla="*/ 10381686 w 12171600"/>
                <a:gd name="connsiteY16-4688" fmla="*/ 434901 h 2045303"/>
                <a:gd name="connsiteX17-4689" fmla="*/ 10180525 w 12171600"/>
                <a:gd name="connsiteY17-4690" fmla="*/ 157646 h 2045303"/>
                <a:gd name="connsiteX18-4691" fmla="*/ 10467164 w 12171600"/>
                <a:gd name="connsiteY18-4692" fmla="*/ 348214 h 2045303"/>
                <a:gd name="connsiteX19-4693" fmla="*/ 10429157 w 12171600"/>
                <a:gd name="connsiteY19-4694" fmla="*/ 6793 h 2045303"/>
                <a:gd name="connsiteX20-4695" fmla="*/ 10580046 w 12171600"/>
                <a:gd name="connsiteY20-4696" fmla="*/ 312768 h 2045303"/>
                <a:gd name="connsiteX21-4697" fmla="*/ 10719905 w 12171600"/>
                <a:gd name="connsiteY21-4698" fmla="*/ 460 h 2045303"/>
                <a:gd name="connsiteX22-4699" fmla="*/ 10699020 w 12171600"/>
                <a:gd name="connsiteY22-4700" fmla="*/ 344371 h 2045303"/>
                <a:gd name="connsiteX23-4701" fmla="*/ 10973776 w 12171600"/>
                <a:gd name="connsiteY23-4702" fmla="*/ 144820 h 2045303"/>
                <a:gd name="connsiteX24-4703" fmla="*/ 10784320 w 12171600"/>
                <a:gd name="connsiteY24-4704" fmla="*/ 426976 h 2045303"/>
                <a:gd name="connsiteX25-4705" fmla="*/ 11125750 w 12171600"/>
                <a:gd name="connsiteY25-4706" fmla="*/ 388978 h 2045303"/>
                <a:gd name="connsiteX26-4707" fmla="*/ 10817408 w 12171600"/>
                <a:gd name="connsiteY26-4708" fmla="*/ 540205 h 2045303"/>
                <a:gd name="connsiteX27-4709" fmla="*/ 11119150 w 12171600"/>
                <a:gd name="connsiteY27-4710" fmla="*/ 677698 h 2045303"/>
                <a:gd name="connsiteX28-4711" fmla="*/ 10781625 w 12171600"/>
                <a:gd name="connsiteY28-4712" fmla="*/ 658343 h 2045303"/>
                <a:gd name="connsiteX29-4713" fmla="*/ 10428943 w 12171600"/>
                <a:gd name="connsiteY29-4714" fmla="*/ 659891 h 2045303"/>
                <a:gd name="connsiteX30-4715" fmla="*/ 10552953 w 12171600"/>
                <a:gd name="connsiteY30-4716" fmla="*/ 377566 h 2045303"/>
                <a:gd name="connsiteX31-4717" fmla="*/ 10761087 w 12171600"/>
                <a:gd name="connsiteY31-4718" fmla="*/ 613176 h 2045303"/>
                <a:gd name="connsiteX32-4719" fmla="*/ 10684967 w 12171600"/>
                <a:gd name="connsiteY32-4720" fmla="*/ 706366 h 2045303"/>
                <a:gd name="connsiteX33-4721" fmla="*/ 10648597 w 12171600"/>
                <a:gd name="connsiteY33-4722" fmla="*/ 749175 h 2045303"/>
                <a:gd name="connsiteX34-4723" fmla="*/ 10209263 w 12171600"/>
                <a:gd name="connsiteY34-4724" fmla="*/ 1783214 h 2045303"/>
                <a:gd name="connsiteX35-4725" fmla="*/ 10213880 w 12171600"/>
                <a:gd name="connsiteY35-4726" fmla="*/ 1794643 h 2045303"/>
                <a:gd name="connsiteX36-4727" fmla="*/ 10214387 w 12171600"/>
                <a:gd name="connsiteY36-4728" fmla="*/ 1794839 h 2045303"/>
                <a:gd name="connsiteX37-4729" fmla="*/ 10920355 w 12171600"/>
                <a:gd name="connsiteY37-4730" fmla="*/ 2044325 h 2045303"/>
                <a:gd name="connsiteX38-4731" fmla="*/ 10937948 w 12171600"/>
                <a:gd name="connsiteY38-4732" fmla="*/ 2040536 h 2045303"/>
                <a:gd name="connsiteX39-4733" fmla="*/ 11238917 w 12171600"/>
                <a:gd name="connsiteY39-4734" fmla="*/ 1752278 h 2045303"/>
                <a:gd name="connsiteX40-4735" fmla="*/ 11249910 w 12171600"/>
                <a:gd name="connsiteY40-4736" fmla="*/ 1727898 h 2045303"/>
                <a:gd name="connsiteX41-4737" fmla="*/ 11290613 w 12171600"/>
                <a:gd name="connsiteY41-4738" fmla="*/ 935936 h 2045303"/>
                <a:gd name="connsiteX42-4739" fmla="*/ 11281122 w 12171600"/>
                <a:gd name="connsiteY42-4740" fmla="*/ 934246 h 2045303"/>
                <a:gd name="connsiteX43-4741" fmla="*/ 10949832 w 12171600"/>
                <a:gd name="connsiteY43-4742" fmla="*/ 1998046 h 2045303"/>
                <a:gd name="connsiteX44-4743" fmla="*/ 10936783 w 12171600"/>
                <a:gd name="connsiteY44-4744" fmla="*/ 2004904 h 2045303"/>
                <a:gd name="connsiteX45-4745" fmla="*/ 10936374 w 12171600"/>
                <a:gd name="connsiteY45-4746" fmla="*/ 2004770 h 2045303"/>
                <a:gd name="connsiteX46-4747" fmla="*/ 10788145 w 12171600"/>
                <a:gd name="connsiteY46-4748" fmla="*/ 1952061 h 2045303"/>
                <a:gd name="connsiteX47-4749" fmla="*/ 10782497 w 12171600"/>
                <a:gd name="connsiteY47-4750" fmla="*/ 1941103 h 2045303"/>
                <a:gd name="connsiteX48-4751" fmla="*/ 10782541 w 12171600"/>
                <a:gd name="connsiteY48-4752" fmla="*/ 1940960 h 2045303"/>
                <a:gd name="connsiteX49-4753" fmla="*/ 11188813 w 12171600"/>
                <a:gd name="connsiteY49-4754" fmla="*/ 742789 h 2045303"/>
                <a:gd name="connsiteX50-4755" fmla="*/ 11183352 w 12171600"/>
                <a:gd name="connsiteY50-4756" fmla="*/ 731742 h 2045303"/>
                <a:gd name="connsiteX51-4757" fmla="*/ 11180132 w 12171600"/>
                <a:gd name="connsiteY51-4758" fmla="*/ 731288 h 2045303"/>
                <a:gd name="connsiteX52-4759" fmla="*/ 11083296 w 12171600"/>
                <a:gd name="connsiteY52-4760" fmla="*/ 735967 h 2045303"/>
                <a:gd name="connsiteX53-4761" fmla="*/ 11067908 w 12171600"/>
                <a:gd name="connsiteY53-4762" fmla="*/ 747477 h 2045303"/>
                <a:gd name="connsiteX54-4763" fmla="*/ 10669490 w 12171600"/>
                <a:gd name="connsiteY54-4764" fmla="*/ 1894183 h 2045303"/>
                <a:gd name="connsiteX55-4765" fmla="*/ 10647814 w 12171600"/>
                <a:gd name="connsiteY55-4766" fmla="*/ 1904857 h 2045303"/>
                <a:gd name="connsiteX56-4767" fmla="*/ 10548309 w 12171600"/>
                <a:gd name="connsiteY56-4768" fmla="*/ 1871493 h 2045303"/>
                <a:gd name="connsiteX57-4769" fmla="*/ 10542813 w 12171600"/>
                <a:gd name="connsiteY57-4770" fmla="*/ 1860464 h 2045303"/>
                <a:gd name="connsiteX58-4771" fmla="*/ 10542910 w 12171600"/>
                <a:gd name="connsiteY58-4772" fmla="*/ 1860179 h 2045303"/>
                <a:gd name="connsiteX59-4773" fmla="*/ 10956752 w 12171600"/>
                <a:gd name="connsiteY59-4774" fmla="*/ 753303 h 2045303"/>
                <a:gd name="connsiteX60-4775" fmla="*/ 10951646 w 12171600"/>
                <a:gd name="connsiteY60-4776" fmla="*/ 742078 h 2045303"/>
                <a:gd name="connsiteX61-4777" fmla="*/ 10948044 w 12171600"/>
                <a:gd name="connsiteY61-4778" fmla="*/ 741544 h 2045303"/>
                <a:gd name="connsiteX62-4779" fmla="*/ 10864728 w 12171600"/>
                <a:gd name="connsiteY62-4780" fmla="*/ 746756 h 2045303"/>
                <a:gd name="connsiteX63-4781" fmla="*/ 10849767 w 12171600"/>
                <a:gd name="connsiteY63-4782" fmla="*/ 757732 h 2045303"/>
                <a:gd name="connsiteX64-4783" fmla="*/ 10442748 w 12171600"/>
                <a:gd name="connsiteY64-4784" fmla="*/ 1817476 h 2045303"/>
                <a:gd name="connsiteX65-4785" fmla="*/ 10421107 w 12171600"/>
                <a:gd name="connsiteY65-4786" fmla="*/ 1827545 h 2045303"/>
                <a:gd name="connsiteX66-4787" fmla="*/ 10342523 w 12171600"/>
                <a:gd name="connsiteY66-4788" fmla="*/ 1800318 h 2045303"/>
                <a:gd name="connsiteX67-4789" fmla="*/ 10337142 w 12171600"/>
                <a:gd name="connsiteY67-4790" fmla="*/ 1789218 h 2045303"/>
                <a:gd name="connsiteX68-4791" fmla="*/ 10337293 w 12171600"/>
                <a:gd name="connsiteY68-4792" fmla="*/ 1788809 h 2045303"/>
                <a:gd name="connsiteX69-4793" fmla="*/ 10751001 w 12171600"/>
                <a:gd name="connsiteY69-4794" fmla="*/ 765924 h 2045303"/>
                <a:gd name="connsiteX70-4795" fmla="*/ 10746189 w 12171600"/>
                <a:gd name="connsiteY70-4796" fmla="*/ 754574 h 2045303"/>
                <a:gd name="connsiteX71-4797" fmla="*/ 10742480 w 12171600"/>
                <a:gd name="connsiteY71-4798" fmla="*/ 753952 h 2045303"/>
                <a:gd name="connsiteX72-4799" fmla="*/ 10675334 w 12171600"/>
                <a:gd name="connsiteY72-4800" fmla="*/ 757323 h 2045303"/>
                <a:gd name="connsiteX73-4801" fmla="*/ 10660515 w 12171600"/>
                <a:gd name="connsiteY73-4802" fmla="*/ 767454 h 2045303"/>
                <a:gd name="connsiteX74-4803" fmla="*/ 10630416 w 12171600"/>
                <a:gd name="connsiteY74-4804" fmla="*/ 834724 h 2045303"/>
                <a:gd name="connsiteX75-4805" fmla="*/ 10634810 w 12171600"/>
                <a:gd name="connsiteY75-4806" fmla="*/ 846243 h 2045303"/>
                <a:gd name="connsiteX76-4807" fmla="*/ 10638537 w 12171600"/>
                <a:gd name="connsiteY76-4808" fmla="*/ 846999 h 2045303"/>
                <a:gd name="connsiteX77-4809" fmla="*/ 11275180 w 12171600"/>
                <a:gd name="connsiteY77-4810" fmla="*/ 835133 h 2045303"/>
                <a:gd name="connsiteX78-4811" fmla="*/ 11284057 w 12171600"/>
                <a:gd name="connsiteY78-4812" fmla="*/ 843690 h 2045303"/>
                <a:gd name="connsiteX79-4813" fmla="*/ 11283666 w 12171600"/>
                <a:gd name="connsiteY79-4814" fmla="*/ 846430 h 2045303"/>
                <a:gd name="connsiteX80-4815" fmla="*/ 11257338 w 12171600"/>
                <a:gd name="connsiteY80-4816" fmla="*/ 931347 h 2045303"/>
                <a:gd name="connsiteX81-4817" fmla="*/ 11240856 w 12171600"/>
                <a:gd name="connsiteY81-4818" fmla="*/ 943434 h 2045303"/>
                <a:gd name="connsiteX82-4819" fmla="*/ 10596421 w 12171600"/>
                <a:gd name="connsiteY82-4820" fmla="*/ 940455 h 2045303"/>
                <a:gd name="connsiteX83-4821" fmla="*/ 10580526 w 12171600"/>
                <a:gd name="connsiteY83-4822" fmla="*/ 950951 h 2045303"/>
                <a:gd name="connsiteX84-4823" fmla="*/ 10550578 w 12171600"/>
                <a:gd name="connsiteY84-4824" fmla="*/ 1021974 h 2045303"/>
                <a:gd name="connsiteX85-4825" fmla="*/ 10555221 w 12171600"/>
                <a:gd name="connsiteY85-4826" fmla="*/ 1033395 h 2045303"/>
                <a:gd name="connsiteX86-4827" fmla="*/ 10558245 w 12171600"/>
                <a:gd name="connsiteY86-4828" fmla="*/ 1034071 h 2045303"/>
                <a:gd name="connsiteX87-4829" fmla="*/ 11205624 w 12171600"/>
                <a:gd name="connsiteY87-4830" fmla="*/ 1060897 h 2045303"/>
                <a:gd name="connsiteX88-4831" fmla="*/ 11214012 w 12171600"/>
                <a:gd name="connsiteY88-4832" fmla="*/ 1069916 h 2045303"/>
                <a:gd name="connsiteX89-4833" fmla="*/ 11213629 w 12171600"/>
                <a:gd name="connsiteY89-4834" fmla="*/ 1072167 h 2045303"/>
                <a:gd name="connsiteX90-4835" fmla="*/ 11184375 w 12171600"/>
                <a:gd name="connsiteY90-4836" fmla="*/ 1167340 h 2045303"/>
                <a:gd name="connsiteX91-4837" fmla="*/ 11166639 w 12171600"/>
                <a:gd name="connsiteY91-4838" fmla="*/ 1179410 h 2045303"/>
                <a:gd name="connsiteX92-4839" fmla="*/ 10518299 w 12171600"/>
                <a:gd name="connsiteY92-4840" fmla="*/ 1129226 h 2045303"/>
                <a:gd name="connsiteX93-4841" fmla="*/ 10501248 w 12171600"/>
                <a:gd name="connsiteY93-4842" fmla="*/ 1139473 h 2045303"/>
                <a:gd name="connsiteX94-4843" fmla="*/ 10468338 w 12171600"/>
                <a:gd name="connsiteY94-4844" fmla="*/ 1214730 h 2045303"/>
                <a:gd name="connsiteX95-4845" fmla="*/ 10472830 w 12171600"/>
                <a:gd name="connsiteY95-4846" fmla="*/ 1226213 h 2045303"/>
                <a:gd name="connsiteX96-4847" fmla="*/ 10475311 w 12171600"/>
                <a:gd name="connsiteY96-4848" fmla="*/ 1226880 h 2045303"/>
                <a:gd name="connsiteX97-4849" fmla="*/ 11131203 w 12171600"/>
                <a:gd name="connsiteY97-4850" fmla="*/ 1303961 h 2045303"/>
                <a:gd name="connsiteX98-4851" fmla="*/ 11138843 w 12171600"/>
                <a:gd name="connsiteY98-4852" fmla="*/ 1313630 h 2045303"/>
                <a:gd name="connsiteX99-4853" fmla="*/ 11138514 w 12171600"/>
                <a:gd name="connsiteY99-4854" fmla="*/ 1315204 h 2045303"/>
                <a:gd name="connsiteX100-4855" fmla="*/ 11105604 w 12171600"/>
                <a:gd name="connsiteY100-4856" fmla="*/ 1421122 h 2045303"/>
                <a:gd name="connsiteX101-4857" fmla="*/ 11086453 w 12171600"/>
                <a:gd name="connsiteY101-4858" fmla="*/ 1432978 h 2045303"/>
                <a:gd name="connsiteX102-4859" fmla="*/ 10436255 w 12171600"/>
                <a:gd name="connsiteY102-4860" fmla="*/ 1327479 h 2045303"/>
                <a:gd name="connsiteX103-4861" fmla="*/ 10417905 w 12171600"/>
                <a:gd name="connsiteY103-4862" fmla="*/ 1337263 h 2045303"/>
                <a:gd name="connsiteX104-4863" fmla="*/ 10382549 w 12171600"/>
                <a:gd name="connsiteY104-4864" fmla="*/ 1417395 h 2045303"/>
                <a:gd name="connsiteX105-4865" fmla="*/ 10387343 w 12171600"/>
                <a:gd name="connsiteY105-4866" fmla="*/ 1429758 h 2045303"/>
                <a:gd name="connsiteX106-4867" fmla="*/ 10389282 w 12171600"/>
                <a:gd name="connsiteY106-4868" fmla="*/ 1430372 h 2045303"/>
                <a:gd name="connsiteX107-4869" fmla="*/ 11050457 w 12171600"/>
                <a:gd name="connsiteY107-4870" fmla="*/ 1563640 h 2045303"/>
                <a:gd name="connsiteX108-4871" fmla="*/ 11057288 w 12171600"/>
                <a:gd name="connsiteY108-4872" fmla="*/ 1573905 h 2045303"/>
                <a:gd name="connsiteX109-4873" fmla="*/ 11057066 w 12171600"/>
                <a:gd name="connsiteY109-4874" fmla="*/ 1574768 h 2045303"/>
                <a:gd name="connsiteX110-4875" fmla="*/ 11022617 w 12171600"/>
                <a:gd name="connsiteY110-4876" fmla="*/ 1685711 h 2045303"/>
                <a:gd name="connsiteX111-4877" fmla="*/ 11002212 w 12171600"/>
                <a:gd name="connsiteY111-4878" fmla="*/ 1697318 h 2045303"/>
                <a:gd name="connsiteX112-4879" fmla="*/ 10343119 w 12171600"/>
                <a:gd name="connsiteY112-4880" fmla="*/ 1539465 h 2045303"/>
                <a:gd name="connsiteX113-4881" fmla="*/ 10323319 w 12171600"/>
                <a:gd name="connsiteY113-4882" fmla="*/ 1549436 h 2045303"/>
                <a:gd name="connsiteX114-4883" fmla="*/ 10286487 w 12171600"/>
                <a:gd name="connsiteY114-4884" fmla="*/ 1636061 h 2045303"/>
                <a:gd name="connsiteX115-4885" fmla="*/ 10291103 w 12171600"/>
                <a:gd name="connsiteY115-4886" fmla="*/ 1647490 h 2045303"/>
                <a:gd name="connsiteX116-4887" fmla="*/ 10292064 w 12171600"/>
                <a:gd name="connsiteY116-4888" fmla="*/ 1647837 h 2045303"/>
                <a:gd name="connsiteX117-4889" fmla="*/ 10959891 w 12171600"/>
                <a:gd name="connsiteY117-4890" fmla="*/ 1842906 h 2045303"/>
                <a:gd name="connsiteX118-4891" fmla="*/ 10965807 w 12171600"/>
                <a:gd name="connsiteY118-4892" fmla="*/ 1853739 h 2045303"/>
                <a:gd name="connsiteX119-4893" fmla="*/ 10965771 w 12171600"/>
                <a:gd name="connsiteY119-4894" fmla="*/ 1853855 h 2045303"/>
                <a:gd name="connsiteX120-4895" fmla="*/ 10916851 w 12171600"/>
                <a:gd name="connsiteY120-4896" fmla="*/ 2011637 h 2045303"/>
                <a:gd name="connsiteX121-4897" fmla="*/ 10905928 w 12171600"/>
                <a:gd name="connsiteY121-4898" fmla="*/ 2017374 h 2045303"/>
                <a:gd name="connsiteX122-4899" fmla="*/ 10905634 w 12171600"/>
                <a:gd name="connsiteY122-4900" fmla="*/ 2017276 h 2045303"/>
                <a:gd name="connsiteX123-4901" fmla="*/ 10231509 w 12171600"/>
                <a:gd name="connsiteY123-4902" fmla="*/ 1780252 h 2045303"/>
                <a:gd name="connsiteX124-4903" fmla="*/ 10176584 w 12171600"/>
                <a:gd name="connsiteY124-4904" fmla="*/ 1770877 h 2045303"/>
                <a:gd name="connsiteX125-4905" fmla="*/ 10091809 w 12171600"/>
                <a:gd name="connsiteY125-4906" fmla="*/ 1771037 h 2045303"/>
                <a:gd name="connsiteX126-4907" fmla="*/ 9939524 w 12171600"/>
                <a:gd name="connsiteY126-4908" fmla="*/ 1771037 h 2045303"/>
                <a:gd name="connsiteX127-4909" fmla="*/ 9924332 w 12171600"/>
                <a:gd name="connsiteY127-4910" fmla="*/ 1755863 h 2045303"/>
                <a:gd name="connsiteX128-4911" fmla="*/ 9924350 w 12171600"/>
                <a:gd name="connsiteY128-4912" fmla="*/ 1755205 h 2045303"/>
                <a:gd name="connsiteX129-4913" fmla="*/ 9951389 w 12171600"/>
                <a:gd name="connsiteY129-4914" fmla="*/ 1121906 h 2045303"/>
                <a:gd name="connsiteX130-4915" fmla="*/ 9958203 w 12171600"/>
                <a:gd name="connsiteY130-4916" fmla="*/ 1068280 h 2045303"/>
                <a:gd name="connsiteX131-4917" fmla="*/ 9982129 w 12171600"/>
                <a:gd name="connsiteY131-4918" fmla="*/ 956652 h 2045303"/>
                <a:gd name="connsiteX132-4919" fmla="*/ 9976899 w 12171600"/>
                <a:gd name="connsiteY132-4920" fmla="*/ 948593 h 2045303"/>
                <a:gd name="connsiteX133-4921" fmla="*/ 9975094 w 12171600"/>
                <a:gd name="connsiteY133-4922" fmla="*/ 948451 h 2045303"/>
                <a:gd name="connsiteX134-4923" fmla="*/ 9442758 w 12171600"/>
                <a:gd name="connsiteY134-4924" fmla="*/ 984030 h 2045303"/>
                <a:gd name="connsiteX135-4925" fmla="*/ 9433160 w 12171600"/>
                <a:gd name="connsiteY135-4926" fmla="*/ 991021 h 2045303"/>
                <a:gd name="connsiteX136-4927" fmla="*/ 9092495 w 12171600"/>
                <a:gd name="connsiteY136-4928" fmla="*/ 1792838 h 2045303"/>
                <a:gd name="connsiteX137-4929" fmla="*/ 9096107 w 12171600"/>
                <a:gd name="connsiteY137-4930" fmla="*/ 1801741 h 2045303"/>
                <a:gd name="connsiteX138-4931" fmla="*/ 9096489 w 12171600"/>
                <a:gd name="connsiteY138-4932" fmla="*/ 1801893 h 2045303"/>
                <a:gd name="connsiteX139-4933" fmla="*/ 9646410 w 12171600"/>
                <a:gd name="connsiteY139-4934" fmla="*/ 1996232 h 2045303"/>
                <a:gd name="connsiteX140-4935" fmla="*/ 9660117 w 12171600"/>
                <a:gd name="connsiteY140-4936" fmla="*/ 1993279 h 2045303"/>
                <a:gd name="connsiteX141-4937" fmla="*/ 9894553 w 12171600"/>
                <a:gd name="connsiteY141-4938" fmla="*/ 1768733 h 2045303"/>
                <a:gd name="connsiteX142-4939" fmla="*/ 9903119 w 12171600"/>
                <a:gd name="connsiteY142-4940" fmla="*/ 1749752 h 2045303"/>
                <a:gd name="connsiteX143-4941" fmla="*/ 9934828 w 12171600"/>
                <a:gd name="connsiteY143-4942" fmla="*/ 1132837 h 2045303"/>
                <a:gd name="connsiteX144-4943" fmla="*/ 9931225 w 12171600"/>
                <a:gd name="connsiteY144-4944" fmla="*/ 1128870 h 2045303"/>
                <a:gd name="connsiteX145-4945" fmla="*/ 9927427 w 12171600"/>
                <a:gd name="connsiteY145-4946" fmla="*/ 1131521 h 2045303"/>
                <a:gd name="connsiteX146-4947" fmla="*/ 9669367 w 12171600"/>
                <a:gd name="connsiteY146-4948" fmla="*/ 1960199 h 2045303"/>
                <a:gd name="connsiteX147-4949" fmla="*/ 9659191 w 12171600"/>
                <a:gd name="connsiteY147-4950" fmla="*/ 1965545 h 2045303"/>
                <a:gd name="connsiteX148-4951" fmla="*/ 9658889 w 12171600"/>
                <a:gd name="connsiteY148-4952" fmla="*/ 1965447 h 2045303"/>
                <a:gd name="connsiteX149-4953" fmla="*/ 9543410 w 12171600"/>
                <a:gd name="connsiteY149-4954" fmla="*/ 1924363 h 2045303"/>
                <a:gd name="connsiteX150-4955" fmla="*/ 9539007 w 12171600"/>
                <a:gd name="connsiteY150-4956" fmla="*/ 1915833 h 2045303"/>
                <a:gd name="connsiteX151-4957" fmla="*/ 9539042 w 12171600"/>
                <a:gd name="connsiteY151-4958" fmla="*/ 1915717 h 2045303"/>
                <a:gd name="connsiteX152-4959" fmla="*/ 9855505 w 12171600"/>
                <a:gd name="connsiteY152-4960" fmla="*/ 982384 h 2045303"/>
                <a:gd name="connsiteX153-4961" fmla="*/ 9851245 w 12171600"/>
                <a:gd name="connsiteY153-4962" fmla="*/ 973765 h 2045303"/>
                <a:gd name="connsiteX154-4963" fmla="*/ 9848745 w 12171600"/>
                <a:gd name="connsiteY154-4964" fmla="*/ 973418 h 2045303"/>
                <a:gd name="connsiteX155-4965" fmla="*/ 9773319 w 12171600"/>
                <a:gd name="connsiteY155-4966" fmla="*/ 977065 h 2045303"/>
                <a:gd name="connsiteX156-4967" fmla="*/ 9761329 w 12171600"/>
                <a:gd name="connsiteY156-4968" fmla="*/ 986040 h 2045303"/>
                <a:gd name="connsiteX157-4969" fmla="*/ 9451021 w 12171600"/>
                <a:gd name="connsiteY157-4970" fmla="*/ 1879294 h 2045303"/>
                <a:gd name="connsiteX158-4971" fmla="*/ 9434121 w 12171600"/>
                <a:gd name="connsiteY158-4972" fmla="*/ 1887583 h 2045303"/>
                <a:gd name="connsiteX159-4973" fmla="*/ 9356604 w 12171600"/>
                <a:gd name="connsiteY159-4974" fmla="*/ 1861593 h 2045303"/>
                <a:gd name="connsiteX160-4975" fmla="*/ 9352326 w 12171600"/>
                <a:gd name="connsiteY160-4976" fmla="*/ 1853001 h 2045303"/>
                <a:gd name="connsiteX161-4977" fmla="*/ 9352406 w 12171600"/>
                <a:gd name="connsiteY161-4978" fmla="*/ 1852779 h 2045303"/>
                <a:gd name="connsiteX162-4979" fmla="*/ 9674775 w 12171600"/>
                <a:gd name="connsiteY162-4980" fmla="*/ 990558 h 2045303"/>
                <a:gd name="connsiteX163-4981" fmla="*/ 9670772 w 12171600"/>
                <a:gd name="connsiteY163-4982" fmla="*/ 981824 h 2045303"/>
                <a:gd name="connsiteX164-4983" fmla="*/ 9667988 w 12171600"/>
                <a:gd name="connsiteY164-4984" fmla="*/ 981406 h 2045303"/>
                <a:gd name="connsiteX165-4985" fmla="*/ 9603057 w 12171600"/>
                <a:gd name="connsiteY165-4986" fmla="*/ 985462 h 2045303"/>
                <a:gd name="connsiteX166-4987" fmla="*/ 9591405 w 12171600"/>
                <a:gd name="connsiteY166-4988" fmla="*/ 994018 h 2045303"/>
                <a:gd name="connsiteX167-4989" fmla="*/ 9274355 w 12171600"/>
                <a:gd name="connsiteY167-4990" fmla="*/ 1819513 h 2045303"/>
                <a:gd name="connsiteX168-4991" fmla="*/ 9257455 w 12171600"/>
                <a:gd name="connsiteY168-4992" fmla="*/ 1827358 h 2045303"/>
                <a:gd name="connsiteX169-4993" fmla="*/ 9196207 w 12171600"/>
                <a:gd name="connsiteY169-4994" fmla="*/ 1806180 h 2045303"/>
                <a:gd name="connsiteX170-4995" fmla="*/ 9192018 w 12171600"/>
                <a:gd name="connsiteY170-4996" fmla="*/ 1797534 h 2045303"/>
                <a:gd name="connsiteX171-4997" fmla="*/ 9192133 w 12171600"/>
                <a:gd name="connsiteY171-4998" fmla="*/ 1797214 h 2045303"/>
                <a:gd name="connsiteX172-4999" fmla="*/ 9514484 w 12171600"/>
                <a:gd name="connsiteY172-5000" fmla="*/ 1000414 h 2045303"/>
                <a:gd name="connsiteX173-5001" fmla="*/ 9510749 w 12171600"/>
                <a:gd name="connsiteY173-5002" fmla="*/ 991572 h 2045303"/>
                <a:gd name="connsiteX174-5003" fmla="*/ 9507858 w 12171600"/>
                <a:gd name="connsiteY174-5004" fmla="*/ 991083 h 2045303"/>
                <a:gd name="connsiteX175-5005" fmla="*/ 9455548 w 12171600"/>
                <a:gd name="connsiteY175-5006" fmla="*/ 993752 h 2045303"/>
                <a:gd name="connsiteX176-5007" fmla="*/ 9443985 w 12171600"/>
                <a:gd name="connsiteY176-5008" fmla="*/ 1001641 h 2045303"/>
                <a:gd name="connsiteX177-5009" fmla="*/ 9420539 w 12171600"/>
                <a:gd name="connsiteY177-5010" fmla="*/ 1054040 h 2045303"/>
                <a:gd name="connsiteX178-5011" fmla="*/ 9423954 w 12171600"/>
                <a:gd name="connsiteY178-5012" fmla="*/ 1063005 h 2045303"/>
                <a:gd name="connsiteX179-5013" fmla="*/ 9426863 w 12171600"/>
                <a:gd name="connsiteY179-5014" fmla="*/ 1063601 h 2045303"/>
                <a:gd name="connsiteX180-5015" fmla="*/ 9922784 w 12171600"/>
                <a:gd name="connsiteY180-5016" fmla="*/ 1054360 h 2045303"/>
                <a:gd name="connsiteX181-5017" fmla="*/ 9929696 w 12171600"/>
                <a:gd name="connsiteY181-5018" fmla="*/ 1061040 h 2045303"/>
                <a:gd name="connsiteX182-5019" fmla="*/ 9929393 w 12171600"/>
                <a:gd name="connsiteY182-5020" fmla="*/ 1063165 h 2045303"/>
                <a:gd name="connsiteX183-5021" fmla="*/ 9908882 w 12171600"/>
                <a:gd name="connsiteY183-5022" fmla="*/ 1129306 h 2045303"/>
                <a:gd name="connsiteX184-5023" fmla="*/ 9896047 w 12171600"/>
                <a:gd name="connsiteY184-5024" fmla="*/ 1138725 h 2045303"/>
                <a:gd name="connsiteX185-5025" fmla="*/ 9394060 w 12171600"/>
                <a:gd name="connsiteY185-5026" fmla="*/ 1136404 h 2045303"/>
                <a:gd name="connsiteX186-5027" fmla="*/ 9381678 w 12171600"/>
                <a:gd name="connsiteY186-5028" fmla="*/ 1144587 h 2045303"/>
                <a:gd name="connsiteX187-5029" fmla="*/ 9358348 w 12171600"/>
                <a:gd name="connsiteY187-5030" fmla="*/ 1199903 h 2045303"/>
                <a:gd name="connsiteX188-5031" fmla="*/ 9361968 w 12171600"/>
                <a:gd name="connsiteY188-5032" fmla="*/ 1208806 h 2045303"/>
                <a:gd name="connsiteX189-5033" fmla="*/ 9364325 w 12171600"/>
                <a:gd name="connsiteY189-5034" fmla="*/ 1209331 h 2045303"/>
                <a:gd name="connsiteX190-5035" fmla="*/ 9868652 w 12171600"/>
                <a:gd name="connsiteY190-5036" fmla="*/ 1230198 h 2045303"/>
                <a:gd name="connsiteX191-5037" fmla="*/ 9875171 w 12171600"/>
                <a:gd name="connsiteY191-5038" fmla="*/ 1237243 h 2045303"/>
                <a:gd name="connsiteX192-5039" fmla="*/ 9874878 w 12171600"/>
                <a:gd name="connsiteY192-5040" fmla="*/ 1238977 h 2045303"/>
                <a:gd name="connsiteX193-5041" fmla="*/ 9852090 w 12171600"/>
                <a:gd name="connsiteY193-5042" fmla="*/ 1313105 h 2045303"/>
                <a:gd name="connsiteX194-5043" fmla="*/ 9838276 w 12171600"/>
                <a:gd name="connsiteY194-5044" fmla="*/ 1322507 h 2045303"/>
                <a:gd name="connsiteX195-5045" fmla="*/ 9333238 w 12171600"/>
                <a:gd name="connsiteY195-5046" fmla="*/ 1283415 h 2045303"/>
                <a:gd name="connsiteX196-5047" fmla="*/ 9319958 w 12171600"/>
                <a:gd name="connsiteY196-5048" fmla="*/ 1291420 h 2045303"/>
                <a:gd name="connsiteX197-5049" fmla="*/ 9294324 w 12171600"/>
                <a:gd name="connsiteY197-5050" fmla="*/ 1350044 h 2045303"/>
                <a:gd name="connsiteX198-5051" fmla="*/ 9297820 w 12171600"/>
                <a:gd name="connsiteY198-5052" fmla="*/ 1358984 h 2045303"/>
                <a:gd name="connsiteX199-5053" fmla="*/ 9299750 w 12171600"/>
                <a:gd name="connsiteY199-5054" fmla="*/ 1359508 h 2045303"/>
                <a:gd name="connsiteX200-5055" fmla="*/ 9810623 w 12171600"/>
                <a:gd name="connsiteY200-5056" fmla="*/ 1419529 h 2045303"/>
                <a:gd name="connsiteX201-5057" fmla="*/ 9816573 w 12171600"/>
                <a:gd name="connsiteY201-5058" fmla="*/ 1427045 h 2045303"/>
                <a:gd name="connsiteX202-5059" fmla="*/ 9816307 w 12171600"/>
                <a:gd name="connsiteY202-5060" fmla="*/ 1428282 h 2045303"/>
                <a:gd name="connsiteX203-5061" fmla="*/ 9790708 w 12171600"/>
                <a:gd name="connsiteY203-5062" fmla="*/ 1510789 h 2045303"/>
                <a:gd name="connsiteX204-5063" fmla="*/ 9775791 w 12171600"/>
                <a:gd name="connsiteY204-5064" fmla="*/ 1520030 h 2045303"/>
                <a:gd name="connsiteX205-5065" fmla="*/ 9269286 w 12171600"/>
                <a:gd name="connsiteY205-5066" fmla="*/ 1437852 h 2045303"/>
                <a:gd name="connsiteX206-5067" fmla="*/ 9254992 w 12171600"/>
                <a:gd name="connsiteY206-5068" fmla="*/ 1445475 h 2045303"/>
                <a:gd name="connsiteX207-5069" fmla="*/ 9227481 w 12171600"/>
                <a:gd name="connsiteY207-5070" fmla="*/ 1507898 h 2045303"/>
                <a:gd name="connsiteX208-5071" fmla="*/ 9231216 w 12171600"/>
                <a:gd name="connsiteY208-5072" fmla="*/ 1517522 h 2045303"/>
                <a:gd name="connsiteX209-5073" fmla="*/ 9232719 w 12171600"/>
                <a:gd name="connsiteY209-5074" fmla="*/ 1518002 h 2045303"/>
                <a:gd name="connsiteX210-5075" fmla="*/ 9747720 w 12171600"/>
                <a:gd name="connsiteY210-5076" fmla="*/ 1621812 h 2045303"/>
                <a:gd name="connsiteX211-5077" fmla="*/ 9753039 w 12171600"/>
                <a:gd name="connsiteY211-5078" fmla="*/ 1629817 h 2045303"/>
                <a:gd name="connsiteX212-5079" fmla="*/ 9752870 w 12171600"/>
                <a:gd name="connsiteY212-5080" fmla="*/ 1630484 h 2045303"/>
                <a:gd name="connsiteX213-5081" fmla="*/ 9726124 w 12171600"/>
                <a:gd name="connsiteY213-5082" fmla="*/ 1716904 h 2045303"/>
                <a:gd name="connsiteX214-5083" fmla="*/ 9710238 w 12171600"/>
                <a:gd name="connsiteY214-5084" fmla="*/ 1725941 h 2045303"/>
                <a:gd name="connsiteX215-5085" fmla="*/ 9196856 w 12171600"/>
                <a:gd name="connsiteY215-5086" fmla="*/ 1602981 h 2045303"/>
                <a:gd name="connsiteX216-5087" fmla="*/ 9181433 w 12171600"/>
                <a:gd name="connsiteY216-5088" fmla="*/ 1610746 h 2045303"/>
                <a:gd name="connsiteX217-5089" fmla="*/ 9152668 w 12171600"/>
                <a:gd name="connsiteY217-5090" fmla="*/ 1678186 h 2045303"/>
                <a:gd name="connsiteX218-5091" fmla="*/ 9156243 w 12171600"/>
                <a:gd name="connsiteY218-5092" fmla="*/ 1687089 h 2045303"/>
                <a:gd name="connsiteX219-5093" fmla="*/ 9157008 w 12171600"/>
                <a:gd name="connsiteY219-5094" fmla="*/ 1687365 h 2045303"/>
                <a:gd name="connsiteX220-5095" fmla="*/ 9677203 w 12171600"/>
                <a:gd name="connsiteY220-5096" fmla="*/ 1839357 h 2045303"/>
                <a:gd name="connsiteX221-5097" fmla="*/ 9681819 w 12171600"/>
                <a:gd name="connsiteY221-5098" fmla="*/ 1847771 h 2045303"/>
                <a:gd name="connsiteX222-5099" fmla="*/ 9681784 w 12171600"/>
                <a:gd name="connsiteY222-5100" fmla="*/ 1847878 h 2045303"/>
                <a:gd name="connsiteX223-5101" fmla="*/ 9643679 w 12171600"/>
                <a:gd name="connsiteY223-5102" fmla="*/ 1970820 h 2045303"/>
                <a:gd name="connsiteX224-5103" fmla="*/ 9635185 w 12171600"/>
                <a:gd name="connsiteY224-5104" fmla="*/ 1975294 h 2045303"/>
                <a:gd name="connsiteX225-5105" fmla="*/ 9634945 w 12171600"/>
                <a:gd name="connsiteY225-5106" fmla="*/ 1975214 h 2045303"/>
                <a:gd name="connsiteX226-5107" fmla="*/ 9109822 w 12171600"/>
                <a:gd name="connsiteY226-5108" fmla="*/ 1790579 h 2045303"/>
                <a:gd name="connsiteX227-5109" fmla="*/ 9067039 w 12171600"/>
                <a:gd name="connsiteY227-5110" fmla="*/ 1783276 h 2045303"/>
                <a:gd name="connsiteX228-5111" fmla="*/ 8916879 w 12171600"/>
                <a:gd name="connsiteY228-5112" fmla="*/ 1783276 h 2045303"/>
                <a:gd name="connsiteX229-5113" fmla="*/ 8850899 w 12171600"/>
                <a:gd name="connsiteY229-5114" fmla="*/ 1783498 h 2045303"/>
                <a:gd name="connsiteX230-5115" fmla="*/ 8838509 w 12171600"/>
                <a:gd name="connsiteY230-5116" fmla="*/ 1771126 h 2045303"/>
                <a:gd name="connsiteX231-5117" fmla="*/ 8838518 w 12171600"/>
                <a:gd name="connsiteY231-5118" fmla="*/ 1770583 h 2045303"/>
                <a:gd name="connsiteX232-5119" fmla="*/ 8860576 w 12171600"/>
                <a:gd name="connsiteY232-5120" fmla="*/ 1253965 h 2045303"/>
                <a:gd name="connsiteX233-5121" fmla="*/ 8866136 w 12171600"/>
                <a:gd name="connsiteY233-5122" fmla="*/ 1210212 h 2045303"/>
                <a:gd name="connsiteX234-5123" fmla="*/ 8885650 w 12171600"/>
                <a:gd name="connsiteY234-5124" fmla="*/ 1119148 h 2045303"/>
                <a:gd name="connsiteX235-5125" fmla="*/ 8881408 w 12171600"/>
                <a:gd name="connsiteY235-5126" fmla="*/ 1112575 h 2045303"/>
                <a:gd name="connsiteX236-5127" fmla="*/ 8879922 w 12171600"/>
                <a:gd name="connsiteY236-5128" fmla="*/ 1112459 h 2045303"/>
                <a:gd name="connsiteX237-5129" fmla="*/ 8445632 w 12171600"/>
                <a:gd name="connsiteY237-5130" fmla="*/ 1141465 h 2045303"/>
                <a:gd name="connsiteX238-5131" fmla="*/ 8437814 w 12171600"/>
                <a:gd name="connsiteY238-5132" fmla="*/ 1147175 h 2045303"/>
                <a:gd name="connsiteX239-5133" fmla="*/ 8159918 w 12171600"/>
                <a:gd name="connsiteY239-5134" fmla="*/ 1801288 h 2045303"/>
                <a:gd name="connsiteX240-5135" fmla="*/ 8162844 w 12171600"/>
                <a:gd name="connsiteY240-5136" fmla="*/ 1808555 h 2045303"/>
                <a:gd name="connsiteX241-5137" fmla="*/ 8163165 w 12171600"/>
                <a:gd name="connsiteY241-5138" fmla="*/ 1808679 h 2045303"/>
                <a:gd name="connsiteX242-5139" fmla="*/ 8611793 w 12171600"/>
                <a:gd name="connsiteY242-5140" fmla="*/ 1967217 h 2045303"/>
                <a:gd name="connsiteX243-5141" fmla="*/ 8622982 w 12171600"/>
                <a:gd name="connsiteY243-5142" fmla="*/ 1964816 h 2045303"/>
                <a:gd name="connsiteX244-5143" fmla="*/ 8814217 w 12171600"/>
                <a:gd name="connsiteY244-5144" fmla="*/ 1781631 h 2045303"/>
                <a:gd name="connsiteX245-5145" fmla="*/ 8821200 w 12171600"/>
                <a:gd name="connsiteY245-5146" fmla="*/ 1766145 h 2045303"/>
                <a:gd name="connsiteX246-5147" fmla="*/ 8847083 w 12171600"/>
                <a:gd name="connsiteY246-5148" fmla="*/ 1262806 h 2045303"/>
                <a:gd name="connsiteX247-5149" fmla="*/ 8844166 w 12171600"/>
                <a:gd name="connsiteY247-5150" fmla="*/ 1259559 h 2045303"/>
                <a:gd name="connsiteX248-5151" fmla="*/ 8841053 w 12171600"/>
                <a:gd name="connsiteY248-5152" fmla="*/ 1261730 h 2045303"/>
                <a:gd name="connsiteX249-5153" fmla="*/ 8630525 w 12171600"/>
                <a:gd name="connsiteY249-5154" fmla="*/ 1937767 h 2045303"/>
                <a:gd name="connsiteX250-5155" fmla="*/ 8622235 w 12171600"/>
                <a:gd name="connsiteY250-5156" fmla="*/ 1942134 h 2045303"/>
                <a:gd name="connsiteX251-5157" fmla="*/ 8621977 w 12171600"/>
                <a:gd name="connsiteY251-5158" fmla="*/ 1942045 h 2045303"/>
                <a:gd name="connsiteX252-5159" fmla="*/ 8527765 w 12171600"/>
                <a:gd name="connsiteY252-5160" fmla="*/ 1908557 h 2045303"/>
                <a:gd name="connsiteX253-5161" fmla="*/ 8524172 w 12171600"/>
                <a:gd name="connsiteY253-5162" fmla="*/ 1901610 h 2045303"/>
                <a:gd name="connsiteX254-5163" fmla="*/ 8524207 w 12171600"/>
                <a:gd name="connsiteY254-5164" fmla="*/ 1901504 h 2045303"/>
                <a:gd name="connsiteX255-5165" fmla="*/ 8782401 w 12171600"/>
                <a:gd name="connsiteY255-5166" fmla="*/ 1140060 h 2045303"/>
                <a:gd name="connsiteX256-5167" fmla="*/ 8778932 w 12171600"/>
                <a:gd name="connsiteY256-5168" fmla="*/ 1133033 h 2045303"/>
                <a:gd name="connsiteX257-5169" fmla="*/ 8776887 w 12171600"/>
                <a:gd name="connsiteY257-5170" fmla="*/ 1132748 h 2045303"/>
                <a:gd name="connsiteX258-5171" fmla="*/ 8715345 w 12171600"/>
                <a:gd name="connsiteY258-5172" fmla="*/ 1135728 h 2045303"/>
                <a:gd name="connsiteX259-5173" fmla="*/ 8705560 w 12171600"/>
                <a:gd name="connsiteY259-5174" fmla="*/ 1143039 h 2045303"/>
                <a:gd name="connsiteX260-5175" fmla="*/ 8452410 w 12171600"/>
                <a:gd name="connsiteY260-5176" fmla="*/ 1871778 h 2045303"/>
                <a:gd name="connsiteX261-5177" fmla="*/ 8438632 w 12171600"/>
                <a:gd name="connsiteY261-5178" fmla="*/ 1878538 h 2045303"/>
                <a:gd name="connsiteX262-5179" fmla="*/ 8375391 w 12171600"/>
                <a:gd name="connsiteY262-5180" fmla="*/ 1857342 h 2045303"/>
                <a:gd name="connsiteX263-5181" fmla="*/ 8371904 w 12171600"/>
                <a:gd name="connsiteY263-5182" fmla="*/ 1850324 h 2045303"/>
                <a:gd name="connsiteX264-5183" fmla="*/ 8371967 w 12171600"/>
                <a:gd name="connsiteY264-5184" fmla="*/ 1850146 h 2045303"/>
                <a:gd name="connsiteX265-5185" fmla="*/ 8634955 w 12171600"/>
                <a:gd name="connsiteY265-5186" fmla="*/ 1146748 h 2045303"/>
                <a:gd name="connsiteX266-5187" fmla="*/ 8631708 w 12171600"/>
                <a:gd name="connsiteY266-5188" fmla="*/ 1139615 h 2045303"/>
                <a:gd name="connsiteX267-5189" fmla="*/ 8629422 w 12171600"/>
                <a:gd name="connsiteY267-5190" fmla="*/ 1139277 h 2045303"/>
                <a:gd name="connsiteX268-5191" fmla="*/ 8576472 w 12171600"/>
                <a:gd name="connsiteY268-5192" fmla="*/ 1142586 h 2045303"/>
                <a:gd name="connsiteX269-5193" fmla="*/ 8566973 w 12171600"/>
                <a:gd name="connsiteY269-5194" fmla="*/ 1149568 h 2045303"/>
                <a:gd name="connsiteX270-5195" fmla="*/ 8308316 w 12171600"/>
                <a:gd name="connsiteY270-5196" fmla="*/ 1823008 h 2045303"/>
                <a:gd name="connsiteX271-5197" fmla="*/ 8294565 w 12171600"/>
                <a:gd name="connsiteY271-5198" fmla="*/ 1829413 h 2045303"/>
                <a:gd name="connsiteX272-5199" fmla="*/ 8244604 w 12171600"/>
                <a:gd name="connsiteY272-5200" fmla="*/ 1812130 h 2045303"/>
                <a:gd name="connsiteX273-5201" fmla="*/ 8241180 w 12171600"/>
                <a:gd name="connsiteY273-5202" fmla="*/ 1805086 h 2045303"/>
                <a:gd name="connsiteX274-5203" fmla="*/ 8241277 w 12171600"/>
                <a:gd name="connsiteY274-5204" fmla="*/ 1804819 h 2045303"/>
                <a:gd name="connsiteX275-5205" fmla="*/ 8504177 w 12171600"/>
                <a:gd name="connsiteY275-5206" fmla="*/ 1154816 h 2045303"/>
                <a:gd name="connsiteX276-5207" fmla="*/ 8501117 w 12171600"/>
                <a:gd name="connsiteY276-5208" fmla="*/ 1147602 h 2045303"/>
                <a:gd name="connsiteX277-5209" fmla="*/ 8498769 w 12171600"/>
                <a:gd name="connsiteY277-5210" fmla="*/ 1147202 h 2045303"/>
                <a:gd name="connsiteX278-5211" fmla="*/ 8456074 w 12171600"/>
                <a:gd name="connsiteY278-5212" fmla="*/ 1149346 h 2045303"/>
                <a:gd name="connsiteX279-5213" fmla="*/ 8446664 w 12171600"/>
                <a:gd name="connsiteY279-5214" fmla="*/ 1155785 h 2045303"/>
                <a:gd name="connsiteX280-5215" fmla="*/ 8427540 w 12171600"/>
                <a:gd name="connsiteY280-5216" fmla="*/ 1198533 h 2045303"/>
                <a:gd name="connsiteX281-5217" fmla="*/ 8430315 w 12171600"/>
                <a:gd name="connsiteY281-5218" fmla="*/ 1205844 h 2045303"/>
                <a:gd name="connsiteX282-5219" fmla="*/ 8432699 w 12171600"/>
                <a:gd name="connsiteY282-5220" fmla="*/ 1206334 h 2045303"/>
                <a:gd name="connsiteX283-5221" fmla="*/ 8837263 w 12171600"/>
                <a:gd name="connsiteY283-5222" fmla="*/ 1198791 h 2045303"/>
                <a:gd name="connsiteX284-5223" fmla="*/ 8842912 w 12171600"/>
                <a:gd name="connsiteY284-5224" fmla="*/ 1204226 h 2045303"/>
                <a:gd name="connsiteX285-5225" fmla="*/ 8842663 w 12171600"/>
                <a:gd name="connsiteY285-5226" fmla="*/ 1205969 h 2045303"/>
                <a:gd name="connsiteX286-5227" fmla="*/ 8825923 w 12171600"/>
                <a:gd name="connsiteY286-5228" fmla="*/ 1259933 h 2045303"/>
                <a:gd name="connsiteX287-5229" fmla="*/ 8815454 w 12171600"/>
                <a:gd name="connsiteY287-5230" fmla="*/ 1267618 h 2045303"/>
                <a:gd name="connsiteX288-5231" fmla="*/ 8405935 w 12171600"/>
                <a:gd name="connsiteY288-5232" fmla="*/ 1265723 h 2045303"/>
                <a:gd name="connsiteX289-5233" fmla="*/ 8395831 w 12171600"/>
                <a:gd name="connsiteY289-5234" fmla="*/ 1272394 h 2045303"/>
                <a:gd name="connsiteX290-5235" fmla="*/ 8376796 w 12171600"/>
                <a:gd name="connsiteY290-5236" fmla="*/ 1317526 h 2045303"/>
                <a:gd name="connsiteX291-5237" fmla="*/ 8379741 w 12171600"/>
                <a:gd name="connsiteY291-5238" fmla="*/ 1324784 h 2045303"/>
                <a:gd name="connsiteX292-5239" fmla="*/ 8381671 w 12171600"/>
                <a:gd name="connsiteY292-5240" fmla="*/ 1325220 h 2045303"/>
                <a:gd name="connsiteX293-5241" fmla="*/ 8793075 w 12171600"/>
                <a:gd name="connsiteY293-5242" fmla="*/ 1342244 h 2045303"/>
                <a:gd name="connsiteX294-5243" fmla="*/ 8798367 w 12171600"/>
                <a:gd name="connsiteY294-5244" fmla="*/ 1348008 h 2045303"/>
                <a:gd name="connsiteX295-5245" fmla="*/ 8798136 w 12171600"/>
                <a:gd name="connsiteY295-5246" fmla="*/ 1349360 h 2045303"/>
                <a:gd name="connsiteX296-5247" fmla="*/ 8779546 w 12171600"/>
                <a:gd name="connsiteY296-5248" fmla="*/ 1409843 h 2045303"/>
                <a:gd name="connsiteX297-5249" fmla="*/ 8768277 w 12171600"/>
                <a:gd name="connsiteY297-5250" fmla="*/ 1417510 h 2045303"/>
                <a:gd name="connsiteX298-5251" fmla="*/ 8356267 w 12171600"/>
                <a:gd name="connsiteY298-5252" fmla="*/ 1385623 h 2045303"/>
                <a:gd name="connsiteX299-5253" fmla="*/ 8345434 w 12171600"/>
                <a:gd name="connsiteY299-5254" fmla="*/ 1392134 h 2045303"/>
                <a:gd name="connsiteX300-5255" fmla="*/ 8324522 w 12171600"/>
                <a:gd name="connsiteY300-5256" fmla="*/ 1439960 h 2045303"/>
                <a:gd name="connsiteX301-5257" fmla="*/ 8327360 w 12171600"/>
                <a:gd name="connsiteY301-5258" fmla="*/ 1447236 h 2045303"/>
                <a:gd name="connsiteX302-5259" fmla="*/ 8328970 w 12171600"/>
                <a:gd name="connsiteY302-5260" fmla="*/ 1447672 h 2045303"/>
                <a:gd name="connsiteX303-5261" fmla="*/ 8745764 w 12171600"/>
                <a:gd name="connsiteY303-5262" fmla="*/ 1496735 h 2045303"/>
                <a:gd name="connsiteX304-5263" fmla="*/ 8750612 w 12171600"/>
                <a:gd name="connsiteY304-5264" fmla="*/ 1502872 h 2045303"/>
                <a:gd name="connsiteX305-5265" fmla="*/ 8750407 w 12171600"/>
                <a:gd name="connsiteY305-5266" fmla="*/ 1503851 h 2045303"/>
                <a:gd name="connsiteX306-5267" fmla="*/ 8729523 w 12171600"/>
                <a:gd name="connsiteY306-5268" fmla="*/ 1571156 h 2045303"/>
                <a:gd name="connsiteX307-5269" fmla="*/ 8717355 w 12171600"/>
                <a:gd name="connsiteY307-5270" fmla="*/ 1578699 h 2045303"/>
                <a:gd name="connsiteX308-5271" fmla="*/ 8304145 w 12171600"/>
                <a:gd name="connsiteY308-5272" fmla="*/ 1511651 h 2045303"/>
                <a:gd name="connsiteX309-5273" fmla="*/ 8292484 w 12171600"/>
                <a:gd name="connsiteY309-5274" fmla="*/ 1517878 h 2045303"/>
                <a:gd name="connsiteX310-5275" fmla="*/ 8270069 w 12171600"/>
                <a:gd name="connsiteY310-5276" fmla="*/ 1568782 h 2045303"/>
                <a:gd name="connsiteX311-5277" fmla="*/ 8273120 w 12171600"/>
                <a:gd name="connsiteY311-5278" fmla="*/ 1576636 h 2045303"/>
                <a:gd name="connsiteX312-5279" fmla="*/ 8274339 w 12171600"/>
                <a:gd name="connsiteY312-5280" fmla="*/ 1577027 h 2045303"/>
                <a:gd name="connsiteX313-5281" fmla="*/ 8694513 w 12171600"/>
                <a:gd name="connsiteY313-5282" fmla="*/ 1661713 h 2045303"/>
                <a:gd name="connsiteX314-5283" fmla="*/ 8698863 w 12171600"/>
                <a:gd name="connsiteY314-5284" fmla="*/ 1668250 h 2045303"/>
                <a:gd name="connsiteX315-5285" fmla="*/ 8698711 w 12171600"/>
                <a:gd name="connsiteY315-5286" fmla="*/ 1668829 h 2045303"/>
                <a:gd name="connsiteX316-5287" fmla="*/ 8676813 w 12171600"/>
                <a:gd name="connsiteY316-5288" fmla="*/ 1739336 h 2045303"/>
                <a:gd name="connsiteX317-5289" fmla="*/ 8663853 w 12171600"/>
                <a:gd name="connsiteY317-5290" fmla="*/ 1746710 h 2045303"/>
                <a:gd name="connsiteX318-5291" fmla="*/ 8245031 w 12171600"/>
                <a:gd name="connsiteY318-5292" fmla="*/ 1646396 h 2045303"/>
                <a:gd name="connsiteX319-5293" fmla="*/ 8232454 w 12171600"/>
                <a:gd name="connsiteY319-5294" fmla="*/ 1652729 h 2045303"/>
                <a:gd name="connsiteX320-5295" fmla="*/ 8209008 w 12171600"/>
                <a:gd name="connsiteY320-5296" fmla="*/ 1707778 h 2045303"/>
                <a:gd name="connsiteX321-5297" fmla="*/ 8211943 w 12171600"/>
                <a:gd name="connsiteY321-5298" fmla="*/ 1715045 h 2045303"/>
                <a:gd name="connsiteX322-5299" fmla="*/ 8212566 w 12171600"/>
                <a:gd name="connsiteY322-5300" fmla="*/ 1715267 h 2045303"/>
                <a:gd name="connsiteX323-5301" fmla="*/ 8636911 w 12171600"/>
                <a:gd name="connsiteY323-5302" fmla="*/ 1839179 h 2045303"/>
                <a:gd name="connsiteX324-5303" fmla="*/ 8640674 w 12171600"/>
                <a:gd name="connsiteY324-5304" fmla="*/ 1846054 h 2045303"/>
                <a:gd name="connsiteX325-5305" fmla="*/ 8640647 w 12171600"/>
                <a:gd name="connsiteY325-5306" fmla="*/ 1846143 h 2045303"/>
                <a:gd name="connsiteX326-5307" fmla="*/ 8609516 w 12171600"/>
                <a:gd name="connsiteY326-5308" fmla="*/ 1946404 h 2045303"/>
                <a:gd name="connsiteX327-5309" fmla="*/ 8602578 w 12171600"/>
                <a:gd name="connsiteY327-5310" fmla="*/ 1950024 h 2045303"/>
                <a:gd name="connsiteX328-5311" fmla="*/ 8602400 w 12171600"/>
                <a:gd name="connsiteY328-5312" fmla="*/ 1949962 h 2045303"/>
                <a:gd name="connsiteX329-5313" fmla="*/ 8174007 w 12171600"/>
                <a:gd name="connsiteY329-5314" fmla="*/ 1799375 h 2045303"/>
                <a:gd name="connsiteX330-5315" fmla="*/ 8139105 w 12171600"/>
                <a:gd name="connsiteY330-5316" fmla="*/ 1793416 h 2045303"/>
                <a:gd name="connsiteX331-5317" fmla="*/ 0 w 12171600"/>
                <a:gd name="connsiteY331-5318" fmla="*/ 1793416 h 2045303"/>
                <a:gd name="connsiteX0-5319" fmla="*/ 12171600 w 12171600"/>
                <a:gd name="connsiteY0-5320" fmla="*/ 1793313 h 2045303"/>
                <a:gd name="connsiteX1-5321" fmla="*/ 11798824 w 12171600"/>
                <a:gd name="connsiteY1-5322" fmla="*/ 1792576 h 2045303"/>
                <a:gd name="connsiteX2-5323" fmla="*/ 11301369 w 12171600"/>
                <a:gd name="connsiteY2-5324" fmla="*/ 1793313 h 2045303"/>
                <a:gd name="connsiteX3-5325" fmla="*/ 11277110 w 12171600"/>
                <a:gd name="connsiteY3-5326" fmla="*/ 1735716 h 2045303"/>
                <a:gd name="connsiteX4-5327" fmla="*/ 11311817 w 12171600"/>
                <a:gd name="connsiteY4-5328" fmla="*/ 921909 h 2045303"/>
                <a:gd name="connsiteX5-5329" fmla="*/ 11320561 w 12171600"/>
                <a:gd name="connsiteY5-5330" fmla="*/ 853065 h 2045303"/>
                <a:gd name="connsiteX6-5331" fmla="*/ 11351274 w 12171600"/>
                <a:gd name="connsiteY6-5332" fmla="*/ 709763 h 2045303"/>
                <a:gd name="connsiteX7-5333" fmla="*/ 11344576 w 12171600"/>
                <a:gd name="connsiteY7-5334" fmla="*/ 699410 h 2045303"/>
                <a:gd name="connsiteX8-5335" fmla="*/ 11342246 w 12171600"/>
                <a:gd name="connsiteY8-5336" fmla="*/ 699232 h 2045303"/>
                <a:gd name="connsiteX9-5337" fmla="*/ 10650002 w 12171600"/>
                <a:gd name="connsiteY9-5338" fmla="*/ 745707 h 2045303"/>
                <a:gd name="connsiteX10-5339" fmla="*/ 10464273 w 12171600"/>
                <a:gd name="connsiteY10-5340" fmla="*/ 1069836 h 2045303"/>
                <a:gd name="connsiteX11-5341" fmla="*/ 10484846 w 12171600"/>
                <a:gd name="connsiteY11-5342" fmla="*/ 747984 h 2045303"/>
                <a:gd name="connsiteX12-5343" fmla="*/ 10186057 w 12171600"/>
                <a:gd name="connsiteY12-5344" fmla="*/ 940642 h 2045303"/>
                <a:gd name="connsiteX13-5345" fmla="*/ 10388064 w 12171600"/>
                <a:gd name="connsiteY13-5346" fmla="*/ 664827 h 2045303"/>
                <a:gd name="connsiteX14-5347" fmla="*/ 10046936 w 12171600"/>
                <a:gd name="connsiteY14-5348" fmla="*/ 703341 h 2045303"/>
                <a:gd name="connsiteX15-5349" fmla="*/ 10355118 w 12171600"/>
                <a:gd name="connsiteY15-5350" fmla="*/ 557754 h 2045303"/>
                <a:gd name="connsiteX16-5351" fmla="*/ 10040603 w 12171600"/>
                <a:gd name="connsiteY16-5352" fmla="*/ 412593 h 2045303"/>
                <a:gd name="connsiteX17-5353" fmla="*/ 10381686 w 12171600"/>
                <a:gd name="connsiteY17-5354" fmla="*/ 434901 h 2045303"/>
                <a:gd name="connsiteX18-5355" fmla="*/ 10180525 w 12171600"/>
                <a:gd name="connsiteY18-5356" fmla="*/ 157646 h 2045303"/>
                <a:gd name="connsiteX19-5357" fmla="*/ 10467164 w 12171600"/>
                <a:gd name="connsiteY19-5358" fmla="*/ 348214 h 2045303"/>
                <a:gd name="connsiteX20-5359" fmla="*/ 10429157 w 12171600"/>
                <a:gd name="connsiteY20-5360" fmla="*/ 6793 h 2045303"/>
                <a:gd name="connsiteX21-5361" fmla="*/ 10580046 w 12171600"/>
                <a:gd name="connsiteY21-5362" fmla="*/ 312768 h 2045303"/>
                <a:gd name="connsiteX22-5363" fmla="*/ 10719905 w 12171600"/>
                <a:gd name="connsiteY22-5364" fmla="*/ 460 h 2045303"/>
                <a:gd name="connsiteX23-5365" fmla="*/ 10699020 w 12171600"/>
                <a:gd name="connsiteY23-5366" fmla="*/ 344371 h 2045303"/>
                <a:gd name="connsiteX24-5367" fmla="*/ 10973776 w 12171600"/>
                <a:gd name="connsiteY24-5368" fmla="*/ 144820 h 2045303"/>
                <a:gd name="connsiteX25-5369" fmla="*/ 10784320 w 12171600"/>
                <a:gd name="connsiteY25-5370" fmla="*/ 426976 h 2045303"/>
                <a:gd name="connsiteX26-5371" fmla="*/ 11125750 w 12171600"/>
                <a:gd name="connsiteY26-5372" fmla="*/ 388978 h 2045303"/>
                <a:gd name="connsiteX27-5373" fmla="*/ 10817408 w 12171600"/>
                <a:gd name="connsiteY27-5374" fmla="*/ 540205 h 2045303"/>
                <a:gd name="connsiteX28-5375" fmla="*/ 11119150 w 12171600"/>
                <a:gd name="connsiteY28-5376" fmla="*/ 677698 h 2045303"/>
                <a:gd name="connsiteX29-5377" fmla="*/ 10781625 w 12171600"/>
                <a:gd name="connsiteY29-5378" fmla="*/ 658343 h 2045303"/>
                <a:gd name="connsiteX30-5379" fmla="*/ 10428943 w 12171600"/>
                <a:gd name="connsiteY30-5380" fmla="*/ 659891 h 2045303"/>
                <a:gd name="connsiteX31-5381" fmla="*/ 10552953 w 12171600"/>
                <a:gd name="connsiteY31-5382" fmla="*/ 377566 h 2045303"/>
                <a:gd name="connsiteX32-5383" fmla="*/ 10761087 w 12171600"/>
                <a:gd name="connsiteY32-5384" fmla="*/ 613176 h 2045303"/>
                <a:gd name="connsiteX33-5385" fmla="*/ 10684967 w 12171600"/>
                <a:gd name="connsiteY33-5386" fmla="*/ 706366 h 2045303"/>
                <a:gd name="connsiteX34-5387" fmla="*/ 10648597 w 12171600"/>
                <a:gd name="connsiteY34-5388" fmla="*/ 749175 h 2045303"/>
                <a:gd name="connsiteX35-5389" fmla="*/ 10209263 w 12171600"/>
                <a:gd name="connsiteY35-5390" fmla="*/ 1783214 h 2045303"/>
                <a:gd name="connsiteX36-5391" fmla="*/ 10213880 w 12171600"/>
                <a:gd name="connsiteY36-5392" fmla="*/ 1794643 h 2045303"/>
                <a:gd name="connsiteX37-5393" fmla="*/ 10214387 w 12171600"/>
                <a:gd name="connsiteY37-5394" fmla="*/ 1794839 h 2045303"/>
                <a:gd name="connsiteX38-5395" fmla="*/ 10920355 w 12171600"/>
                <a:gd name="connsiteY38-5396" fmla="*/ 2044325 h 2045303"/>
                <a:gd name="connsiteX39-5397" fmla="*/ 10937948 w 12171600"/>
                <a:gd name="connsiteY39-5398" fmla="*/ 2040536 h 2045303"/>
                <a:gd name="connsiteX40-5399" fmla="*/ 11238917 w 12171600"/>
                <a:gd name="connsiteY40-5400" fmla="*/ 1752278 h 2045303"/>
                <a:gd name="connsiteX41-5401" fmla="*/ 11249910 w 12171600"/>
                <a:gd name="connsiteY41-5402" fmla="*/ 1727898 h 2045303"/>
                <a:gd name="connsiteX42-5403" fmla="*/ 11290613 w 12171600"/>
                <a:gd name="connsiteY42-5404" fmla="*/ 935936 h 2045303"/>
                <a:gd name="connsiteX43-5405" fmla="*/ 11281122 w 12171600"/>
                <a:gd name="connsiteY43-5406" fmla="*/ 934246 h 2045303"/>
                <a:gd name="connsiteX44-5407" fmla="*/ 10949832 w 12171600"/>
                <a:gd name="connsiteY44-5408" fmla="*/ 1998046 h 2045303"/>
                <a:gd name="connsiteX45-5409" fmla="*/ 10936783 w 12171600"/>
                <a:gd name="connsiteY45-5410" fmla="*/ 2004904 h 2045303"/>
                <a:gd name="connsiteX46-5411" fmla="*/ 10936374 w 12171600"/>
                <a:gd name="connsiteY46-5412" fmla="*/ 2004770 h 2045303"/>
                <a:gd name="connsiteX47-5413" fmla="*/ 10788145 w 12171600"/>
                <a:gd name="connsiteY47-5414" fmla="*/ 1952061 h 2045303"/>
                <a:gd name="connsiteX48-5415" fmla="*/ 10782497 w 12171600"/>
                <a:gd name="connsiteY48-5416" fmla="*/ 1941103 h 2045303"/>
                <a:gd name="connsiteX49-5417" fmla="*/ 10782541 w 12171600"/>
                <a:gd name="connsiteY49-5418" fmla="*/ 1940960 h 2045303"/>
                <a:gd name="connsiteX50-5419" fmla="*/ 11188813 w 12171600"/>
                <a:gd name="connsiteY50-5420" fmla="*/ 742789 h 2045303"/>
                <a:gd name="connsiteX51-5421" fmla="*/ 11183352 w 12171600"/>
                <a:gd name="connsiteY51-5422" fmla="*/ 731742 h 2045303"/>
                <a:gd name="connsiteX52-5423" fmla="*/ 11180132 w 12171600"/>
                <a:gd name="connsiteY52-5424" fmla="*/ 731288 h 2045303"/>
                <a:gd name="connsiteX53-5425" fmla="*/ 11083296 w 12171600"/>
                <a:gd name="connsiteY53-5426" fmla="*/ 735967 h 2045303"/>
                <a:gd name="connsiteX54-5427" fmla="*/ 11067908 w 12171600"/>
                <a:gd name="connsiteY54-5428" fmla="*/ 747477 h 2045303"/>
                <a:gd name="connsiteX55-5429" fmla="*/ 10669490 w 12171600"/>
                <a:gd name="connsiteY55-5430" fmla="*/ 1894183 h 2045303"/>
                <a:gd name="connsiteX56-5431" fmla="*/ 10647814 w 12171600"/>
                <a:gd name="connsiteY56-5432" fmla="*/ 1904857 h 2045303"/>
                <a:gd name="connsiteX57-5433" fmla="*/ 10548309 w 12171600"/>
                <a:gd name="connsiteY57-5434" fmla="*/ 1871493 h 2045303"/>
                <a:gd name="connsiteX58-5435" fmla="*/ 10542813 w 12171600"/>
                <a:gd name="connsiteY58-5436" fmla="*/ 1860464 h 2045303"/>
                <a:gd name="connsiteX59-5437" fmla="*/ 10542910 w 12171600"/>
                <a:gd name="connsiteY59-5438" fmla="*/ 1860179 h 2045303"/>
                <a:gd name="connsiteX60-5439" fmla="*/ 10956752 w 12171600"/>
                <a:gd name="connsiteY60-5440" fmla="*/ 753303 h 2045303"/>
                <a:gd name="connsiteX61-5441" fmla="*/ 10951646 w 12171600"/>
                <a:gd name="connsiteY61-5442" fmla="*/ 742078 h 2045303"/>
                <a:gd name="connsiteX62-5443" fmla="*/ 10948044 w 12171600"/>
                <a:gd name="connsiteY62-5444" fmla="*/ 741544 h 2045303"/>
                <a:gd name="connsiteX63-5445" fmla="*/ 10864728 w 12171600"/>
                <a:gd name="connsiteY63-5446" fmla="*/ 746756 h 2045303"/>
                <a:gd name="connsiteX64-5447" fmla="*/ 10849767 w 12171600"/>
                <a:gd name="connsiteY64-5448" fmla="*/ 757732 h 2045303"/>
                <a:gd name="connsiteX65-5449" fmla="*/ 10442748 w 12171600"/>
                <a:gd name="connsiteY65-5450" fmla="*/ 1817476 h 2045303"/>
                <a:gd name="connsiteX66-5451" fmla="*/ 10421107 w 12171600"/>
                <a:gd name="connsiteY66-5452" fmla="*/ 1827545 h 2045303"/>
                <a:gd name="connsiteX67-5453" fmla="*/ 10342523 w 12171600"/>
                <a:gd name="connsiteY67-5454" fmla="*/ 1800318 h 2045303"/>
                <a:gd name="connsiteX68-5455" fmla="*/ 10337142 w 12171600"/>
                <a:gd name="connsiteY68-5456" fmla="*/ 1789218 h 2045303"/>
                <a:gd name="connsiteX69-5457" fmla="*/ 10337293 w 12171600"/>
                <a:gd name="connsiteY69-5458" fmla="*/ 1788809 h 2045303"/>
                <a:gd name="connsiteX70-5459" fmla="*/ 10751001 w 12171600"/>
                <a:gd name="connsiteY70-5460" fmla="*/ 765924 h 2045303"/>
                <a:gd name="connsiteX71-5461" fmla="*/ 10746189 w 12171600"/>
                <a:gd name="connsiteY71-5462" fmla="*/ 754574 h 2045303"/>
                <a:gd name="connsiteX72-5463" fmla="*/ 10742480 w 12171600"/>
                <a:gd name="connsiteY72-5464" fmla="*/ 753952 h 2045303"/>
                <a:gd name="connsiteX73-5465" fmla="*/ 10675334 w 12171600"/>
                <a:gd name="connsiteY73-5466" fmla="*/ 757323 h 2045303"/>
                <a:gd name="connsiteX74-5467" fmla="*/ 10660515 w 12171600"/>
                <a:gd name="connsiteY74-5468" fmla="*/ 767454 h 2045303"/>
                <a:gd name="connsiteX75-5469" fmla="*/ 10630416 w 12171600"/>
                <a:gd name="connsiteY75-5470" fmla="*/ 834724 h 2045303"/>
                <a:gd name="connsiteX76-5471" fmla="*/ 10634810 w 12171600"/>
                <a:gd name="connsiteY76-5472" fmla="*/ 846243 h 2045303"/>
                <a:gd name="connsiteX77-5473" fmla="*/ 10638537 w 12171600"/>
                <a:gd name="connsiteY77-5474" fmla="*/ 846999 h 2045303"/>
                <a:gd name="connsiteX78-5475" fmla="*/ 11275180 w 12171600"/>
                <a:gd name="connsiteY78-5476" fmla="*/ 835133 h 2045303"/>
                <a:gd name="connsiteX79-5477" fmla="*/ 11284057 w 12171600"/>
                <a:gd name="connsiteY79-5478" fmla="*/ 843690 h 2045303"/>
                <a:gd name="connsiteX80-5479" fmla="*/ 11283666 w 12171600"/>
                <a:gd name="connsiteY80-5480" fmla="*/ 846430 h 2045303"/>
                <a:gd name="connsiteX81-5481" fmla="*/ 11257338 w 12171600"/>
                <a:gd name="connsiteY81-5482" fmla="*/ 931347 h 2045303"/>
                <a:gd name="connsiteX82-5483" fmla="*/ 11240856 w 12171600"/>
                <a:gd name="connsiteY82-5484" fmla="*/ 943434 h 2045303"/>
                <a:gd name="connsiteX83-5485" fmla="*/ 10596421 w 12171600"/>
                <a:gd name="connsiteY83-5486" fmla="*/ 940455 h 2045303"/>
                <a:gd name="connsiteX84-5487" fmla="*/ 10580526 w 12171600"/>
                <a:gd name="connsiteY84-5488" fmla="*/ 950951 h 2045303"/>
                <a:gd name="connsiteX85-5489" fmla="*/ 10550578 w 12171600"/>
                <a:gd name="connsiteY85-5490" fmla="*/ 1021974 h 2045303"/>
                <a:gd name="connsiteX86-5491" fmla="*/ 10555221 w 12171600"/>
                <a:gd name="connsiteY86-5492" fmla="*/ 1033395 h 2045303"/>
                <a:gd name="connsiteX87-5493" fmla="*/ 10558245 w 12171600"/>
                <a:gd name="connsiteY87-5494" fmla="*/ 1034071 h 2045303"/>
                <a:gd name="connsiteX88-5495" fmla="*/ 11205624 w 12171600"/>
                <a:gd name="connsiteY88-5496" fmla="*/ 1060897 h 2045303"/>
                <a:gd name="connsiteX89-5497" fmla="*/ 11214012 w 12171600"/>
                <a:gd name="connsiteY89-5498" fmla="*/ 1069916 h 2045303"/>
                <a:gd name="connsiteX90-5499" fmla="*/ 11213629 w 12171600"/>
                <a:gd name="connsiteY90-5500" fmla="*/ 1072167 h 2045303"/>
                <a:gd name="connsiteX91-5501" fmla="*/ 11184375 w 12171600"/>
                <a:gd name="connsiteY91-5502" fmla="*/ 1167340 h 2045303"/>
                <a:gd name="connsiteX92-5503" fmla="*/ 11166639 w 12171600"/>
                <a:gd name="connsiteY92-5504" fmla="*/ 1179410 h 2045303"/>
                <a:gd name="connsiteX93-5505" fmla="*/ 10518299 w 12171600"/>
                <a:gd name="connsiteY93-5506" fmla="*/ 1129226 h 2045303"/>
                <a:gd name="connsiteX94-5507" fmla="*/ 10501248 w 12171600"/>
                <a:gd name="connsiteY94-5508" fmla="*/ 1139473 h 2045303"/>
                <a:gd name="connsiteX95-5509" fmla="*/ 10468338 w 12171600"/>
                <a:gd name="connsiteY95-5510" fmla="*/ 1214730 h 2045303"/>
                <a:gd name="connsiteX96-5511" fmla="*/ 10472830 w 12171600"/>
                <a:gd name="connsiteY96-5512" fmla="*/ 1226213 h 2045303"/>
                <a:gd name="connsiteX97-5513" fmla="*/ 10475311 w 12171600"/>
                <a:gd name="connsiteY97-5514" fmla="*/ 1226880 h 2045303"/>
                <a:gd name="connsiteX98-5515" fmla="*/ 11131203 w 12171600"/>
                <a:gd name="connsiteY98-5516" fmla="*/ 1303961 h 2045303"/>
                <a:gd name="connsiteX99-5517" fmla="*/ 11138843 w 12171600"/>
                <a:gd name="connsiteY99-5518" fmla="*/ 1313630 h 2045303"/>
                <a:gd name="connsiteX100-5519" fmla="*/ 11138514 w 12171600"/>
                <a:gd name="connsiteY100-5520" fmla="*/ 1315204 h 2045303"/>
                <a:gd name="connsiteX101-5521" fmla="*/ 11105604 w 12171600"/>
                <a:gd name="connsiteY101-5522" fmla="*/ 1421122 h 2045303"/>
                <a:gd name="connsiteX102-5523" fmla="*/ 11086453 w 12171600"/>
                <a:gd name="connsiteY102-5524" fmla="*/ 1432978 h 2045303"/>
                <a:gd name="connsiteX103-5525" fmla="*/ 10436255 w 12171600"/>
                <a:gd name="connsiteY103-5526" fmla="*/ 1327479 h 2045303"/>
                <a:gd name="connsiteX104-5527" fmla="*/ 10417905 w 12171600"/>
                <a:gd name="connsiteY104-5528" fmla="*/ 1337263 h 2045303"/>
                <a:gd name="connsiteX105-5529" fmla="*/ 10382549 w 12171600"/>
                <a:gd name="connsiteY105-5530" fmla="*/ 1417395 h 2045303"/>
                <a:gd name="connsiteX106-5531" fmla="*/ 10387343 w 12171600"/>
                <a:gd name="connsiteY106-5532" fmla="*/ 1429758 h 2045303"/>
                <a:gd name="connsiteX107-5533" fmla="*/ 10389282 w 12171600"/>
                <a:gd name="connsiteY107-5534" fmla="*/ 1430372 h 2045303"/>
                <a:gd name="connsiteX108-5535" fmla="*/ 11050457 w 12171600"/>
                <a:gd name="connsiteY108-5536" fmla="*/ 1563640 h 2045303"/>
                <a:gd name="connsiteX109-5537" fmla="*/ 11057288 w 12171600"/>
                <a:gd name="connsiteY109-5538" fmla="*/ 1573905 h 2045303"/>
                <a:gd name="connsiteX110-5539" fmla="*/ 11057066 w 12171600"/>
                <a:gd name="connsiteY110-5540" fmla="*/ 1574768 h 2045303"/>
                <a:gd name="connsiteX111-5541" fmla="*/ 11022617 w 12171600"/>
                <a:gd name="connsiteY111-5542" fmla="*/ 1685711 h 2045303"/>
                <a:gd name="connsiteX112-5543" fmla="*/ 11002212 w 12171600"/>
                <a:gd name="connsiteY112-5544" fmla="*/ 1697318 h 2045303"/>
                <a:gd name="connsiteX113-5545" fmla="*/ 10343119 w 12171600"/>
                <a:gd name="connsiteY113-5546" fmla="*/ 1539465 h 2045303"/>
                <a:gd name="connsiteX114-5547" fmla="*/ 10323319 w 12171600"/>
                <a:gd name="connsiteY114-5548" fmla="*/ 1549436 h 2045303"/>
                <a:gd name="connsiteX115-5549" fmla="*/ 10286487 w 12171600"/>
                <a:gd name="connsiteY115-5550" fmla="*/ 1636061 h 2045303"/>
                <a:gd name="connsiteX116-5551" fmla="*/ 10291103 w 12171600"/>
                <a:gd name="connsiteY116-5552" fmla="*/ 1647490 h 2045303"/>
                <a:gd name="connsiteX117-5553" fmla="*/ 10292064 w 12171600"/>
                <a:gd name="connsiteY117-5554" fmla="*/ 1647837 h 2045303"/>
                <a:gd name="connsiteX118-5555" fmla="*/ 10959891 w 12171600"/>
                <a:gd name="connsiteY118-5556" fmla="*/ 1842906 h 2045303"/>
                <a:gd name="connsiteX119-5557" fmla="*/ 10965807 w 12171600"/>
                <a:gd name="connsiteY119-5558" fmla="*/ 1853739 h 2045303"/>
                <a:gd name="connsiteX120-5559" fmla="*/ 10965771 w 12171600"/>
                <a:gd name="connsiteY120-5560" fmla="*/ 1853855 h 2045303"/>
                <a:gd name="connsiteX121-5561" fmla="*/ 10916851 w 12171600"/>
                <a:gd name="connsiteY121-5562" fmla="*/ 2011637 h 2045303"/>
                <a:gd name="connsiteX122-5563" fmla="*/ 10905928 w 12171600"/>
                <a:gd name="connsiteY122-5564" fmla="*/ 2017374 h 2045303"/>
                <a:gd name="connsiteX123-5565" fmla="*/ 10905634 w 12171600"/>
                <a:gd name="connsiteY123-5566" fmla="*/ 2017276 h 2045303"/>
                <a:gd name="connsiteX124-5567" fmla="*/ 10231509 w 12171600"/>
                <a:gd name="connsiteY124-5568" fmla="*/ 1780252 h 2045303"/>
                <a:gd name="connsiteX125-5569" fmla="*/ 10176584 w 12171600"/>
                <a:gd name="connsiteY125-5570" fmla="*/ 1770877 h 2045303"/>
                <a:gd name="connsiteX126-5571" fmla="*/ 10091809 w 12171600"/>
                <a:gd name="connsiteY126-5572" fmla="*/ 1771037 h 2045303"/>
                <a:gd name="connsiteX127-5573" fmla="*/ 9939524 w 12171600"/>
                <a:gd name="connsiteY127-5574" fmla="*/ 1771037 h 2045303"/>
                <a:gd name="connsiteX128-5575" fmla="*/ 9924332 w 12171600"/>
                <a:gd name="connsiteY128-5576" fmla="*/ 1755863 h 2045303"/>
                <a:gd name="connsiteX129-5577" fmla="*/ 9924350 w 12171600"/>
                <a:gd name="connsiteY129-5578" fmla="*/ 1755205 h 2045303"/>
                <a:gd name="connsiteX130-5579" fmla="*/ 9951389 w 12171600"/>
                <a:gd name="connsiteY130-5580" fmla="*/ 1121906 h 2045303"/>
                <a:gd name="connsiteX131-5581" fmla="*/ 9958203 w 12171600"/>
                <a:gd name="connsiteY131-5582" fmla="*/ 1068280 h 2045303"/>
                <a:gd name="connsiteX132-5583" fmla="*/ 9982129 w 12171600"/>
                <a:gd name="connsiteY132-5584" fmla="*/ 956652 h 2045303"/>
                <a:gd name="connsiteX133-5585" fmla="*/ 9976899 w 12171600"/>
                <a:gd name="connsiteY133-5586" fmla="*/ 948593 h 2045303"/>
                <a:gd name="connsiteX134-5587" fmla="*/ 9975094 w 12171600"/>
                <a:gd name="connsiteY134-5588" fmla="*/ 948451 h 2045303"/>
                <a:gd name="connsiteX135-5589" fmla="*/ 9442758 w 12171600"/>
                <a:gd name="connsiteY135-5590" fmla="*/ 984030 h 2045303"/>
                <a:gd name="connsiteX136-5591" fmla="*/ 9433160 w 12171600"/>
                <a:gd name="connsiteY136-5592" fmla="*/ 991021 h 2045303"/>
                <a:gd name="connsiteX137-5593" fmla="*/ 9092495 w 12171600"/>
                <a:gd name="connsiteY137-5594" fmla="*/ 1792838 h 2045303"/>
                <a:gd name="connsiteX138-5595" fmla="*/ 9096107 w 12171600"/>
                <a:gd name="connsiteY138-5596" fmla="*/ 1801741 h 2045303"/>
                <a:gd name="connsiteX139-5597" fmla="*/ 9096489 w 12171600"/>
                <a:gd name="connsiteY139-5598" fmla="*/ 1801893 h 2045303"/>
                <a:gd name="connsiteX140-5599" fmla="*/ 9646410 w 12171600"/>
                <a:gd name="connsiteY140-5600" fmla="*/ 1996232 h 2045303"/>
                <a:gd name="connsiteX141-5601" fmla="*/ 9660117 w 12171600"/>
                <a:gd name="connsiteY141-5602" fmla="*/ 1993279 h 2045303"/>
                <a:gd name="connsiteX142-5603" fmla="*/ 9894553 w 12171600"/>
                <a:gd name="connsiteY142-5604" fmla="*/ 1768733 h 2045303"/>
                <a:gd name="connsiteX143-5605" fmla="*/ 9903119 w 12171600"/>
                <a:gd name="connsiteY143-5606" fmla="*/ 1749752 h 2045303"/>
                <a:gd name="connsiteX144-5607" fmla="*/ 9934828 w 12171600"/>
                <a:gd name="connsiteY144-5608" fmla="*/ 1132837 h 2045303"/>
                <a:gd name="connsiteX145-5609" fmla="*/ 9931225 w 12171600"/>
                <a:gd name="connsiteY145-5610" fmla="*/ 1128870 h 2045303"/>
                <a:gd name="connsiteX146-5611" fmla="*/ 9927427 w 12171600"/>
                <a:gd name="connsiteY146-5612" fmla="*/ 1131521 h 2045303"/>
                <a:gd name="connsiteX147-5613" fmla="*/ 9669367 w 12171600"/>
                <a:gd name="connsiteY147-5614" fmla="*/ 1960199 h 2045303"/>
                <a:gd name="connsiteX148-5615" fmla="*/ 9659191 w 12171600"/>
                <a:gd name="connsiteY148-5616" fmla="*/ 1965545 h 2045303"/>
                <a:gd name="connsiteX149-5617" fmla="*/ 9658889 w 12171600"/>
                <a:gd name="connsiteY149-5618" fmla="*/ 1965447 h 2045303"/>
                <a:gd name="connsiteX150-5619" fmla="*/ 9543410 w 12171600"/>
                <a:gd name="connsiteY150-5620" fmla="*/ 1924363 h 2045303"/>
                <a:gd name="connsiteX151-5621" fmla="*/ 9539007 w 12171600"/>
                <a:gd name="connsiteY151-5622" fmla="*/ 1915833 h 2045303"/>
                <a:gd name="connsiteX152-5623" fmla="*/ 9539042 w 12171600"/>
                <a:gd name="connsiteY152-5624" fmla="*/ 1915717 h 2045303"/>
                <a:gd name="connsiteX153-5625" fmla="*/ 9855505 w 12171600"/>
                <a:gd name="connsiteY153-5626" fmla="*/ 982384 h 2045303"/>
                <a:gd name="connsiteX154-5627" fmla="*/ 9851245 w 12171600"/>
                <a:gd name="connsiteY154-5628" fmla="*/ 973765 h 2045303"/>
                <a:gd name="connsiteX155-5629" fmla="*/ 9848745 w 12171600"/>
                <a:gd name="connsiteY155-5630" fmla="*/ 973418 h 2045303"/>
                <a:gd name="connsiteX156-5631" fmla="*/ 9773319 w 12171600"/>
                <a:gd name="connsiteY156-5632" fmla="*/ 977065 h 2045303"/>
                <a:gd name="connsiteX157-5633" fmla="*/ 9761329 w 12171600"/>
                <a:gd name="connsiteY157-5634" fmla="*/ 986040 h 2045303"/>
                <a:gd name="connsiteX158-5635" fmla="*/ 9451021 w 12171600"/>
                <a:gd name="connsiteY158-5636" fmla="*/ 1879294 h 2045303"/>
                <a:gd name="connsiteX159-5637" fmla="*/ 9434121 w 12171600"/>
                <a:gd name="connsiteY159-5638" fmla="*/ 1887583 h 2045303"/>
                <a:gd name="connsiteX160-5639" fmla="*/ 9356604 w 12171600"/>
                <a:gd name="connsiteY160-5640" fmla="*/ 1861593 h 2045303"/>
                <a:gd name="connsiteX161-5641" fmla="*/ 9352326 w 12171600"/>
                <a:gd name="connsiteY161-5642" fmla="*/ 1853001 h 2045303"/>
                <a:gd name="connsiteX162-5643" fmla="*/ 9352406 w 12171600"/>
                <a:gd name="connsiteY162-5644" fmla="*/ 1852779 h 2045303"/>
                <a:gd name="connsiteX163-5645" fmla="*/ 9674775 w 12171600"/>
                <a:gd name="connsiteY163-5646" fmla="*/ 990558 h 2045303"/>
                <a:gd name="connsiteX164-5647" fmla="*/ 9670772 w 12171600"/>
                <a:gd name="connsiteY164-5648" fmla="*/ 981824 h 2045303"/>
                <a:gd name="connsiteX165-5649" fmla="*/ 9667988 w 12171600"/>
                <a:gd name="connsiteY165-5650" fmla="*/ 981406 h 2045303"/>
                <a:gd name="connsiteX166-5651" fmla="*/ 9603057 w 12171600"/>
                <a:gd name="connsiteY166-5652" fmla="*/ 985462 h 2045303"/>
                <a:gd name="connsiteX167-5653" fmla="*/ 9591405 w 12171600"/>
                <a:gd name="connsiteY167-5654" fmla="*/ 994018 h 2045303"/>
                <a:gd name="connsiteX168-5655" fmla="*/ 9274355 w 12171600"/>
                <a:gd name="connsiteY168-5656" fmla="*/ 1819513 h 2045303"/>
                <a:gd name="connsiteX169-5657" fmla="*/ 9257455 w 12171600"/>
                <a:gd name="connsiteY169-5658" fmla="*/ 1827358 h 2045303"/>
                <a:gd name="connsiteX170-5659" fmla="*/ 9196207 w 12171600"/>
                <a:gd name="connsiteY170-5660" fmla="*/ 1806180 h 2045303"/>
                <a:gd name="connsiteX171-5661" fmla="*/ 9192018 w 12171600"/>
                <a:gd name="connsiteY171-5662" fmla="*/ 1797534 h 2045303"/>
                <a:gd name="connsiteX172-5663" fmla="*/ 9192133 w 12171600"/>
                <a:gd name="connsiteY172-5664" fmla="*/ 1797214 h 2045303"/>
                <a:gd name="connsiteX173-5665" fmla="*/ 9514484 w 12171600"/>
                <a:gd name="connsiteY173-5666" fmla="*/ 1000414 h 2045303"/>
                <a:gd name="connsiteX174-5667" fmla="*/ 9510749 w 12171600"/>
                <a:gd name="connsiteY174-5668" fmla="*/ 991572 h 2045303"/>
                <a:gd name="connsiteX175-5669" fmla="*/ 9507858 w 12171600"/>
                <a:gd name="connsiteY175-5670" fmla="*/ 991083 h 2045303"/>
                <a:gd name="connsiteX176-5671" fmla="*/ 9455548 w 12171600"/>
                <a:gd name="connsiteY176-5672" fmla="*/ 993752 h 2045303"/>
                <a:gd name="connsiteX177-5673" fmla="*/ 9443985 w 12171600"/>
                <a:gd name="connsiteY177-5674" fmla="*/ 1001641 h 2045303"/>
                <a:gd name="connsiteX178-5675" fmla="*/ 9420539 w 12171600"/>
                <a:gd name="connsiteY178-5676" fmla="*/ 1054040 h 2045303"/>
                <a:gd name="connsiteX179-5677" fmla="*/ 9423954 w 12171600"/>
                <a:gd name="connsiteY179-5678" fmla="*/ 1063005 h 2045303"/>
                <a:gd name="connsiteX180-5679" fmla="*/ 9426863 w 12171600"/>
                <a:gd name="connsiteY180-5680" fmla="*/ 1063601 h 2045303"/>
                <a:gd name="connsiteX181-5681" fmla="*/ 9922784 w 12171600"/>
                <a:gd name="connsiteY181-5682" fmla="*/ 1054360 h 2045303"/>
                <a:gd name="connsiteX182-5683" fmla="*/ 9929696 w 12171600"/>
                <a:gd name="connsiteY182-5684" fmla="*/ 1061040 h 2045303"/>
                <a:gd name="connsiteX183-5685" fmla="*/ 9929393 w 12171600"/>
                <a:gd name="connsiteY183-5686" fmla="*/ 1063165 h 2045303"/>
                <a:gd name="connsiteX184-5687" fmla="*/ 9908882 w 12171600"/>
                <a:gd name="connsiteY184-5688" fmla="*/ 1129306 h 2045303"/>
                <a:gd name="connsiteX185-5689" fmla="*/ 9896047 w 12171600"/>
                <a:gd name="connsiteY185-5690" fmla="*/ 1138725 h 2045303"/>
                <a:gd name="connsiteX186-5691" fmla="*/ 9394060 w 12171600"/>
                <a:gd name="connsiteY186-5692" fmla="*/ 1136404 h 2045303"/>
                <a:gd name="connsiteX187-5693" fmla="*/ 9381678 w 12171600"/>
                <a:gd name="connsiteY187-5694" fmla="*/ 1144587 h 2045303"/>
                <a:gd name="connsiteX188-5695" fmla="*/ 9358348 w 12171600"/>
                <a:gd name="connsiteY188-5696" fmla="*/ 1199903 h 2045303"/>
                <a:gd name="connsiteX189-5697" fmla="*/ 9361968 w 12171600"/>
                <a:gd name="connsiteY189-5698" fmla="*/ 1208806 h 2045303"/>
                <a:gd name="connsiteX190-5699" fmla="*/ 9364325 w 12171600"/>
                <a:gd name="connsiteY190-5700" fmla="*/ 1209331 h 2045303"/>
                <a:gd name="connsiteX191-5701" fmla="*/ 9868652 w 12171600"/>
                <a:gd name="connsiteY191-5702" fmla="*/ 1230198 h 2045303"/>
                <a:gd name="connsiteX192-5703" fmla="*/ 9875171 w 12171600"/>
                <a:gd name="connsiteY192-5704" fmla="*/ 1237243 h 2045303"/>
                <a:gd name="connsiteX193-5705" fmla="*/ 9874878 w 12171600"/>
                <a:gd name="connsiteY193-5706" fmla="*/ 1238977 h 2045303"/>
                <a:gd name="connsiteX194-5707" fmla="*/ 9852090 w 12171600"/>
                <a:gd name="connsiteY194-5708" fmla="*/ 1313105 h 2045303"/>
                <a:gd name="connsiteX195-5709" fmla="*/ 9838276 w 12171600"/>
                <a:gd name="connsiteY195-5710" fmla="*/ 1322507 h 2045303"/>
                <a:gd name="connsiteX196-5711" fmla="*/ 9333238 w 12171600"/>
                <a:gd name="connsiteY196-5712" fmla="*/ 1283415 h 2045303"/>
                <a:gd name="connsiteX197-5713" fmla="*/ 9319958 w 12171600"/>
                <a:gd name="connsiteY197-5714" fmla="*/ 1291420 h 2045303"/>
                <a:gd name="connsiteX198-5715" fmla="*/ 9294324 w 12171600"/>
                <a:gd name="connsiteY198-5716" fmla="*/ 1350044 h 2045303"/>
                <a:gd name="connsiteX199-5717" fmla="*/ 9297820 w 12171600"/>
                <a:gd name="connsiteY199-5718" fmla="*/ 1358984 h 2045303"/>
                <a:gd name="connsiteX200-5719" fmla="*/ 9299750 w 12171600"/>
                <a:gd name="connsiteY200-5720" fmla="*/ 1359508 h 2045303"/>
                <a:gd name="connsiteX201-5721" fmla="*/ 9810623 w 12171600"/>
                <a:gd name="connsiteY201-5722" fmla="*/ 1419529 h 2045303"/>
                <a:gd name="connsiteX202-5723" fmla="*/ 9816573 w 12171600"/>
                <a:gd name="connsiteY202-5724" fmla="*/ 1427045 h 2045303"/>
                <a:gd name="connsiteX203-5725" fmla="*/ 9816307 w 12171600"/>
                <a:gd name="connsiteY203-5726" fmla="*/ 1428282 h 2045303"/>
                <a:gd name="connsiteX204-5727" fmla="*/ 9790708 w 12171600"/>
                <a:gd name="connsiteY204-5728" fmla="*/ 1510789 h 2045303"/>
                <a:gd name="connsiteX205-5729" fmla="*/ 9775791 w 12171600"/>
                <a:gd name="connsiteY205-5730" fmla="*/ 1520030 h 2045303"/>
                <a:gd name="connsiteX206-5731" fmla="*/ 9269286 w 12171600"/>
                <a:gd name="connsiteY206-5732" fmla="*/ 1437852 h 2045303"/>
                <a:gd name="connsiteX207-5733" fmla="*/ 9254992 w 12171600"/>
                <a:gd name="connsiteY207-5734" fmla="*/ 1445475 h 2045303"/>
                <a:gd name="connsiteX208-5735" fmla="*/ 9227481 w 12171600"/>
                <a:gd name="connsiteY208-5736" fmla="*/ 1507898 h 2045303"/>
                <a:gd name="connsiteX209-5737" fmla="*/ 9231216 w 12171600"/>
                <a:gd name="connsiteY209-5738" fmla="*/ 1517522 h 2045303"/>
                <a:gd name="connsiteX210-5739" fmla="*/ 9232719 w 12171600"/>
                <a:gd name="connsiteY210-5740" fmla="*/ 1518002 h 2045303"/>
                <a:gd name="connsiteX211-5741" fmla="*/ 9747720 w 12171600"/>
                <a:gd name="connsiteY211-5742" fmla="*/ 1621812 h 2045303"/>
                <a:gd name="connsiteX212-5743" fmla="*/ 9753039 w 12171600"/>
                <a:gd name="connsiteY212-5744" fmla="*/ 1629817 h 2045303"/>
                <a:gd name="connsiteX213-5745" fmla="*/ 9752870 w 12171600"/>
                <a:gd name="connsiteY213-5746" fmla="*/ 1630484 h 2045303"/>
                <a:gd name="connsiteX214-5747" fmla="*/ 9726124 w 12171600"/>
                <a:gd name="connsiteY214-5748" fmla="*/ 1716904 h 2045303"/>
                <a:gd name="connsiteX215-5749" fmla="*/ 9710238 w 12171600"/>
                <a:gd name="connsiteY215-5750" fmla="*/ 1725941 h 2045303"/>
                <a:gd name="connsiteX216-5751" fmla="*/ 9196856 w 12171600"/>
                <a:gd name="connsiteY216-5752" fmla="*/ 1602981 h 2045303"/>
                <a:gd name="connsiteX217-5753" fmla="*/ 9181433 w 12171600"/>
                <a:gd name="connsiteY217-5754" fmla="*/ 1610746 h 2045303"/>
                <a:gd name="connsiteX218-5755" fmla="*/ 9152668 w 12171600"/>
                <a:gd name="connsiteY218-5756" fmla="*/ 1678186 h 2045303"/>
                <a:gd name="connsiteX219-5757" fmla="*/ 9156243 w 12171600"/>
                <a:gd name="connsiteY219-5758" fmla="*/ 1687089 h 2045303"/>
                <a:gd name="connsiteX220-5759" fmla="*/ 9157008 w 12171600"/>
                <a:gd name="connsiteY220-5760" fmla="*/ 1687365 h 2045303"/>
                <a:gd name="connsiteX221-5761" fmla="*/ 9677203 w 12171600"/>
                <a:gd name="connsiteY221-5762" fmla="*/ 1839357 h 2045303"/>
                <a:gd name="connsiteX222-5763" fmla="*/ 9681819 w 12171600"/>
                <a:gd name="connsiteY222-5764" fmla="*/ 1847771 h 2045303"/>
                <a:gd name="connsiteX223-5765" fmla="*/ 9681784 w 12171600"/>
                <a:gd name="connsiteY223-5766" fmla="*/ 1847878 h 2045303"/>
                <a:gd name="connsiteX224-5767" fmla="*/ 9643679 w 12171600"/>
                <a:gd name="connsiteY224-5768" fmla="*/ 1970820 h 2045303"/>
                <a:gd name="connsiteX225-5769" fmla="*/ 9635185 w 12171600"/>
                <a:gd name="connsiteY225-5770" fmla="*/ 1975294 h 2045303"/>
                <a:gd name="connsiteX226-5771" fmla="*/ 9634945 w 12171600"/>
                <a:gd name="connsiteY226-5772" fmla="*/ 1975214 h 2045303"/>
                <a:gd name="connsiteX227-5773" fmla="*/ 9109822 w 12171600"/>
                <a:gd name="connsiteY227-5774" fmla="*/ 1790579 h 2045303"/>
                <a:gd name="connsiteX228-5775" fmla="*/ 9067039 w 12171600"/>
                <a:gd name="connsiteY228-5776" fmla="*/ 1783276 h 2045303"/>
                <a:gd name="connsiteX229-5777" fmla="*/ 8916879 w 12171600"/>
                <a:gd name="connsiteY229-5778" fmla="*/ 1783276 h 2045303"/>
                <a:gd name="connsiteX230-5779" fmla="*/ 8850899 w 12171600"/>
                <a:gd name="connsiteY230-5780" fmla="*/ 1783498 h 2045303"/>
                <a:gd name="connsiteX231-5781" fmla="*/ 8838509 w 12171600"/>
                <a:gd name="connsiteY231-5782" fmla="*/ 1771126 h 2045303"/>
                <a:gd name="connsiteX232-5783" fmla="*/ 8838518 w 12171600"/>
                <a:gd name="connsiteY232-5784" fmla="*/ 1770583 h 2045303"/>
                <a:gd name="connsiteX233-5785" fmla="*/ 8860576 w 12171600"/>
                <a:gd name="connsiteY233-5786" fmla="*/ 1253965 h 2045303"/>
                <a:gd name="connsiteX234-5787" fmla="*/ 8866136 w 12171600"/>
                <a:gd name="connsiteY234-5788" fmla="*/ 1210212 h 2045303"/>
                <a:gd name="connsiteX235-5789" fmla="*/ 8885650 w 12171600"/>
                <a:gd name="connsiteY235-5790" fmla="*/ 1119148 h 2045303"/>
                <a:gd name="connsiteX236-5791" fmla="*/ 8881408 w 12171600"/>
                <a:gd name="connsiteY236-5792" fmla="*/ 1112575 h 2045303"/>
                <a:gd name="connsiteX237-5793" fmla="*/ 8879922 w 12171600"/>
                <a:gd name="connsiteY237-5794" fmla="*/ 1112459 h 2045303"/>
                <a:gd name="connsiteX238-5795" fmla="*/ 8445632 w 12171600"/>
                <a:gd name="connsiteY238-5796" fmla="*/ 1141465 h 2045303"/>
                <a:gd name="connsiteX239-5797" fmla="*/ 8437814 w 12171600"/>
                <a:gd name="connsiteY239-5798" fmla="*/ 1147175 h 2045303"/>
                <a:gd name="connsiteX240-5799" fmla="*/ 8159918 w 12171600"/>
                <a:gd name="connsiteY240-5800" fmla="*/ 1801288 h 2045303"/>
                <a:gd name="connsiteX241-5801" fmla="*/ 8162844 w 12171600"/>
                <a:gd name="connsiteY241-5802" fmla="*/ 1808555 h 2045303"/>
                <a:gd name="connsiteX242-5803" fmla="*/ 8163165 w 12171600"/>
                <a:gd name="connsiteY242-5804" fmla="*/ 1808679 h 2045303"/>
                <a:gd name="connsiteX243-5805" fmla="*/ 8611793 w 12171600"/>
                <a:gd name="connsiteY243-5806" fmla="*/ 1967217 h 2045303"/>
                <a:gd name="connsiteX244-5807" fmla="*/ 8622982 w 12171600"/>
                <a:gd name="connsiteY244-5808" fmla="*/ 1964816 h 2045303"/>
                <a:gd name="connsiteX245-5809" fmla="*/ 8814217 w 12171600"/>
                <a:gd name="connsiteY245-5810" fmla="*/ 1781631 h 2045303"/>
                <a:gd name="connsiteX246-5811" fmla="*/ 8821200 w 12171600"/>
                <a:gd name="connsiteY246-5812" fmla="*/ 1766145 h 2045303"/>
                <a:gd name="connsiteX247-5813" fmla="*/ 8847083 w 12171600"/>
                <a:gd name="connsiteY247-5814" fmla="*/ 1262806 h 2045303"/>
                <a:gd name="connsiteX248-5815" fmla="*/ 8844166 w 12171600"/>
                <a:gd name="connsiteY248-5816" fmla="*/ 1259559 h 2045303"/>
                <a:gd name="connsiteX249-5817" fmla="*/ 8841053 w 12171600"/>
                <a:gd name="connsiteY249-5818" fmla="*/ 1261730 h 2045303"/>
                <a:gd name="connsiteX250-5819" fmla="*/ 8630525 w 12171600"/>
                <a:gd name="connsiteY250-5820" fmla="*/ 1937767 h 2045303"/>
                <a:gd name="connsiteX251-5821" fmla="*/ 8622235 w 12171600"/>
                <a:gd name="connsiteY251-5822" fmla="*/ 1942134 h 2045303"/>
                <a:gd name="connsiteX252-5823" fmla="*/ 8621977 w 12171600"/>
                <a:gd name="connsiteY252-5824" fmla="*/ 1942045 h 2045303"/>
                <a:gd name="connsiteX253-5825" fmla="*/ 8527765 w 12171600"/>
                <a:gd name="connsiteY253-5826" fmla="*/ 1908557 h 2045303"/>
                <a:gd name="connsiteX254-5827" fmla="*/ 8524172 w 12171600"/>
                <a:gd name="connsiteY254-5828" fmla="*/ 1901610 h 2045303"/>
                <a:gd name="connsiteX255-5829" fmla="*/ 8524207 w 12171600"/>
                <a:gd name="connsiteY255-5830" fmla="*/ 1901504 h 2045303"/>
                <a:gd name="connsiteX256-5831" fmla="*/ 8782401 w 12171600"/>
                <a:gd name="connsiteY256-5832" fmla="*/ 1140060 h 2045303"/>
                <a:gd name="connsiteX257-5833" fmla="*/ 8778932 w 12171600"/>
                <a:gd name="connsiteY257-5834" fmla="*/ 1133033 h 2045303"/>
                <a:gd name="connsiteX258-5835" fmla="*/ 8776887 w 12171600"/>
                <a:gd name="connsiteY258-5836" fmla="*/ 1132748 h 2045303"/>
                <a:gd name="connsiteX259-5837" fmla="*/ 8715345 w 12171600"/>
                <a:gd name="connsiteY259-5838" fmla="*/ 1135728 h 2045303"/>
                <a:gd name="connsiteX260-5839" fmla="*/ 8705560 w 12171600"/>
                <a:gd name="connsiteY260-5840" fmla="*/ 1143039 h 2045303"/>
                <a:gd name="connsiteX261-5841" fmla="*/ 8452410 w 12171600"/>
                <a:gd name="connsiteY261-5842" fmla="*/ 1871778 h 2045303"/>
                <a:gd name="connsiteX262-5843" fmla="*/ 8438632 w 12171600"/>
                <a:gd name="connsiteY262-5844" fmla="*/ 1878538 h 2045303"/>
                <a:gd name="connsiteX263-5845" fmla="*/ 8375391 w 12171600"/>
                <a:gd name="connsiteY263-5846" fmla="*/ 1857342 h 2045303"/>
                <a:gd name="connsiteX264-5847" fmla="*/ 8371904 w 12171600"/>
                <a:gd name="connsiteY264-5848" fmla="*/ 1850324 h 2045303"/>
                <a:gd name="connsiteX265-5849" fmla="*/ 8371967 w 12171600"/>
                <a:gd name="connsiteY265-5850" fmla="*/ 1850146 h 2045303"/>
                <a:gd name="connsiteX266-5851" fmla="*/ 8634955 w 12171600"/>
                <a:gd name="connsiteY266-5852" fmla="*/ 1146748 h 2045303"/>
                <a:gd name="connsiteX267-5853" fmla="*/ 8631708 w 12171600"/>
                <a:gd name="connsiteY267-5854" fmla="*/ 1139615 h 2045303"/>
                <a:gd name="connsiteX268-5855" fmla="*/ 8629422 w 12171600"/>
                <a:gd name="connsiteY268-5856" fmla="*/ 1139277 h 2045303"/>
                <a:gd name="connsiteX269-5857" fmla="*/ 8576472 w 12171600"/>
                <a:gd name="connsiteY269-5858" fmla="*/ 1142586 h 2045303"/>
                <a:gd name="connsiteX270-5859" fmla="*/ 8566973 w 12171600"/>
                <a:gd name="connsiteY270-5860" fmla="*/ 1149568 h 2045303"/>
                <a:gd name="connsiteX271-5861" fmla="*/ 8308316 w 12171600"/>
                <a:gd name="connsiteY271-5862" fmla="*/ 1823008 h 2045303"/>
                <a:gd name="connsiteX272-5863" fmla="*/ 8294565 w 12171600"/>
                <a:gd name="connsiteY272-5864" fmla="*/ 1829413 h 2045303"/>
                <a:gd name="connsiteX273-5865" fmla="*/ 8244604 w 12171600"/>
                <a:gd name="connsiteY273-5866" fmla="*/ 1812130 h 2045303"/>
                <a:gd name="connsiteX274-5867" fmla="*/ 8241180 w 12171600"/>
                <a:gd name="connsiteY274-5868" fmla="*/ 1805086 h 2045303"/>
                <a:gd name="connsiteX275-5869" fmla="*/ 8241277 w 12171600"/>
                <a:gd name="connsiteY275-5870" fmla="*/ 1804819 h 2045303"/>
                <a:gd name="connsiteX276-5871" fmla="*/ 8504177 w 12171600"/>
                <a:gd name="connsiteY276-5872" fmla="*/ 1154816 h 2045303"/>
                <a:gd name="connsiteX277-5873" fmla="*/ 8501117 w 12171600"/>
                <a:gd name="connsiteY277-5874" fmla="*/ 1147602 h 2045303"/>
                <a:gd name="connsiteX278-5875" fmla="*/ 8498769 w 12171600"/>
                <a:gd name="connsiteY278-5876" fmla="*/ 1147202 h 2045303"/>
                <a:gd name="connsiteX279-5877" fmla="*/ 8456074 w 12171600"/>
                <a:gd name="connsiteY279-5878" fmla="*/ 1149346 h 2045303"/>
                <a:gd name="connsiteX280-5879" fmla="*/ 8446664 w 12171600"/>
                <a:gd name="connsiteY280-5880" fmla="*/ 1155785 h 2045303"/>
                <a:gd name="connsiteX281-5881" fmla="*/ 8427540 w 12171600"/>
                <a:gd name="connsiteY281-5882" fmla="*/ 1198533 h 2045303"/>
                <a:gd name="connsiteX282-5883" fmla="*/ 8430315 w 12171600"/>
                <a:gd name="connsiteY282-5884" fmla="*/ 1205844 h 2045303"/>
                <a:gd name="connsiteX283-5885" fmla="*/ 8432699 w 12171600"/>
                <a:gd name="connsiteY283-5886" fmla="*/ 1206334 h 2045303"/>
                <a:gd name="connsiteX284-5887" fmla="*/ 8837263 w 12171600"/>
                <a:gd name="connsiteY284-5888" fmla="*/ 1198791 h 2045303"/>
                <a:gd name="connsiteX285-5889" fmla="*/ 8842912 w 12171600"/>
                <a:gd name="connsiteY285-5890" fmla="*/ 1204226 h 2045303"/>
                <a:gd name="connsiteX286-5891" fmla="*/ 8842663 w 12171600"/>
                <a:gd name="connsiteY286-5892" fmla="*/ 1205969 h 2045303"/>
                <a:gd name="connsiteX287-5893" fmla="*/ 8825923 w 12171600"/>
                <a:gd name="connsiteY287-5894" fmla="*/ 1259933 h 2045303"/>
                <a:gd name="connsiteX288-5895" fmla="*/ 8815454 w 12171600"/>
                <a:gd name="connsiteY288-5896" fmla="*/ 1267618 h 2045303"/>
                <a:gd name="connsiteX289-5897" fmla="*/ 8405935 w 12171600"/>
                <a:gd name="connsiteY289-5898" fmla="*/ 1265723 h 2045303"/>
                <a:gd name="connsiteX290-5899" fmla="*/ 8395831 w 12171600"/>
                <a:gd name="connsiteY290-5900" fmla="*/ 1272394 h 2045303"/>
                <a:gd name="connsiteX291-5901" fmla="*/ 8376796 w 12171600"/>
                <a:gd name="connsiteY291-5902" fmla="*/ 1317526 h 2045303"/>
                <a:gd name="connsiteX292-5903" fmla="*/ 8379741 w 12171600"/>
                <a:gd name="connsiteY292-5904" fmla="*/ 1324784 h 2045303"/>
                <a:gd name="connsiteX293-5905" fmla="*/ 8381671 w 12171600"/>
                <a:gd name="connsiteY293-5906" fmla="*/ 1325220 h 2045303"/>
                <a:gd name="connsiteX294-5907" fmla="*/ 8793075 w 12171600"/>
                <a:gd name="connsiteY294-5908" fmla="*/ 1342244 h 2045303"/>
                <a:gd name="connsiteX295-5909" fmla="*/ 8798367 w 12171600"/>
                <a:gd name="connsiteY295-5910" fmla="*/ 1348008 h 2045303"/>
                <a:gd name="connsiteX296-5911" fmla="*/ 8798136 w 12171600"/>
                <a:gd name="connsiteY296-5912" fmla="*/ 1349360 h 2045303"/>
                <a:gd name="connsiteX297-5913" fmla="*/ 8779546 w 12171600"/>
                <a:gd name="connsiteY297-5914" fmla="*/ 1409843 h 2045303"/>
                <a:gd name="connsiteX298-5915" fmla="*/ 8768277 w 12171600"/>
                <a:gd name="connsiteY298-5916" fmla="*/ 1417510 h 2045303"/>
                <a:gd name="connsiteX299-5917" fmla="*/ 8356267 w 12171600"/>
                <a:gd name="connsiteY299-5918" fmla="*/ 1385623 h 2045303"/>
                <a:gd name="connsiteX300-5919" fmla="*/ 8345434 w 12171600"/>
                <a:gd name="connsiteY300-5920" fmla="*/ 1392134 h 2045303"/>
                <a:gd name="connsiteX301-5921" fmla="*/ 8324522 w 12171600"/>
                <a:gd name="connsiteY301-5922" fmla="*/ 1439960 h 2045303"/>
                <a:gd name="connsiteX302-5923" fmla="*/ 8327360 w 12171600"/>
                <a:gd name="connsiteY302-5924" fmla="*/ 1447236 h 2045303"/>
                <a:gd name="connsiteX303-5925" fmla="*/ 8328970 w 12171600"/>
                <a:gd name="connsiteY303-5926" fmla="*/ 1447672 h 2045303"/>
                <a:gd name="connsiteX304-5927" fmla="*/ 8745764 w 12171600"/>
                <a:gd name="connsiteY304-5928" fmla="*/ 1496735 h 2045303"/>
                <a:gd name="connsiteX305-5929" fmla="*/ 8750612 w 12171600"/>
                <a:gd name="connsiteY305-5930" fmla="*/ 1502872 h 2045303"/>
                <a:gd name="connsiteX306-5931" fmla="*/ 8750407 w 12171600"/>
                <a:gd name="connsiteY306-5932" fmla="*/ 1503851 h 2045303"/>
                <a:gd name="connsiteX307-5933" fmla="*/ 8729523 w 12171600"/>
                <a:gd name="connsiteY307-5934" fmla="*/ 1571156 h 2045303"/>
                <a:gd name="connsiteX308-5935" fmla="*/ 8717355 w 12171600"/>
                <a:gd name="connsiteY308-5936" fmla="*/ 1578699 h 2045303"/>
                <a:gd name="connsiteX309-5937" fmla="*/ 8304145 w 12171600"/>
                <a:gd name="connsiteY309-5938" fmla="*/ 1511651 h 2045303"/>
                <a:gd name="connsiteX310-5939" fmla="*/ 8292484 w 12171600"/>
                <a:gd name="connsiteY310-5940" fmla="*/ 1517878 h 2045303"/>
                <a:gd name="connsiteX311-5941" fmla="*/ 8270069 w 12171600"/>
                <a:gd name="connsiteY311-5942" fmla="*/ 1568782 h 2045303"/>
                <a:gd name="connsiteX312-5943" fmla="*/ 8273120 w 12171600"/>
                <a:gd name="connsiteY312-5944" fmla="*/ 1576636 h 2045303"/>
                <a:gd name="connsiteX313-5945" fmla="*/ 8274339 w 12171600"/>
                <a:gd name="connsiteY313-5946" fmla="*/ 1577027 h 2045303"/>
                <a:gd name="connsiteX314-5947" fmla="*/ 8694513 w 12171600"/>
                <a:gd name="connsiteY314-5948" fmla="*/ 1661713 h 2045303"/>
                <a:gd name="connsiteX315-5949" fmla="*/ 8698863 w 12171600"/>
                <a:gd name="connsiteY315-5950" fmla="*/ 1668250 h 2045303"/>
                <a:gd name="connsiteX316-5951" fmla="*/ 8698711 w 12171600"/>
                <a:gd name="connsiteY316-5952" fmla="*/ 1668829 h 2045303"/>
                <a:gd name="connsiteX317-5953" fmla="*/ 8676813 w 12171600"/>
                <a:gd name="connsiteY317-5954" fmla="*/ 1739336 h 2045303"/>
                <a:gd name="connsiteX318-5955" fmla="*/ 8663853 w 12171600"/>
                <a:gd name="connsiteY318-5956" fmla="*/ 1746710 h 2045303"/>
                <a:gd name="connsiteX319-5957" fmla="*/ 8245031 w 12171600"/>
                <a:gd name="connsiteY319-5958" fmla="*/ 1646396 h 2045303"/>
                <a:gd name="connsiteX320-5959" fmla="*/ 8232454 w 12171600"/>
                <a:gd name="connsiteY320-5960" fmla="*/ 1652729 h 2045303"/>
                <a:gd name="connsiteX321-5961" fmla="*/ 8209008 w 12171600"/>
                <a:gd name="connsiteY321-5962" fmla="*/ 1707778 h 2045303"/>
                <a:gd name="connsiteX322-5963" fmla="*/ 8211943 w 12171600"/>
                <a:gd name="connsiteY322-5964" fmla="*/ 1715045 h 2045303"/>
                <a:gd name="connsiteX323-5965" fmla="*/ 8212566 w 12171600"/>
                <a:gd name="connsiteY323-5966" fmla="*/ 1715267 h 2045303"/>
                <a:gd name="connsiteX324-5967" fmla="*/ 8636911 w 12171600"/>
                <a:gd name="connsiteY324-5968" fmla="*/ 1839179 h 2045303"/>
                <a:gd name="connsiteX325-5969" fmla="*/ 8640674 w 12171600"/>
                <a:gd name="connsiteY325-5970" fmla="*/ 1846054 h 2045303"/>
                <a:gd name="connsiteX326-5971" fmla="*/ 8640647 w 12171600"/>
                <a:gd name="connsiteY326-5972" fmla="*/ 1846143 h 2045303"/>
                <a:gd name="connsiteX327-5973" fmla="*/ 8609516 w 12171600"/>
                <a:gd name="connsiteY327-5974" fmla="*/ 1946404 h 2045303"/>
                <a:gd name="connsiteX328-5975" fmla="*/ 8602578 w 12171600"/>
                <a:gd name="connsiteY328-5976" fmla="*/ 1950024 h 2045303"/>
                <a:gd name="connsiteX329-5977" fmla="*/ 8602400 w 12171600"/>
                <a:gd name="connsiteY329-5978" fmla="*/ 1949962 h 2045303"/>
                <a:gd name="connsiteX330-5979" fmla="*/ 8174007 w 12171600"/>
                <a:gd name="connsiteY330-5980" fmla="*/ 1799375 h 2045303"/>
                <a:gd name="connsiteX331-5981" fmla="*/ 8139105 w 12171600"/>
                <a:gd name="connsiteY331-5982" fmla="*/ 1793416 h 2045303"/>
                <a:gd name="connsiteX332-5983" fmla="*/ 0 w 12171600"/>
                <a:gd name="connsiteY332-5984" fmla="*/ 1793416 h 2045303"/>
                <a:gd name="connsiteX0-5985" fmla="*/ 11798824 w 11798824"/>
                <a:gd name="connsiteY0-5986" fmla="*/ 1792576 h 2045303"/>
                <a:gd name="connsiteX1-5987" fmla="*/ 11301369 w 11798824"/>
                <a:gd name="connsiteY1-5988" fmla="*/ 1793313 h 2045303"/>
                <a:gd name="connsiteX2-5989" fmla="*/ 11277110 w 11798824"/>
                <a:gd name="connsiteY2-5990" fmla="*/ 1735716 h 2045303"/>
                <a:gd name="connsiteX3-5991" fmla="*/ 11311817 w 11798824"/>
                <a:gd name="connsiteY3-5992" fmla="*/ 921909 h 2045303"/>
                <a:gd name="connsiteX4-5993" fmla="*/ 11320561 w 11798824"/>
                <a:gd name="connsiteY4-5994" fmla="*/ 853065 h 2045303"/>
                <a:gd name="connsiteX5-5995" fmla="*/ 11351274 w 11798824"/>
                <a:gd name="connsiteY5-5996" fmla="*/ 709763 h 2045303"/>
                <a:gd name="connsiteX6-5997" fmla="*/ 11344576 w 11798824"/>
                <a:gd name="connsiteY6-5998" fmla="*/ 699410 h 2045303"/>
                <a:gd name="connsiteX7-5999" fmla="*/ 11342246 w 11798824"/>
                <a:gd name="connsiteY7-6000" fmla="*/ 699232 h 2045303"/>
                <a:gd name="connsiteX8-6001" fmla="*/ 10650002 w 11798824"/>
                <a:gd name="connsiteY8-6002" fmla="*/ 745707 h 2045303"/>
                <a:gd name="connsiteX9-6003" fmla="*/ 10464273 w 11798824"/>
                <a:gd name="connsiteY9-6004" fmla="*/ 1069836 h 2045303"/>
                <a:gd name="connsiteX10-6005" fmla="*/ 10484846 w 11798824"/>
                <a:gd name="connsiteY10-6006" fmla="*/ 747984 h 2045303"/>
                <a:gd name="connsiteX11-6007" fmla="*/ 10186057 w 11798824"/>
                <a:gd name="connsiteY11-6008" fmla="*/ 940642 h 2045303"/>
                <a:gd name="connsiteX12-6009" fmla="*/ 10388064 w 11798824"/>
                <a:gd name="connsiteY12-6010" fmla="*/ 664827 h 2045303"/>
                <a:gd name="connsiteX13-6011" fmla="*/ 10046936 w 11798824"/>
                <a:gd name="connsiteY13-6012" fmla="*/ 703341 h 2045303"/>
                <a:gd name="connsiteX14-6013" fmla="*/ 10355118 w 11798824"/>
                <a:gd name="connsiteY14-6014" fmla="*/ 557754 h 2045303"/>
                <a:gd name="connsiteX15-6015" fmla="*/ 10040603 w 11798824"/>
                <a:gd name="connsiteY15-6016" fmla="*/ 412593 h 2045303"/>
                <a:gd name="connsiteX16-6017" fmla="*/ 10381686 w 11798824"/>
                <a:gd name="connsiteY16-6018" fmla="*/ 434901 h 2045303"/>
                <a:gd name="connsiteX17-6019" fmla="*/ 10180525 w 11798824"/>
                <a:gd name="connsiteY17-6020" fmla="*/ 157646 h 2045303"/>
                <a:gd name="connsiteX18-6021" fmla="*/ 10467164 w 11798824"/>
                <a:gd name="connsiteY18-6022" fmla="*/ 348214 h 2045303"/>
                <a:gd name="connsiteX19-6023" fmla="*/ 10429157 w 11798824"/>
                <a:gd name="connsiteY19-6024" fmla="*/ 6793 h 2045303"/>
                <a:gd name="connsiteX20-6025" fmla="*/ 10580046 w 11798824"/>
                <a:gd name="connsiteY20-6026" fmla="*/ 312768 h 2045303"/>
                <a:gd name="connsiteX21-6027" fmla="*/ 10719905 w 11798824"/>
                <a:gd name="connsiteY21-6028" fmla="*/ 460 h 2045303"/>
                <a:gd name="connsiteX22-6029" fmla="*/ 10699020 w 11798824"/>
                <a:gd name="connsiteY22-6030" fmla="*/ 344371 h 2045303"/>
                <a:gd name="connsiteX23-6031" fmla="*/ 10973776 w 11798824"/>
                <a:gd name="connsiteY23-6032" fmla="*/ 144820 h 2045303"/>
                <a:gd name="connsiteX24-6033" fmla="*/ 10784320 w 11798824"/>
                <a:gd name="connsiteY24-6034" fmla="*/ 426976 h 2045303"/>
                <a:gd name="connsiteX25-6035" fmla="*/ 11125750 w 11798824"/>
                <a:gd name="connsiteY25-6036" fmla="*/ 388978 h 2045303"/>
                <a:gd name="connsiteX26-6037" fmla="*/ 10817408 w 11798824"/>
                <a:gd name="connsiteY26-6038" fmla="*/ 540205 h 2045303"/>
                <a:gd name="connsiteX27-6039" fmla="*/ 11119150 w 11798824"/>
                <a:gd name="connsiteY27-6040" fmla="*/ 677698 h 2045303"/>
                <a:gd name="connsiteX28-6041" fmla="*/ 10781625 w 11798824"/>
                <a:gd name="connsiteY28-6042" fmla="*/ 658343 h 2045303"/>
                <a:gd name="connsiteX29-6043" fmla="*/ 10428943 w 11798824"/>
                <a:gd name="connsiteY29-6044" fmla="*/ 659891 h 2045303"/>
                <a:gd name="connsiteX30-6045" fmla="*/ 10552953 w 11798824"/>
                <a:gd name="connsiteY30-6046" fmla="*/ 377566 h 2045303"/>
                <a:gd name="connsiteX31-6047" fmla="*/ 10761087 w 11798824"/>
                <a:gd name="connsiteY31-6048" fmla="*/ 613176 h 2045303"/>
                <a:gd name="connsiteX32-6049" fmla="*/ 10684967 w 11798824"/>
                <a:gd name="connsiteY32-6050" fmla="*/ 706366 h 2045303"/>
                <a:gd name="connsiteX33-6051" fmla="*/ 10648597 w 11798824"/>
                <a:gd name="connsiteY33-6052" fmla="*/ 749175 h 2045303"/>
                <a:gd name="connsiteX34-6053" fmla="*/ 10209263 w 11798824"/>
                <a:gd name="connsiteY34-6054" fmla="*/ 1783214 h 2045303"/>
                <a:gd name="connsiteX35-6055" fmla="*/ 10213880 w 11798824"/>
                <a:gd name="connsiteY35-6056" fmla="*/ 1794643 h 2045303"/>
                <a:gd name="connsiteX36-6057" fmla="*/ 10214387 w 11798824"/>
                <a:gd name="connsiteY36-6058" fmla="*/ 1794839 h 2045303"/>
                <a:gd name="connsiteX37-6059" fmla="*/ 10920355 w 11798824"/>
                <a:gd name="connsiteY37-6060" fmla="*/ 2044325 h 2045303"/>
                <a:gd name="connsiteX38-6061" fmla="*/ 10937948 w 11798824"/>
                <a:gd name="connsiteY38-6062" fmla="*/ 2040536 h 2045303"/>
                <a:gd name="connsiteX39-6063" fmla="*/ 11238917 w 11798824"/>
                <a:gd name="connsiteY39-6064" fmla="*/ 1752278 h 2045303"/>
                <a:gd name="connsiteX40-6065" fmla="*/ 11249910 w 11798824"/>
                <a:gd name="connsiteY40-6066" fmla="*/ 1727898 h 2045303"/>
                <a:gd name="connsiteX41-6067" fmla="*/ 11290613 w 11798824"/>
                <a:gd name="connsiteY41-6068" fmla="*/ 935936 h 2045303"/>
                <a:gd name="connsiteX42-6069" fmla="*/ 11281122 w 11798824"/>
                <a:gd name="connsiteY42-6070" fmla="*/ 934246 h 2045303"/>
                <a:gd name="connsiteX43-6071" fmla="*/ 10949832 w 11798824"/>
                <a:gd name="connsiteY43-6072" fmla="*/ 1998046 h 2045303"/>
                <a:gd name="connsiteX44-6073" fmla="*/ 10936783 w 11798824"/>
                <a:gd name="connsiteY44-6074" fmla="*/ 2004904 h 2045303"/>
                <a:gd name="connsiteX45-6075" fmla="*/ 10936374 w 11798824"/>
                <a:gd name="connsiteY45-6076" fmla="*/ 2004770 h 2045303"/>
                <a:gd name="connsiteX46-6077" fmla="*/ 10788145 w 11798824"/>
                <a:gd name="connsiteY46-6078" fmla="*/ 1952061 h 2045303"/>
                <a:gd name="connsiteX47-6079" fmla="*/ 10782497 w 11798824"/>
                <a:gd name="connsiteY47-6080" fmla="*/ 1941103 h 2045303"/>
                <a:gd name="connsiteX48-6081" fmla="*/ 10782541 w 11798824"/>
                <a:gd name="connsiteY48-6082" fmla="*/ 1940960 h 2045303"/>
                <a:gd name="connsiteX49-6083" fmla="*/ 11188813 w 11798824"/>
                <a:gd name="connsiteY49-6084" fmla="*/ 742789 h 2045303"/>
                <a:gd name="connsiteX50-6085" fmla="*/ 11183352 w 11798824"/>
                <a:gd name="connsiteY50-6086" fmla="*/ 731742 h 2045303"/>
                <a:gd name="connsiteX51-6087" fmla="*/ 11180132 w 11798824"/>
                <a:gd name="connsiteY51-6088" fmla="*/ 731288 h 2045303"/>
                <a:gd name="connsiteX52-6089" fmla="*/ 11083296 w 11798824"/>
                <a:gd name="connsiteY52-6090" fmla="*/ 735967 h 2045303"/>
                <a:gd name="connsiteX53-6091" fmla="*/ 11067908 w 11798824"/>
                <a:gd name="connsiteY53-6092" fmla="*/ 747477 h 2045303"/>
                <a:gd name="connsiteX54-6093" fmla="*/ 10669490 w 11798824"/>
                <a:gd name="connsiteY54-6094" fmla="*/ 1894183 h 2045303"/>
                <a:gd name="connsiteX55-6095" fmla="*/ 10647814 w 11798824"/>
                <a:gd name="connsiteY55-6096" fmla="*/ 1904857 h 2045303"/>
                <a:gd name="connsiteX56-6097" fmla="*/ 10548309 w 11798824"/>
                <a:gd name="connsiteY56-6098" fmla="*/ 1871493 h 2045303"/>
                <a:gd name="connsiteX57-6099" fmla="*/ 10542813 w 11798824"/>
                <a:gd name="connsiteY57-6100" fmla="*/ 1860464 h 2045303"/>
                <a:gd name="connsiteX58-6101" fmla="*/ 10542910 w 11798824"/>
                <a:gd name="connsiteY58-6102" fmla="*/ 1860179 h 2045303"/>
                <a:gd name="connsiteX59-6103" fmla="*/ 10956752 w 11798824"/>
                <a:gd name="connsiteY59-6104" fmla="*/ 753303 h 2045303"/>
                <a:gd name="connsiteX60-6105" fmla="*/ 10951646 w 11798824"/>
                <a:gd name="connsiteY60-6106" fmla="*/ 742078 h 2045303"/>
                <a:gd name="connsiteX61-6107" fmla="*/ 10948044 w 11798824"/>
                <a:gd name="connsiteY61-6108" fmla="*/ 741544 h 2045303"/>
                <a:gd name="connsiteX62-6109" fmla="*/ 10864728 w 11798824"/>
                <a:gd name="connsiteY62-6110" fmla="*/ 746756 h 2045303"/>
                <a:gd name="connsiteX63-6111" fmla="*/ 10849767 w 11798824"/>
                <a:gd name="connsiteY63-6112" fmla="*/ 757732 h 2045303"/>
                <a:gd name="connsiteX64-6113" fmla="*/ 10442748 w 11798824"/>
                <a:gd name="connsiteY64-6114" fmla="*/ 1817476 h 2045303"/>
                <a:gd name="connsiteX65-6115" fmla="*/ 10421107 w 11798824"/>
                <a:gd name="connsiteY65-6116" fmla="*/ 1827545 h 2045303"/>
                <a:gd name="connsiteX66-6117" fmla="*/ 10342523 w 11798824"/>
                <a:gd name="connsiteY66-6118" fmla="*/ 1800318 h 2045303"/>
                <a:gd name="connsiteX67-6119" fmla="*/ 10337142 w 11798824"/>
                <a:gd name="connsiteY67-6120" fmla="*/ 1789218 h 2045303"/>
                <a:gd name="connsiteX68-6121" fmla="*/ 10337293 w 11798824"/>
                <a:gd name="connsiteY68-6122" fmla="*/ 1788809 h 2045303"/>
                <a:gd name="connsiteX69-6123" fmla="*/ 10751001 w 11798824"/>
                <a:gd name="connsiteY69-6124" fmla="*/ 765924 h 2045303"/>
                <a:gd name="connsiteX70-6125" fmla="*/ 10746189 w 11798824"/>
                <a:gd name="connsiteY70-6126" fmla="*/ 754574 h 2045303"/>
                <a:gd name="connsiteX71-6127" fmla="*/ 10742480 w 11798824"/>
                <a:gd name="connsiteY71-6128" fmla="*/ 753952 h 2045303"/>
                <a:gd name="connsiteX72-6129" fmla="*/ 10675334 w 11798824"/>
                <a:gd name="connsiteY72-6130" fmla="*/ 757323 h 2045303"/>
                <a:gd name="connsiteX73-6131" fmla="*/ 10660515 w 11798824"/>
                <a:gd name="connsiteY73-6132" fmla="*/ 767454 h 2045303"/>
                <a:gd name="connsiteX74-6133" fmla="*/ 10630416 w 11798824"/>
                <a:gd name="connsiteY74-6134" fmla="*/ 834724 h 2045303"/>
                <a:gd name="connsiteX75-6135" fmla="*/ 10634810 w 11798824"/>
                <a:gd name="connsiteY75-6136" fmla="*/ 846243 h 2045303"/>
                <a:gd name="connsiteX76-6137" fmla="*/ 10638537 w 11798824"/>
                <a:gd name="connsiteY76-6138" fmla="*/ 846999 h 2045303"/>
                <a:gd name="connsiteX77-6139" fmla="*/ 11275180 w 11798824"/>
                <a:gd name="connsiteY77-6140" fmla="*/ 835133 h 2045303"/>
                <a:gd name="connsiteX78-6141" fmla="*/ 11284057 w 11798824"/>
                <a:gd name="connsiteY78-6142" fmla="*/ 843690 h 2045303"/>
                <a:gd name="connsiteX79-6143" fmla="*/ 11283666 w 11798824"/>
                <a:gd name="connsiteY79-6144" fmla="*/ 846430 h 2045303"/>
                <a:gd name="connsiteX80-6145" fmla="*/ 11257338 w 11798824"/>
                <a:gd name="connsiteY80-6146" fmla="*/ 931347 h 2045303"/>
                <a:gd name="connsiteX81-6147" fmla="*/ 11240856 w 11798824"/>
                <a:gd name="connsiteY81-6148" fmla="*/ 943434 h 2045303"/>
                <a:gd name="connsiteX82-6149" fmla="*/ 10596421 w 11798824"/>
                <a:gd name="connsiteY82-6150" fmla="*/ 940455 h 2045303"/>
                <a:gd name="connsiteX83-6151" fmla="*/ 10580526 w 11798824"/>
                <a:gd name="connsiteY83-6152" fmla="*/ 950951 h 2045303"/>
                <a:gd name="connsiteX84-6153" fmla="*/ 10550578 w 11798824"/>
                <a:gd name="connsiteY84-6154" fmla="*/ 1021974 h 2045303"/>
                <a:gd name="connsiteX85-6155" fmla="*/ 10555221 w 11798824"/>
                <a:gd name="connsiteY85-6156" fmla="*/ 1033395 h 2045303"/>
                <a:gd name="connsiteX86-6157" fmla="*/ 10558245 w 11798824"/>
                <a:gd name="connsiteY86-6158" fmla="*/ 1034071 h 2045303"/>
                <a:gd name="connsiteX87-6159" fmla="*/ 11205624 w 11798824"/>
                <a:gd name="connsiteY87-6160" fmla="*/ 1060897 h 2045303"/>
                <a:gd name="connsiteX88-6161" fmla="*/ 11214012 w 11798824"/>
                <a:gd name="connsiteY88-6162" fmla="*/ 1069916 h 2045303"/>
                <a:gd name="connsiteX89-6163" fmla="*/ 11213629 w 11798824"/>
                <a:gd name="connsiteY89-6164" fmla="*/ 1072167 h 2045303"/>
                <a:gd name="connsiteX90-6165" fmla="*/ 11184375 w 11798824"/>
                <a:gd name="connsiteY90-6166" fmla="*/ 1167340 h 2045303"/>
                <a:gd name="connsiteX91-6167" fmla="*/ 11166639 w 11798824"/>
                <a:gd name="connsiteY91-6168" fmla="*/ 1179410 h 2045303"/>
                <a:gd name="connsiteX92-6169" fmla="*/ 10518299 w 11798824"/>
                <a:gd name="connsiteY92-6170" fmla="*/ 1129226 h 2045303"/>
                <a:gd name="connsiteX93-6171" fmla="*/ 10501248 w 11798824"/>
                <a:gd name="connsiteY93-6172" fmla="*/ 1139473 h 2045303"/>
                <a:gd name="connsiteX94-6173" fmla="*/ 10468338 w 11798824"/>
                <a:gd name="connsiteY94-6174" fmla="*/ 1214730 h 2045303"/>
                <a:gd name="connsiteX95-6175" fmla="*/ 10472830 w 11798824"/>
                <a:gd name="connsiteY95-6176" fmla="*/ 1226213 h 2045303"/>
                <a:gd name="connsiteX96-6177" fmla="*/ 10475311 w 11798824"/>
                <a:gd name="connsiteY96-6178" fmla="*/ 1226880 h 2045303"/>
                <a:gd name="connsiteX97-6179" fmla="*/ 11131203 w 11798824"/>
                <a:gd name="connsiteY97-6180" fmla="*/ 1303961 h 2045303"/>
                <a:gd name="connsiteX98-6181" fmla="*/ 11138843 w 11798824"/>
                <a:gd name="connsiteY98-6182" fmla="*/ 1313630 h 2045303"/>
                <a:gd name="connsiteX99-6183" fmla="*/ 11138514 w 11798824"/>
                <a:gd name="connsiteY99-6184" fmla="*/ 1315204 h 2045303"/>
                <a:gd name="connsiteX100-6185" fmla="*/ 11105604 w 11798824"/>
                <a:gd name="connsiteY100-6186" fmla="*/ 1421122 h 2045303"/>
                <a:gd name="connsiteX101-6187" fmla="*/ 11086453 w 11798824"/>
                <a:gd name="connsiteY101-6188" fmla="*/ 1432978 h 2045303"/>
                <a:gd name="connsiteX102-6189" fmla="*/ 10436255 w 11798824"/>
                <a:gd name="connsiteY102-6190" fmla="*/ 1327479 h 2045303"/>
                <a:gd name="connsiteX103-6191" fmla="*/ 10417905 w 11798824"/>
                <a:gd name="connsiteY103-6192" fmla="*/ 1337263 h 2045303"/>
                <a:gd name="connsiteX104-6193" fmla="*/ 10382549 w 11798824"/>
                <a:gd name="connsiteY104-6194" fmla="*/ 1417395 h 2045303"/>
                <a:gd name="connsiteX105-6195" fmla="*/ 10387343 w 11798824"/>
                <a:gd name="connsiteY105-6196" fmla="*/ 1429758 h 2045303"/>
                <a:gd name="connsiteX106-6197" fmla="*/ 10389282 w 11798824"/>
                <a:gd name="connsiteY106-6198" fmla="*/ 1430372 h 2045303"/>
                <a:gd name="connsiteX107-6199" fmla="*/ 11050457 w 11798824"/>
                <a:gd name="connsiteY107-6200" fmla="*/ 1563640 h 2045303"/>
                <a:gd name="connsiteX108-6201" fmla="*/ 11057288 w 11798824"/>
                <a:gd name="connsiteY108-6202" fmla="*/ 1573905 h 2045303"/>
                <a:gd name="connsiteX109-6203" fmla="*/ 11057066 w 11798824"/>
                <a:gd name="connsiteY109-6204" fmla="*/ 1574768 h 2045303"/>
                <a:gd name="connsiteX110-6205" fmla="*/ 11022617 w 11798824"/>
                <a:gd name="connsiteY110-6206" fmla="*/ 1685711 h 2045303"/>
                <a:gd name="connsiteX111-6207" fmla="*/ 11002212 w 11798824"/>
                <a:gd name="connsiteY111-6208" fmla="*/ 1697318 h 2045303"/>
                <a:gd name="connsiteX112-6209" fmla="*/ 10343119 w 11798824"/>
                <a:gd name="connsiteY112-6210" fmla="*/ 1539465 h 2045303"/>
                <a:gd name="connsiteX113-6211" fmla="*/ 10323319 w 11798824"/>
                <a:gd name="connsiteY113-6212" fmla="*/ 1549436 h 2045303"/>
                <a:gd name="connsiteX114-6213" fmla="*/ 10286487 w 11798824"/>
                <a:gd name="connsiteY114-6214" fmla="*/ 1636061 h 2045303"/>
                <a:gd name="connsiteX115-6215" fmla="*/ 10291103 w 11798824"/>
                <a:gd name="connsiteY115-6216" fmla="*/ 1647490 h 2045303"/>
                <a:gd name="connsiteX116-6217" fmla="*/ 10292064 w 11798824"/>
                <a:gd name="connsiteY116-6218" fmla="*/ 1647837 h 2045303"/>
                <a:gd name="connsiteX117-6219" fmla="*/ 10959891 w 11798824"/>
                <a:gd name="connsiteY117-6220" fmla="*/ 1842906 h 2045303"/>
                <a:gd name="connsiteX118-6221" fmla="*/ 10965807 w 11798824"/>
                <a:gd name="connsiteY118-6222" fmla="*/ 1853739 h 2045303"/>
                <a:gd name="connsiteX119-6223" fmla="*/ 10965771 w 11798824"/>
                <a:gd name="connsiteY119-6224" fmla="*/ 1853855 h 2045303"/>
                <a:gd name="connsiteX120-6225" fmla="*/ 10916851 w 11798824"/>
                <a:gd name="connsiteY120-6226" fmla="*/ 2011637 h 2045303"/>
                <a:gd name="connsiteX121-6227" fmla="*/ 10905928 w 11798824"/>
                <a:gd name="connsiteY121-6228" fmla="*/ 2017374 h 2045303"/>
                <a:gd name="connsiteX122-6229" fmla="*/ 10905634 w 11798824"/>
                <a:gd name="connsiteY122-6230" fmla="*/ 2017276 h 2045303"/>
                <a:gd name="connsiteX123-6231" fmla="*/ 10231509 w 11798824"/>
                <a:gd name="connsiteY123-6232" fmla="*/ 1780252 h 2045303"/>
                <a:gd name="connsiteX124-6233" fmla="*/ 10176584 w 11798824"/>
                <a:gd name="connsiteY124-6234" fmla="*/ 1770877 h 2045303"/>
                <a:gd name="connsiteX125-6235" fmla="*/ 10091809 w 11798824"/>
                <a:gd name="connsiteY125-6236" fmla="*/ 1771037 h 2045303"/>
                <a:gd name="connsiteX126-6237" fmla="*/ 9939524 w 11798824"/>
                <a:gd name="connsiteY126-6238" fmla="*/ 1771037 h 2045303"/>
                <a:gd name="connsiteX127-6239" fmla="*/ 9924332 w 11798824"/>
                <a:gd name="connsiteY127-6240" fmla="*/ 1755863 h 2045303"/>
                <a:gd name="connsiteX128-6241" fmla="*/ 9924350 w 11798824"/>
                <a:gd name="connsiteY128-6242" fmla="*/ 1755205 h 2045303"/>
                <a:gd name="connsiteX129-6243" fmla="*/ 9951389 w 11798824"/>
                <a:gd name="connsiteY129-6244" fmla="*/ 1121906 h 2045303"/>
                <a:gd name="connsiteX130-6245" fmla="*/ 9958203 w 11798824"/>
                <a:gd name="connsiteY130-6246" fmla="*/ 1068280 h 2045303"/>
                <a:gd name="connsiteX131-6247" fmla="*/ 9982129 w 11798824"/>
                <a:gd name="connsiteY131-6248" fmla="*/ 956652 h 2045303"/>
                <a:gd name="connsiteX132-6249" fmla="*/ 9976899 w 11798824"/>
                <a:gd name="connsiteY132-6250" fmla="*/ 948593 h 2045303"/>
                <a:gd name="connsiteX133-6251" fmla="*/ 9975094 w 11798824"/>
                <a:gd name="connsiteY133-6252" fmla="*/ 948451 h 2045303"/>
                <a:gd name="connsiteX134-6253" fmla="*/ 9442758 w 11798824"/>
                <a:gd name="connsiteY134-6254" fmla="*/ 984030 h 2045303"/>
                <a:gd name="connsiteX135-6255" fmla="*/ 9433160 w 11798824"/>
                <a:gd name="connsiteY135-6256" fmla="*/ 991021 h 2045303"/>
                <a:gd name="connsiteX136-6257" fmla="*/ 9092495 w 11798824"/>
                <a:gd name="connsiteY136-6258" fmla="*/ 1792838 h 2045303"/>
                <a:gd name="connsiteX137-6259" fmla="*/ 9096107 w 11798824"/>
                <a:gd name="connsiteY137-6260" fmla="*/ 1801741 h 2045303"/>
                <a:gd name="connsiteX138-6261" fmla="*/ 9096489 w 11798824"/>
                <a:gd name="connsiteY138-6262" fmla="*/ 1801893 h 2045303"/>
                <a:gd name="connsiteX139-6263" fmla="*/ 9646410 w 11798824"/>
                <a:gd name="connsiteY139-6264" fmla="*/ 1996232 h 2045303"/>
                <a:gd name="connsiteX140-6265" fmla="*/ 9660117 w 11798824"/>
                <a:gd name="connsiteY140-6266" fmla="*/ 1993279 h 2045303"/>
                <a:gd name="connsiteX141-6267" fmla="*/ 9894553 w 11798824"/>
                <a:gd name="connsiteY141-6268" fmla="*/ 1768733 h 2045303"/>
                <a:gd name="connsiteX142-6269" fmla="*/ 9903119 w 11798824"/>
                <a:gd name="connsiteY142-6270" fmla="*/ 1749752 h 2045303"/>
                <a:gd name="connsiteX143-6271" fmla="*/ 9934828 w 11798824"/>
                <a:gd name="connsiteY143-6272" fmla="*/ 1132837 h 2045303"/>
                <a:gd name="connsiteX144-6273" fmla="*/ 9931225 w 11798824"/>
                <a:gd name="connsiteY144-6274" fmla="*/ 1128870 h 2045303"/>
                <a:gd name="connsiteX145-6275" fmla="*/ 9927427 w 11798824"/>
                <a:gd name="connsiteY145-6276" fmla="*/ 1131521 h 2045303"/>
                <a:gd name="connsiteX146-6277" fmla="*/ 9669367 w 11798824"/>
                <a:gd name="connsiteY146-6278" fmla="*/ 1960199 h 2045303"/>
                <a:gd name="connsiteX147-6279" fmla="*/ 9659191 w 11798824"/>
                <a:gd name="connsiteY147-6280" fmla="*/ 1965545 h 2045303"/>
                <a:gd name="connsiteX148-6281" fmla="*/ 9658889 w 11798824"/>
                <a:gd name="connsiteY148-6282" fmla="*/ 1965447 h 2045303"/>
                <a:gd name="connsiteX149-6283" fmla="*/ 9543410 w 11798824"/>
                <a:gd name="connsiteY149-6284" fmla="*/ 1924363 h 2045303"/>
                <a:gd name="connsiteX150-6285" fmla="*/ 9539007 w 11798824"/>
                <a:gd name="connsiteY150-6286" fmla="*/ 1915833 h 2045303"/>
                <a:gd name="connsiteX151-6287" fmla="*/ 9539042 w 11798824"/>
                <a:gd name="connsiteY151-6288" fmla="*/ 1915717 h 2045303"/>
                <a:gd name="connsiteX152-6289" fmla="*/ 9855505 w 11798824"/>
                <a:gd name="connsiteY152-6290" fmla="*/ 982384 h 2045303"/>
                <a:gd name="connsiteX153-6291" fmla="*/ 9851245 w 11798824"/>
                <a:gd name="connsiteY153-6292" fmla="*/ 973765 h 2045303"/>
                <a:gd name="connsiteX154-6293" fmla="*/ 9848745 w 11798824"/>
                <a:gd name="connsiteY154-6294" fmla="*/ 973418 h 2045303"/>
                <a:gd name="connsiteX155-6295" fmla="*/ 9773319 w 11798824"/>
                <a:gd name="connsiteY155-6296" fmla="*/ 977065 h 2045303"/>
                <a:gd name="connsiteX156-6297" fmla="*/ 9761329 w 11798824"/>
                <a:gd name="connsiteY156-6298" fmla="*/ 986040 h 2045303"/>
                <a:gd name="connsiteX157-6299" fmla="*/ 9451021 w 11798824"/>
                <a:gd name="connsiteY157-6300" fmla="*/ 1879294 h 2045303"/>
                <a:gd name="connsiteX158-6301" fmla="*/ 9434121 w 11798824"/>
                <a:gd name="connsiteY158-6302" fmla="*/ 1887583 h 2045303"/>
                <a:gd name="connsiteX159-6303" fmla="*/ 9356604 w 11798824"/>
                <a:gd name="connsiteY159-6304" fmla="*/ 1861593 h 2045303"/>
                <a:gd name="connsiteX160-6305" fmla="*/ 9352326 w 11798824"/>
                <a:gd name="connsiteY160-6306" fmla="*/ 1853001 h 2045303"/>
                <a:gd name="connsiteX161-6307" fmla="*/ 9352406 w 11798824"/>
                <a:gd name="connsiteY161-6308" fmla="*/ 1852779 h 2045303"/>
                <a:gd name="connsiteX162-6309" fmla="*/ 9674775 w 11798824"/>
                <a:gd name="connsiteY162-6310" fmla="*/ 990558 h 2045303"/>
                <a:gd name="connsiteX163-6311" fmla="*/ 9670772 w 11798824"/>
                <a:gd name="connsiteY163-6312" fmla="*/ 981824 h 2045303"/>
                <a:gd name="connsiteX164-6313" fmla="*/ 9667988 w 11798824"/>
                <a:gd name="connsiteY164-6314" fmla="*/ 981406 h 2045303"/>
                <a:gd name="connsiteX165-6315" fmla="*/ 9603057 w 11798824"/>
                <a:gd name="connsiteY165-6316" fmla="*/ 985462 h 2045303"/>
                <a:gd name="connsiteX166-6317" fmla="*/ 9591405 w 11798824"/>
                <a:gd name="connsiteY166-6318" fmla="*/ 994018 h 2045303"/>
                <a:gd name="connsiteX167-6319" fmla="*/ 9274355 w 11798824"/>
                <a:gd name="connsiteY167-6320" fmla="*/ 1819513 h 2045303"/>
                <a:gd name="connsiteX168-6321" fmla="*/ 9257455 w 11798824"/>
                <a:gd name="connsiteY168-6322" fmla="*/ 1827358 h 2045303"/>
                <a:gd name="connsiteX169-6323" fmla="*/ 9196207 w 11798824"/>
                <a:gd name="connsiteY169-6324" fmla="*/ 1806180 h 2045303"/>
                <a:gd name="connsiteX170-6325" fmla="*/ 9192018 w 11798824"/>
                <a:gd name="connsiteY170-6326" fmla="*/ 1797534 h 2045303"/>
                <a:gd name="connsiteX171-6327" fmla="*/ 9192133 w 11798824"/>
                <a:gd name="connsiteY171-6328" fmla="*/ 1797214 h 2045303"/>
                <a:gd name="connsiteX172-6329" fmla="*/ 9514484 w 11798824"/>
                <a:gd name="connsiteY172-6330" fmla="*/ 1000414 h 2045303"/>
                <a:gd name="connsiteX173-6331" fmla="*/ 9510749 w 11798824"/>
                <a:gd name="connsiteY173-6332" fmla="*/ 991572 h 2045303"/>
                <a:gd name="connsiteX174-6333" fmla="*/ 9507858 w 11798824"/>
                <a:gd name="connsiteY174-6334" fmla="*/ 991083 h 2045303"/>
                <a:gd name="connsiteX175-6335" fmla="*/ 9455548 w 11798824"/>
                <a:gd name="connsiteY175-6336" fmla="*/ 993752 h 2045303"/>
                <a:gd name="connsiteX176-6337" fmla="*/ 9443985 w 11798824"/>
                <a:gd name="connsiteY176-6338" fmla="*/ 1001641 h 2045303"/>
                <a:gd name="connsiteX177-6339" fmla="*/ 9420539 w 11798824"/>
                <a:gd name="connsiteY177-6340" fmla="*/ 1054040 h 2045303"/>
                <a:gd name="connsiteX178-6341" fmla="*/ 9423954 w 11798824"/>
                <a:gd name="connsiteY178-6342" fmla="*/ 1063005 h 2045303"/>
                <a:gd name="connsiteX179-6343" fmla="*/ 9426863 w 11798824"/>
                <a:gd name="connsiteY179-6344" fmla="*/ 1063601 h 2045303"/>
                <a:gd name="connsiteX180-6345" fmla="*/ 9922784 w 11798824"/>
                <a:gd name="connsiteY180-6346" fmla="*/ 1054360 h 2045303"/>
                <a:gd name="connsiteX181-6347" fmla="*/ 9929696 w 11798824"/>
                <a:gd name="connsiteY181-6348" fmla="*/ 1061040 h 2045303"/>
                <a:gd name="connsiteX182-6349" fmla="*/ 9929393 w 11798824"/>
                <a:gd name="connsiteY182-6350" fmla="*/ 1063165 h 2045303"/>
                <a:gd name="connsiteX183-6351" fmla="*/ 9908882 w 11798824"/>
                <a:gd name="connsiteY183-6352" fmla="*/ 1129306 h 2045303"/>
                <a:gd name="connsiteX184-6353" fmla="*/ 9896047 w 11798824"/>
                <a:gd name="connsiteY184-6354" fmla="*/ 1138725 h 2045303"/>
                <a:gd name="connsiteX185-6355" fmla="*/ 9394060 w 11798824"/>
                <a:gd name="connsiteY185-6356" fmla="*/ 1136404 h 2045303"/>
                <a:gd name="connsiteX186-6357" fmla="*/ 9381678 w 11798824"/>
                <a:gd name="connsiteY186-6358" fmla="*/ 1144587 h 2045303"/>
                <a:gd name="connsiteX187-6359" fmla="*/ 9358348 w 11798824"/>
                <a:gd name="connsiteY187-6360" fmla="*/ 1199903 h 2045303"/>
                <a:gd name="connsiteX188-6361" fmla="*/ 9361968 w 11798824"/>
                <a:gd name="connsiteY188-6362" fmla="*/ 1208806 h 2045303"/>
                <a:gd name="connsiteX189-6363" fmla="*/ 9364325 w 11798824"/>
                <a:gd name="connsiteY189-6364" fmla="*/ 1209331 h 2045303"/>
                <a:gd name="connsiteX190-6365" fmla="*/ 9868652 w 11798824"/>
                <a:gd name="connsiteY190-6366" fmla="*/ 1230198 h 2045303"/>
                <a:gd name="connsiteX191-6367" fmla="*/ 9875171 w 11798824"/>
                <a:gd name="connsiteY191-6368" fmla="*/ 1237243 h 2045303"/>
                <a:gd name="connsiteX192-6369" fmla="*/ 9874878 w 11798824"/>
                <a:gd name="connsiteY192-6370" fmla="*/ 1238977 h 2045303"/>
                <a:gd name="connsiteX193-6371" fmla="*/ 9852090 w 11798824"/>
                <a:gd name="connsiteY193-6372" fmla="*/ 1313105 h 2045303"/>
                <a:gd name="connsiteX194-6373" fmla="*/ 9838276 w 11798824"/>
                <a:gd name="connsiteY194-6374" fmla="*/ 1322507 h 2045303"/>
                <a:gd name="connsiteX195-6375" fmla="*/ 9333238 w 11798824"/>
                <a:gd name="connsiteY195-6376" fmla="*/ 1283415 h 2045303"/>
                <a:gd name="connsiteX196-6377" fmla="*/ 9319958 w 11798824"/>
                <a:gd name="connsiteY196-6378" fmla="*/ 1291420 h 2045303"/>
                <a:gd name="connsiteX197-6379" fmla="*/ 9294324 w 11798824"/>
                <a:gd name="connsiteY197-6380" fmla="*/ 1350044 h 2045303"/>
                <a:gd name="connsiteX198-6381" fmla="*/ 9297820 w 11798824"/>
                <a:gd name="connsiteY198-6382" fmla="*/ 1358984 h 2045303"/>
                <a:gd name="connsiteX199-6383" fmla="*/ 9299750 w 11798824"/>
                <a:gd name="connsiteY199-6384" fmla="*/ 1359508 h 2045303"/>
                <a:gd name="connsiteX200-6385" fmla="*/ 9810623 w 11798824"/>
                <a:gd name="connsiteY200-6386" fmla="*/ 1419529 h 2045303"/>
                <a:gd name="connsiteX201-6387" fmla="*/ 9816573 w 11798824"/>
                <a:gd name="connsiteY201-6388" fmla="*/ 1427045 h 2045303"/>
                <a:gd name="connsiteX202-6389" fmla="*/ 9816307 w 11798824"/>
                <a:gd name="connsiteY202-6390" fmla="*/ 1428282 h 2045303"/>
                <a:gd name="connsiteX203-6391" fmla="*/ 9790708 w 11798824"/>
                <a:gd name="connsiteY203-6392" fmla="*/ 1510789 h 2045303"/>
                <a:gd name="connsiteX204-6393" fmla="*/ 9775791 w 11798824"/>
                <a:gd name="connsiteY204-6394" fmla="*/ 1520030 h 2045303"/>
                <a:gd name="connsiteX205-6395" fmla="*/ 9269286 w 11798824"/>
                <a:gd name="connsiteY205-6396" fmla="*/ 1437852 h 2045303"/>
                <a:gd name="connsiteX206-6397" fmla="*/ 9254992 w 11798824"/>
                <a:gd name="connsiteY206-6398" fmla="*/ 1445475 h 2045303"/>
                <a:gd name="connsiteX207-6399" fmla="*/ 9227481 w 11798824"/>
                <a:gd name="connsiteY207-6400" fmla="*/ 1507898 h 2045303"/>
                <a:gd name="connsiteX208-6401" fmla="*/ 9231216 w 11798824"/>
                <a:gd name="connsiteY208-6402" fmla="*/ 1517522 h 2045303"/>
                <a:gd name="connsiteX209-6403" fmla="*/ 9232719 w 11798824"/>
                <a:gd name="connsiteY209-6404" fmla="*/ 1518002 h 2045303"/>
                <a:gd name="connsiteX210-6405" fmla="*/ 9747720 w 11798824"/>
                <a:gd name="connsiteY210-6406" fmla="*/ 1621812 h 2045303"/>
                <a:gd name="connsiteX211-6407" fmla="*/ 9753039 w 11798824"/>
                <a:gd name="connsiteY211-6408" fmla="*/ 1629817 h 2045303"/>
                <a:gd name="connsiteX212-6409" fmla="*/ 9752870 w 11798824"/>
                <a:gd name="connsiteY212-6410" fmla="*/ 1630484 h 2045303"/>
                <a:gd name="connsiteX213-6411" fmla="*/ 9726124 w 11798824"/>
                <a:gd name="connsiteY213-6412" fmla="*/ 1716904 h 2045303"/>
                <a:gd name="connsiteX214-6413" fmla="*/ 9710238 w 11798824"/>
                <a:gd name="connsiteY214-6414" fmla="*/ 1725941 h 2045303"/>
                <a:gd name="connsiteX215-6415" fmla="*/ 9196856 w 11798824"/>
                <a:gd name="connsiteY215-6416" fmla="*/ 1602981 h 2045303"/>
                <a:gd name="connsiteX216-6417" fmla="*/ 9181433 w 11798824"/>
                <a:gd name="connsiteY216-6418" fmla="*/ 1610746 h 2045303"/>
                <a:gd name="connsiteX217-6419" fmla="*/ 9152668 w 11798824"/>
                <a:gd name="connsiteY217-6420" fmla="*/ 1678186 h 2045303"/>
                <a:gd name="connsiteX218-6421" fmla="*/ 9156243 w 11798824"/>
                <a:gd name="connsiteY218-6422" fmla="*/ 1687089 h 2045303"/>
                <a:gd name="connsiteX219-6423" fmla="*/ 9157008 w 11798824"/>
                <a:gd name="connsiteY219-6424" fmla="*/ 1687365 h 2045303"/>
                <a:gd name="connsiteX220-6425" fmla="*/ 9677203 w 11798824"/>
                <a:gd name="connsiteY220-6426" fmla="*/ 1839357 h 2045303"/>
                <a:gd name="connsiteX221-6427" fmla="*/ 9681819 w 11798824"/>
                <a:gd name="connsiteY221-6428" fmla="*/ 1847771 h 2045303"/>
                <a:gd name="connsiteX222-6429" fmla="*/ 9681784 w 11798824"/>
                <a:gd name="connsiteY222-6430" fmla="*/ 1847878 h 2045303"/>
                <a:gd name="connsiteX223-6431" fmla="*/ 9643679 w 11798824"/>
                <a:gd name="connsiteY223-6432" fmla="*/ 1970820 h 2045303"/>
                <a:gd name="connsiteX224-6433" fmla="*/ 9635185 w 11798824"/>
                <a:gd name="connsiteY224-6434" fmla="*/ 1975294 h 2045303"/>
                <a:gd name="connsiteX225-6435" fmla="*/ 9634945 w 11798824"/>
                <a:gd name="connsiteY225-6436" fmla="*/ 1975214 h 2045303"/>
                <a:gd name="connsiteX226-6437" fmla="*/ 9109822 w 11798824"/>
                <a:gd name="connsiteY226-6438" fmla="*/ 1790579 h 2045303"/>
                <a:gd name="connsiteX227-6439" fmla="*/ 9067039 w 11798824"/>
                <a:gd name="connsiteY227-6440" fmla="*/ 1783276 h 2045303"/>
                <a:gd name="connsiteX228-6441" fmla="*/ 8916879 w 11798824"/>
                <a:gd name="connsiteY228-6442" fmla="*/ 1783276 h 2045303"/>
                <a:gd name="connsiteX229-6443" fmla="*/ 8850899 w 11798824"/>
                <a:gd name="connsiteY229-6444" fmla="*/ 1783498 h 2045303"/>
                <a:gd name="connsiteX230-6445" fmla="*/ 8838509 w 11798824"/>
                <a:gd name="connsiteY230-6446" fmla="*/ 1771126 h 2045303"/>
                <a:gd name="connsiteX231-6447" fmla="*/ 8838518 w 11798824"/>
                <a:gd name="connsiteY231-6448" fmla="*/ 1770583 h 2045303"/>
                <a:gd name="connsiteX232-6449" fmla="*/ 8860576 w 11798824"/>
                <a:gd name="connsiteY232-6450" fmla="*/ 1253965 h 2045303"/>
                <a:gd name="connsiteX233-6451" fmla="*/ 8866136 w 11798824"/>
                <a:gd name="connsiteY233-6452" fmla="*/ 1210212 h 2045303"/>
                <a:gd name="connsiteX234-6453" fmla="*/ 8885650 w 11798824"/>
                <a:gd name="connsiteY234-6454" fmla="*/ 1119148 h 2045303"/>
                <a:gd name="connsiteX235-6455" fmla="*/ 8881408 w 11798824"/>
                <a:gd name="connsiteY235-6456" fmla="*/ 1112575 h 2045303"/>
                <a:gd name="connsiteX236-6457" fmla="*/ 8879922 w 11798824"/>
                <a:gd name="connsiteY236-6458" fmla="*/ 1112459 h 2045303"/>
                <a:gd name="connsiteX237-6459" fmla="*/ 8445632 w 11798824"/>
                <a:gd name="connsiteY237-6460" fmla="*/ 1141465 h 2045303"/>
                <a:gd name="connsiteX238-6461" fmla="*/ 8437814 w 11798824"/>
                <a:gd name="connsiteY238-6462" fmla="*/ 1147175 h 2045303"/>
                <a:gd name="connsiteX239-6463" fmla="*/ 8159918 w 11798824"/>
                <a:gd name="connsiteY239-6464" fmla="*/ 1801288 h 2045303"/>
                <a:gd name="connsiteX240-6465" fmla="*/ 8162844 w 11798824"/>
                <a:gd name="connsiteY240-6466" fmla="*/ 1808555 h 2045303"/>
                <a:gd name="connsiteX241-6467" fmla="*/ 8163165 w 11798824"/>
                <a:gd name="connsiteY241-6468" fmla="*/ 1808679 h 2045303"/>
                <a:gd name="connsiteX242-6469" fmla="*/ 8611793 w 11798824"/>
                <a:gd name="connsiteY242-6470" fmla="*/ 1967217 h 2045303"/>
                <a:gd name="connsiteX243-6471" fmla="*/ 8622982 w 11798824"/>
                <a:gd name="connsiteY243-6472" fmla="*/ 1964816 h 2045303"/>
                <a:gd name="connsiteX244-6473" fmla="*/ 8814217 w 11798824"/>
                <a:gd name="connsiteY244-6474" fmla="*/ 1781631 h 2045303"/>
                <a:gd name="connsiteX245-6475" fmla="*/ 8821200 w 11798824"/>
                <a:gd name="connsiteY245-6476" fmla="*/ 1766145 h 2045303"/>
                <a:gd name="connsiteX246-6477" fmla="*/ 8847083 w 11798824"/>
                <a:gd name="connsiteY246-6478" fmla="*/ 1262806 h 2045303"/>
                <a:gd name="connsiteX247-6479" fmla="*/ 8844166 w 11798824"/>
                <a:gd name="connsiteY247-6480" fmla="*/ 1259559 h 2045303"/>
                <a:gd name="connsiteX248-6481" fmla="*/ 8841053 w 11798824"/>
                <a:gd name="connsiteY248-6482" fmla="*/ 1261730 h 2045303"/>
                <a:gd name="connsiteX249-6483" fmla="*/ 8630525 w 11798824"/>
                <a:gd name="connsiteY249-6484" fmla="*/ 1937767 h 2045303"/>
                <a:gd name="connsiteX250-6485" fmla="*/ 8622235 w 11798824"/>
                <a:gd name="connsiteY250-6486" fmla="*/ 1942134 h 2045303"/>
                <a:gd name="connsiteX251-6487" fmla="*/ 8621977 w 11798824"/>
                <a:gd name="connsiteY251-6488" fmla="*/ 1942045 h 2045303"/>
                <a:gd name="connsiteX252-6489" fmla="*/ 8527765 w 11798824"/>
                <a:gd name="connsiteY252-6490" fmla="*/ 1908557 h 2045303"/>
                <a:gd name="connsiteX253-6491" fmla="*/ 8524172 w 11798824"/>
                <a:gd name="connsiteY253-6492" fmla="*/ 1901610 h 2045303"/>
                <a:gd name="connsiteX254-6493" fmla="*/ 8524207 w 11798824"/>
                <a:gd name="connsiteY254-6494" fmla="*/ 1901504 h 2045303"/>
                <a:gd name="connsiteX255-6495" fmla="*/ 8782401 w 11798824"/>
                <a:gd name="connsiteY255-6496" fmla="*/ 1140060 h 2045303"/>
                <a:gd name="connsiteX256-6497" fmla="*/ 8778932 w 11798824"/>
                <a:gd name="connsiteY256-6498" fmla="*/ 1133033 h 2045303"/>
                <a:gd name="connsiteX257-6499" fmla="*/ 8776887 w 11798824"/>
                <a:gd name="connsiteY257-6500" fmla="*/ 1132748 h 2045303"/>
                <a:gd name="connsiteX258-6501" fmla="*/ 8715345 w 11798824"/>
                <a:gd name="connsiteY258-6502" fmla="*/ 1135728 h 2045303"/>
                <a:gd name="connsiteX259-6503" fmla="*/ 8705560 w 11798824"/>
                <a:gd name="connsiteY259-6504" fmla="*/ 1143039 h 2045303"/>
                <a:gd name="connsiteX260-6505" fmla="*/ 8452410 w 11798824"/>
                <a:gd name="connsiteY260-6506" fmla="*/ 1871778 h 2045303"/>
                <a:gd name="connsiteX261-6507" fmla="*/ 8438632 w 11798824"/>
                <a:gd name="connsiteY261-6508" fmla="*/ 1878538 h 2045303"/>
                <a:gd name="connsiteX262-6509" fmla="*/ 8375391 w 11798824"/>
                <a:gd name="connsiteY262-6510" fmla="*/ 1857342 h 2045303"/>
                <a:gd name="connsiteX263-6511" fmla="*/ 8371904 w 11798824"/>
                <a:gd name="connsiteY263-6512" fmla="*/ 1850324 h 2045303"/>
                <a:gd name="connsiteX264-6513" fmla="*/ 8371967 w 11798824"/>
                <a:gd name="connsiteY264-6514" fmla="*/ 1850146 h 2045303"/>
                <a:gd name="connsiteX265-6515" fmla="*/ 8634955 w 11798824"/>
                <a:gd name="connsiteY265-6516" fmla="*/ 1146748 h 2045303"/>
                <a:gd name="connsiteX266-6517" fmla="*/ 8631708 w 11798824"/>
                <a:gd name="connsiteY266-6518" fmla="*/ 1139615 h 2045303"/>
                <a:gd name="connsiteX267-6519" fmla="*/ 8629422 w 11798824"/>
                <a:gd name="connsiteY267-6520" fmla="*/ 1139277 h 2045303"/>
                <a:gd name="connsiteX268-6521" fmla="*/ 8576472 w 11798824"/>
                <a:gd name="connsiteY268-6522" fmla="*/ 1142586 h 2045303"/>
                <a:gd name="connsiteX269-6523" fmla="*/ 8566973 w 11798824"/>
                <a:gd name="connsiteY269-6524" fmla="*/ 1149568 h 2045303"/>
                <a:gd name="connsiteX270-6525" fmla="*/ 8308316 w 11798824"/>
                <a:gd name="connsiteY270-6526" fmla="*/ 1823008 h 2045303"/>
                <a:gd name="connsiteX271-6527" fmla="*/ 8294565 w 11798824"/>
                <a:gd name="connsiteY271-6528" fmla="*/ 1829413 h 2045303"/>
                <a:gd name="connsiteX272-6529" fmla="*/ 8244604 w 11798824"/>
                <a:gd name="connsiteY272-6530" fmla="*/ 1812130 h 2045303"/>
                <a:gd name="connsiteX273-6531" fmla="*/ 8241180 w 11798824"/>
                <a:gd name="connsiteY273-6532" fmla="*/ 1805086 h 2045303"/>
                <a:gd name="connsiteX274-6533" fmla="*/ 8241277 w 11798824"/>
                <a:gd name="connsiteY274-6534" fmla="*/ 1804819 h 2045303"/>
                <a:gd name="connsiteX275-6535" fmla="*/ 8504177 w 11798824"/>
                <a:gd name="connsiteY275-6536" fmla="*/ 1154816 h 2045303"/>
                <a:gd name="connsiteX276-6537" fmla="*/ 8501117 w 11798824"/>
                <a:gd name="connsiteY276-6538" fmla="*/ 1147602 h 2045303"/>
                <a:gd name="connsiteX277-6539" fmla="*/ 8498769 w 11798824"/>
                <a:gd name="connsiteY277-6540" fmla="*/ 1147202 h 2045303"/>
                <a:gd name="connsiteX278-6541" fmla="*/ 8456074 w 11798824"/>
                <a:gd name="connsiteY278-6542" fmla="*/ 1149346 h 2045303"/>
                <a:gd name="connsiteX279-6543" fmla="*/ 8446664 w 11798824"/>
                <a:gd name="connsiteY279-6544" fmla="*/ 1155785 h 2045303"/>
                <a:gd name="connsiteX280-6545" fmla="*/ 8427540 w 11798824"/>
                <a:gd name="connsiteY280-6546" fmla="*/ 1198533 h 2045303"/>
                <a:gd name="connsiteX281-6547" fmla="*/ 8430315 w 11798824"/>
                <a:gd name="connsiteY281-6548" fmla="*/ 1205844 h 2045303"/>
                <a:gd name="connsiteX282-6549" fmla="*/ 8432699 w 11798824"/>
                <a:gd name="connsiteY282-6550" fmla="*/ 1206334 h 2045303"/>
                <a:gd name="connsiteX283-6551" fmla="*/ 8837263 w 11798824"/>
                <a:gd name="connsiteY283-6552" fmla="*/ 1198791 h 2045303"/>
                <a:gd name="connsiteX284-6553" fmla="*/ 8842912 w 11798824"/>
                <a:gd name="connsiteY284-6554" fmla="*/ 1204226 h 2045303"/>
                <a:gd name="connsiteX285-6555" fmla="*/ 8842663 w 11798824"/>
                <a:gd name="connsiteY285-6556" fmla="*/ 1205969 h 2045303"/>
                <a:gd name="connsiteX286-6557" fmla="*/ 8825923 w 11798824"/>
                <a:gd name="connsiteY286-6558" fmla="*/ 1259933 h 2045303"/>
                <a:gd name="connsiteX287-6559" fmla="*/ 8815454 w 11798824"/>
                <a:gd name="connsiteY287-6560" fmla="*/ 1267618 h 2045303"/>
                <a:gd name="connsiteX288-6561" fmla="*/ 8405935 w 11798824"/>
                <a:gd name="connsiteY288-6562" fmla="*/ 1265723 h 2045303"/>
                <a:gd name="connsiteX289-6563" fmla="*/ 8395831 w 11798824"/>
                <a:gd name="connsiteY289-6564" fmla="*/ 1272394 h 2045303"/>
                <a:gd name="connsiteX290-6565" fmla="*/ 8376796 w 11798824"/>
                <a:gd name="connsiteY290-6566" fmla="*/ 1317526 h 2045303"/>
                <a:gd name="connsiteX291-6567" fmla="*/ 8379741 w 11798824"/>
                <a:gd name="connsiteY291-6568" fmla="*/ 1324784 h 2045303"/>
                <a:gd name="connsiteX292-6569" fmla="*/ 8381671 w 11798824"/>
                <a:gd name="connsiteY292-6570" fmla="*/ 1325220 h 2045303"/>
                <a:gd name="connsiteX293-6571" fmla="*/ 8793075 w 11798824"/>
                <a:gd name="connsiteY293-6572" fmla="*/ 1342244 h 2045303"/>
                <a:gd name="connsiteX294-6573" fmla="*/ 8798367 w 11798824"/>
                <a:gd name="connsiteY294-6574" fmla="*/ 1348008 h 2045303"/>
                <a:gd name="connsiteX295-6575" fmla="*/ 8798136 w 11798824"/>
                <a:gd name="connsiteY295-6576" fmla="*/ 1349360 h 2045303"/>
                <a:gd name="connsiteX296-6577" fmla="*/ 8779546 w 11798824"/>
                <a:gd name="connsiteY296-6578" fmla="*/ 1409843 h 2045303"/>
                <a:gd name="connsiteX297-6579" fmla="*/ 8768277 w 11798824"/>
                <a:gd name="connsiteY297-6580" fmla="*/ 1417510 h 2045303"/>
                <a:gd name="connsiteX298-6581" fmla="*/ 8356267 w 11798824"/>
                <a:gd name="connsiteY298-6582" fmla="*/ 1385623 h 2045303"/>
                <a:gd name="connsiteX299-6583" fmla="*/ 8345434 w 11798824"/>
                <a:gd name="connsiteY299-6584" fmla="*/ 1392134 h 2045303"/>
                <a:gd name="connsiteX300-6585" fmla="*/ 8324522 w 11798824"/>
                <a:gd name="connsiteY300-6586" fmla="*/ 1439960 h 2045303"/>
                <a:gd name="connsiteX301-6587" fmla="*/ 8327360 w 11798824"/>
                <a:gd name="connsiteY301-6588" fmla="*/ 1447236 h 2045303"/>
                <a:gd name="connsiteX302-6589" fmla="*/ 8328970 w 11798824"/>
                <a:gd name="connsiteY302-6590" fmla="*/ 1447672 h 2045303"/>
                <a:gd name="connsiteX303-6591" fmla="*/ 8745764 w 11798824"/>
                <a:gd name="connsiteY303-6592" fmla="*/ 1496735 h 2045303"/>
                <a:gd name="connsiteX304-6593" fmla="*/ 8750612 w 11798824"/>
                <a:gd name="connsiteY304-6594" fmla="*/ 1502872 h 2045303"/>
                <a:gd name="connsiteX305-6595" fmla="*/ 8750407 w 11798824"/>
                <a:gd name="connsiteY305-6596" fmla="*/ 1503851 h 2045303"/>
                <a:gd name="connsiteX306-6597" fmla="*/ 8729523 w 11798824"/>
                <a:gd name="connsiteY306-6598" fmla="*/ 1571156 h 2045303"/>
                <a:gd name="connsiteX307-6599" fmla="*/ 8717355 w 11798824"/>
                <a:gd name="connsiteY307-6600" fmla="*/ 1578699 h 2045303"/>
                <a:gd name="connsiteX308-6601" fmla="*/ 8304145 w 11798824"/>
                <a:gd name="connsiteY308-6602" fmla="*/ 1511651 h 2045303"/>
                <a:gd name="connsiteX309-6603" fmla="*/ 8292484 w 11798824"/>
                <a:gd name="connsiteY309-6604" fmla="*/ 1517878 h 2045303"/>
                <a:gd name="connsiteX310-6605" fmla="*/ 8270069 w 11798824"/>
                <a:gd name="connsiteY310-6606" fmla="*/ 1568782 h 2045303"/>
                <a:gd name="connsiteX311-6607" fmla="*/ 8273120 w 11798824"/>
                <a:gd name="connsiteY311-6608" fmla="*/ 1576636 h 2045303"/>
                <a:gd name="connsiteX312-6609" fmla="*/ 8274339 w 11798824"/>
                <a:gd name="connsiteY312-6610" fmla="*/ 1577027 h 2045303"/>
                <a:gd name="connsiteX313-6611" fmla="*/ 8694513 w 11798824"/>
                <a:gd name="connsiteY313-6612" fmla="*/ 1661713 h 2045303"/>
                <a:gd name="connsiteX314-6613" fmla="*/ 8698863 w 11798824"/>
                <a:gd name="connsiteY314-6614" fmla="*/ 1668250 h 2045303"/>
                <a:gd name="connsiteX315-6615" fmla="*/ 8698711 w 11798824"/>
                <a:gd name="connsiteY315-6616" fmla="*/ 1668829 h 2045303"/>
                <a:gd name="connsiteX316-6617" fmla="*/ 8676813 w 11798824"/>
                <a:gd name="connsiteY316-6618" fmla="*/ 1739336 h 2045303"/>
                <a:gd name="connsiteX317-6619" fmla="*/ 8663853 w 11798824"/>
                <a:gd name="connsiteY317-6620" fmla="*/ 1746710 h 2045303"/>
                <a:gd name="connsiteX318-6621" fmla="*/ 8245031 w 11798824"/>
                <a:gd name="connsiteY318-6622" fmla="*/ 1646396 h 2045303"/>
                <a:gd name="connsiteX319-6623" fmla="*/ 8232454 w 11798824"/>
                <a:gd name="connsiteY319-6624" fmla="*/ 1652729 h 2045303"/>
                <a:gd name="connsiteX320-6625" fmla="*/ 8209008 w 11798824"/>
                <a:gd name="connsiteY320-6626" fmla="*/ 1707778 h 2045303"/>
                <a:gd name="connsiteX321-6627" fmla="*/ 8211943 w 11798824"/>
                <a:gd name="connsiteY321-6628" fmla="*/ 1715045 h 2045303"/>
                <a:gd name="connsiteX322-6629" fmla="*/ 8212566 w 11798824"/>
                <a:gd name="connsiteY322-6630" fmla="*/ 1715267 h 2045303"/>
                <a:gd name="connsiteX323-6631" fmla="*/ 8636911 w 11798824"/>
                <a:gd name="connsiteY323-6632" fmla="*/ 1839179 h 2045303"/>
                <a:gd name="connsiteX324-6633" fmla="*/ 8640674 w 11798824"/>
                <a:gd name="connsiteY324-6634" fmla="*/ 1846054 h 2045303"/>
                <a:gd name="connsiteX325-6635" fmla="*/ 8640647 w 11798824"/>
                <a:gd name="connsiteY325-6636" fmla="*/ 1846143 h 2045303"/>
                <a:gd name="connsiteX326-6637" fmla="*/ 8609516 w 11798824"/>
                <a:gd name="connsiteY326-6638" fmla="*/ 1946404 h 2045303"/>
                <a:gd name="connsiteX327-6639" fmla="*/ 8602578 w 11798824"/>
                <a:gd name="connsiteY327-6640" fmla="*/ 1950024 h 2045303"/>
                <a:gd name="connsiteX328-6641" fmla="*/ 8602400 w 11798824"/>
                <a:gd name="connsiteY328-6642" fmla="*/ 1949962 h 2045303"/>
                <a:gd name="connsiteX329-6643" fmla="*/ 8174007 w 11798824"/>
                <a:gd name="connsiteY329-6644" fmla="*/ 1799375 h 2045303"/>
                <a:gd name="connsiteX330-6645" fmla="*/ 8139105 w 11798824"/>
                <a:gd name="connsiteY330-6646" fmla="*/ 1793416 h 2045303"/>
                <a:gd name="connsiteX331-6647" fmla="*/ 0 w 11798824"/>
                <a:gd name="connsiteY331-6648" fmla="*/ 1793416 h 2045303"/>
                <a:gd name="connsiteX0-6649" fmla="*/ 11798824 w 11798824"/>
                <a:gd name="connsiteY0-6650" fmla="*/ 1792576 h 2045303"/>
                <a:gd name="connsiteX1-6651" fmla="*/ 11301369 w 11798824"/>
                <a:gd name="connsiteY1-6652" fmla="*/ 1793313 h 2045303"/>
                <a:gd name="connsiteX2-6653" fmla="*/ 11277110 w 11798824"/>
                <a:gd name="connsiteY2-6654" fmla="*/ 1735716 h 2045303"/>
                <a:gd name="connsiteX3-6655" fmla="*/ 11311817 w 11798824"/>
                <a:gd name="connsiteY3-6656" fmla="*/ 921909 h 2045303"/>
                <a:gd name="connsiteX4-6657" fmla="*/ 11320561 w 11798824"/>
                <a:gd name="connsiteY4-6658" fmla="*/ 853065 h 2045303"/>
                <a:gd name="connsiteX5-6659" fmla="*/ 11351274 w 11798824"/>
                <a:gd name="connsiteY5-6660" fmla="*/ 709763 h 2045303"/>
                <a:gd name="connsiteX6-6661" fmla="*/ 11344576 w 11798824"/>
                <a:gd name="connsiteY6-6662" fmla="*/ 699410 h 2045303"/>
                <a:gd name="connsiteX7-6663" fmla="*/ 11342246 w 11798824"/>
                <a:gd name="connsiteY7-6664" fmla="*/ 699232 h 2045303"/>
                <a:gd name="connsiteX8-6665" fmla="*/ 10650002 w 11798824"/>
                <a:gd name="connsiteY8-6666" fmla="*/ 745707 h 2045303"/>
                <a:gd name="connsiteX9-6667" fmla="*/ 10464273 w 11798824"/>
                <a:gd name="connsiteY9-6668" fmla="*/ 1069836 h 2045303"/>
                <a:gd name="connsiteX10-6669" fmla="*/ 10484846 w 11798824"/>
                <a:gd name="connsiteY10-6670" fmla="*/ 747984 h 2045303"/>
                <a:gd name="connsiteX11-6671" fmla="*/ 10186057 w 11798824"/>
                <a:gd name="connsiteY11-6672" fmla="*/ 940642 h 2045303"/>
                <a:gd name="connsiteX12-6673" fmla="*/ 10388064 w 11798824"/>
                <a:gd name="connsiteY12-6674" fmla="*/ 664827 h 2045303"/>
                <a:gd name="connsiteX13-6675" fmla="*/ 10046936 w 11798824"/>
                <a:gd name="connsiteY13-6676" fmla="*/ 703341 h 2045303"/>
                <a:gd name="connsiteX14-6677" fmla="*/ 10355118 w 11798824"/>
                <a:gd name="connsiteY14-6678" fmla="*/ 557754 h 2045303"/>
                <a:gd name="connsiteX15-6679" fmla="*/ 10040603 w 11798824"/>
                <a:gd name="connsiteY15-6680" fmla="*/ 412593 h 2045303"/>
                <a:gd name="connsiteX16-6681" fmla="*/ 10381686 w 11798824"/>
                <a:gd name="connsiteY16-6682" fmla="*/ 434901 h 2045303"/>
                <a:gd name="connsiteX17-6683" fmla="*/ 10180525 w 11798824"/>
                <a:gd name="connsiteY17-6684" fmla="*/ 157646 h 2045303"/>
                <a:gd name="connsiteX18-6685" fmla="*/ 10467164 w 11798824"/>
                <a:gd name="connsiteY18-6686" fmla="*/ 348214 h 2045303"/>
                <a:gd name="connsiteX19-6687" fmla="*/ 10429157 w 11798824"/>
                <a:gd name="connsiteY19-6688" fmla="*/ 6793 h 2045303"/>
                <a:gd name="connsiteX20-6689" fmla="*/ 10580046 w 11798824"/>
                <a:gd name="connsiteY20-6690" fmla="*/ 312768 h 2045303"/>
                <a:gd name="connsiteX21-6691" fmla="*/ 10719905 w 11798824"/>
                <a:gd name="connsiteY21-6692" fmla="*/ 460 h 2045303"/>
                <a:gd name="connsiteX22-6693" fmla="*/ 10699020 w 11798824"/>
                <a:gd name="connsiteY22-6694" fmla="*/ 344371 h 2045303"/>
                <a:gd name="connsiteX23-6695" fmla="*/ 10973776 w 11798824"/>
                <a:gd name="connsiteY23-6696" fmla="*/ 144820 h 2045303"/>
                <a:gd name="connsiteX24-6697" fmla="*/ 10784320 w 11798824"/>
                <a:gd name="connsiteY24-6698" fmla="*/ 426976 h 2045303"/>
                <a:gd name="connsiteX25-6699" fmla="*/ 11125750 w 11798824"/>
                <a:gd name="connsiteY25-6700" fmla="*/ 388978 h 2045303"/>
                <a:gd name="connsiteX26-6701" fmla="*/ 10817408 w 11798824"/>
                <a:gd name="connsiteY26-6702" fmla="*/ 540205 h 2045303"/>
                <a:gd name="connsiteX27-6703" fmla="*/ 11119150 w 11798824"/>
                <a:gd name="connsiteY27-6704" fmla="*/ 677698 h 2045303"/>
                <a:gd name="connsiteX28-6705" fmla="*/ 10781625 w 11798824"/>
                <a:gd name="connsiteY28-6706" fmla="*/ 658343 h 2045303"/>
                <a:gd name="connsiteX29-6707" fmla="*/ 10428943 w 11798824"/>
                <a:gd name="connsiteY29-6708" fmla="*/ 659891 h 2045303"/>
                <a:gd name="connsiteX30-6709" fmla="*/ 10552953 w 11798824"/>
                <a:gd name="connsiteY30-6710" fmla="*/ 377566 h 2045303"/>
                <a:gd name="connsiteX31-6711" fmla="*/ 10761087 w 11798824"/>
                <a:gd name="connsiteY31-6712" fmla="*/ 613176 h 2045303"/>
                <a:gd name="connsiteX32-6713" fmla="*/ 10684967 w 11798824"/>
                <a:gd name="connsiteY32-6714" fmla="*/ 706366 h 2045303"/>
                <a:gd name="connsiteX33-6715" fmla="*/ 10648597 w 11798824"/>
                <a:gd name="connsiteY33-6716" fmla="*/ 749175 h 2045303"/>
                <a:gd name="connsiteX34-6717" fmla="*/ 10209263 w 11798824"/>
                <a:gd name="connsiteY34-6718" fmla="*/ 1783214 h 2045303"/>
                <a:gd name="connsiteX35-6719" fmla="*/ 10213880 w 11798824"/>
                <a:gd name="connsiteY35-6720" fmla="*/ 1794643 h 2045303"/>
                <a:gd name="connsiteX36-6721" fmla="*/ 10214387 w 11798824"/>
                <a:gd name="connsiteY36-6722" fmla="*/ 1794839 h 2045303"/>
                <a:gd name="connsiteX37-6723" fmla="*/ 10920355 w 11798824"/>
                <a:gd name="connsiteY37-6724" fmla="*/ 2044325 h 2045303"/>
                <a:gd name="connsiteX38-6725" fmla="*/ 10937948 w 11798824"/>
                <a:gd name="connsiteY38-6726" fmla="*/ 2040536 h 2045303"/>
                <a:gd name="connsiteX39-6727" fmla="*/ 11238917 w 11798824"/>
                <a:gd name="connsiteY39-6728" fmla="*/ 1752278 h 2045303"/>
                <a:gd name="connsiteX40-6729" fmla="*/ 11249910 w 11798824"/>
                <a:gd name="connsiteY40-6730" fmla="*/ 1727898 h 2045303"/>
                <a:gd name="connsiteX41-6731" fmla="*/ 11290613 w 11798824"/>
                <a:gd name="connsiteY41-6732" fmla="*/ 935936 h 2045303"/>
                <a:gd name="connsiteX42-6733" fmla="*/ 11281122 w 11798824"/>
                <a:gd name="connsiteY42-6734" fmla="*/ 934246 h 2045303"/>
                <a:gd name="connsiteX43-6735" fmla="*/ 10949832 w 11798824"/>
                <a:gd name="connsiteY43-6736" fmla="*/ 1998046 h 2045303"/>
                <a:gd name="connsiteX44-6737" fmla="*/ 10936783 w 11798824"/>
                <a:gd name="connsiteY44-6738" fmla="*/ 2004904 h 2045303"/>
                <a:gd name="connsiteX45-6739" fmla="*/ 10936374 w 11798824"/>
                <a:gd name="connsiteY45-6740" fmla="*/ 2004770 h 2045303"/>
                <a:gd name="connsiteX46-6741" fmla="*/ 10788145 w 11798824"/>
                <a:gd name="connsiteY46-6742" fmla="*/ 1952061 h 2045303"/>
                <a:gd name="connsiteX47-6743" fmla="*/ 10782497 w 11798824"/>
                <a:gd name="connsiteY47-6744" fmla="*/ 1941103 h 2045303"/>
                <a:gd name="connsiteX48-6745" fmla="*/ 10782541 w 11798824"/>
                <a:gd name="connsiteY48-6746" fmla="*/ 1940960 h 2045303"/>
                <a:gd name="connsiteX49-6747" fmla="*/ 11188813 w 11798824"/>
                <a:gd name="connsiteY49-6748" fmla="*/ 742789 h 2045303"/>
                <a:gd name="connsiteX50-6749" fmla="*/ 11183352 w 11798824"/>
                <a:gd name="connsiteY50-6750" fmla="*/ 731742 h 2045303"/>
                <a:gd name="connsiteX51-6751" fmla="*/ 11180132 w 11798824"/>
                <a:gd name="connsiteY51-6752" fmla="*/ 731288 h 2045303"/>
                <a:gd name="connsiteX52-6753" fmla="*/ 11083296 w 11798824"/>
                <a:gd name="connsiteY52-6754" fmla="*/ 735967 h 2045303"/>
                <a:gd name="connsiteX53-6755" fmla="*/ 11067908 w 11798824"/>
                <a:gd name="connsiteY53-6756" fmla="*/ 747477 h 2045303"/>
                <a:gd name="connsiteX54-6757" fmla="*/ 10669490 w 11798824"/>
                <a:gd name="connsiteY54-6758" fmla="*/ 1894183 h 2045303"/>
                <a:gd name="connsiteX55-6759" fmla="*/ 10647814 w 11798824"/>
                <a:gd name="connsiteY55-6760" fmla="*/ 1904857 h 2045303"/>
                <a:gd name="connsiteX56-6761" fmla="*/ 10548309 w 11798824"/>
                <a:gd name="connsiteY56-6762" fmla="*/ 1871493 h 2045303"/>
                <a:gd name="connsiteX57-6763" fmla="*/ 10542813 w 11798824"/>
                <a:gd name="connsiteY57-6764" fmla="*/ 1860464 h 2045303"/>
                <a:gd name="connsiteX58-6765" fmla="*/ 10542910 w 11798824"/>
                <a:gd name="connsiteY58-6766" fmla="*/ 1860179 h 2045303"/>
                <a:gd name="connsiteX59-6767" fmla="*/ 10956752 w 11798824"/>
                <a:gd name="connsiteY59-6768" fmla="*/ 753303 h 2045303"/>
                <a:gd name="connsiteX60-6769" fmla="*/ 10951646 w 11798824"/>
                <a:gd name="connsiteY60-6770" fmla="*/ 742078 h 2045303"/>
                <a:gd name="connsiteX61-6771" fmla="*/ 10948044 w 11798824"/>
                <a:gd name="connsiteY61-6772" fmla="*/ 741544 h 2045303"/>
                <a:gd name="connsiteX62-6773" fmla="*/ 10864728 w 11798824"/>
                <a:gd name="connsiteY62-6774" fmla="*/ 746756 h 2045303"/>
                <a:gd name="connsiteX63-6775" fmla="*/ 10849767 w 11798824"/>
                <a:gd name="connsiteY63-6776" fmla="*/ 757732 h 2045303"/>
                <a:gd name="connsiteX64-6777" fmla="*/ 10442748 w 11798824"/>
                <a:gd name="connsiteY64-6778" fmla="*/ 1817476 h 2045303"/>
                <a:gd name="connsiteX65-6779" fmla="*/ 10421107 w 11798824"/>
                <a:gd name="connsiteY65-6780" fmla="*/ 1827545 h 2045303"/>
                <a:gd name="connsiteX66-6781" fmla="*/ 10342523 w 11798824"/>
                <a:gd name="connsiteY66-6782" fmla="*/ 1800318 h 2045303"/>
                <a:gd name="connsiteX67-6783" fmla="*/ 10337142 w 11798824"/>
                <a:gd name="connsiteY67-6784" fmla="*/ 1789218 h 2045303"/>
                <a:gd name="connsiteX68-6785" fmla="*/ 10337293 w 11798824"/>
                <a:gd name="connsiteY68-6786" fmla="*/ 1788809 h 2045303"/>
                <a:gd name="connsiteX69-6787" fmla="*/ 10751001 w 11798824"/>
                <a:gd name="connsiteY69-6788" fmla="*/ 765924 h 2045303"/>
                <a:gd name="connsiteX70-6789" fmla="*/ 10746189 w 11798824"/>
                <a:gd name="connsiteY70-6790" fmla="*/ 754574 h 2045303"/>
                <a:gd name="connsiteX71-6791" fmla="*/ 10742480 w 11798824"/>
                <a:gd name="connsiteY71-6792" fmla="*/ 753952 h 2045303"/>
                <a:gd name="connsiteX72-6793" fmla="*/ 10675334 w 11798824"/>
                <a:gd name="connsiteY72-6794" fmla="*/ 757323 h 2045303"/>
                <a:gd name="connsiteX73-6795" fmla="*/ 10660515 w 11798824"/>
                <a:gd name="connsiteY73-6796" fmla="*/ 767454 h 2045303"/>
                <a:gd name="connsiteX74-6797" fmla="*/ 10630416 w 11798824"/>
                <a:gd name="connsiteY74-6798" fmla="*/ 834724 h 2045303"/>
                <a:gd name="connsiteX75-6799" fmla="*/ 10634810 w 11798824"/>
                <a:gd name="connsiteY75-6800" fmla="*/ 846243 h 2045303"/>
                <a:gd name="connsiteX76-6801" fmla="*/ 10638537 w 11798824"/>
                <a:gd name="connsiteY76-6802" fmla="*/ 846999 h 2045303"/>
                <a:gd name="connsiteX77-6803" fmla="*/ 11275180 w 11798824"/>
                <a:gd name="connsiteY77-6804" fmla="*/ 835133 h 2045303"/>
                <a:gd name="connsiteX78-6805" fmla="*/ 11284057 w 11798824"/>
                <a:gd name="connsiteY78-6806" fmla="*/ 843690 h 2045303"/>
                <a:gd name="connsiteX79-6807" fmla="*/ 11283666 w 11798824"/>
                <a:gd name="connsiteY79-6808" fmla="*/ 846430 h 2045303"/>
                <a:gd name="connsiteX80-6809" fmla="*/ 11257338 w 11798824"/>
                <a:gd name="connsiteY80-6810" fmla="*/ 931347 h 2045303"/>
                <a:gd name="connsiteX81-6811" fmla="*/ 11240856 w 11798824"/>
                <a:gd name="connsiteY81-6812" fmla="*/ 943434 h 2045303"/>
                <a:gd name="connsiteX82-6813" fmla="*/ 10596421 w 11798824"/>
                <a:gd name="connsiteY82-6814" fmla="*/ 940455 h 2045303"/>
                <a:gd name="connsiteX83-6815" fmla="*/ 10580526 w 11798824"/>
                <a:gd name="connsiteY83-6816" fmla="*/ 950951 h 2045303"/>
                <a:gd name="connsiteX84-6817" fmla="*/ 10550578 w 11798824"/>
                <a:gd name="connsiteY84-6818" fmla="*/ 1021974 h 2045303"/>
                <a:gd name="connsiteX85-6819" fmla="*/ 10555221 w 11798824"/>
                <a:gd name="connsiteY85-6820" fmla="*/ 1033395 h 2045303"/>
                <a:gd name="connsiteX86-6821" fmla="*/ 10558245 w 11798824"/>
                <a:gd name="connsiteY86-6822" fmla="*/ 1034071 h 2045303"/>
                <a:gd name="connsiteX87-6823" fmla="*/ 11205624 w 11798824"/>
                <a:gd name="connsiteY87-6824" fmla="*/ 1060897 h 2045303"/>
                <a:gd name="connsiteX88-6825" fmla="*/ 11214012 w 11798824"/>
                <a:gd name="connsiteY88-6826" fmla="*/ 1069916 h 2045303"/>
                <a:gd name="connsiteX89-6827" fmla="*/ 11213629 w 11798824"/>
                <a:gd name="connsiteY89-6828" fmla="*/ 1072167 h 2045303"/>
                <a:gd name="connsiteX90-6829" fmla="*/ 11184375 w 11798824"/>
                <a:gd name="connsiteY90-6830" fmla="*/ 1167340 h 2045303"/>
                <a:gd name="connsiteX91-6831" fmla="*/ 11166639 w 11798824"/>
                <a:gd name="connsiteY91-6832" fmla="*/ 1179410 h 2045303"/>
                <a:gd name="connsiteX92-6833" fmla="*/ 10518299 w 11798824"/>
                <a:gd name="connsiteY92-6834" fmla="*/ 1129226 h 2045303"/>
                <a:gd name="connsiteX93-6835" fmla="*/ 10501248 w 11798824"/>
                <a:gd name="connsiteY93-6836" fmla="*/ 1139473 h 2045303"/>
                <a:gd name="connsiteX94-6837" fmla="*/ 10468338 w 11798824"/>
                <a:gd name="connsiteY94-6838" fmla="*/ 1214730 h 2045303"/>
                <a:gd name="connsiteX95-6839" fmla="*/ 10472830 w 11798824"/>
                <a:gd name="connsiteY95-6840" fmla="*/ 1226213 h 2045303"/>
                <a:gd name="connsiteX96-6841" fmla="*/ 10475311 w 11798824"/>
                <a:gd name="connsiteY96-6842" fmla="*/ 1226880 h 2045303"/>
                <a:gd name="connsiteX97-6843" fmla="*/ 11131203 w 11798824"/>
                <a:gd name="connsiteY97-6844" fmla="*/ 1303961 h 2045303"/>
                <a:gd name="connsiteX98-6845" fmla="*/ 11138843 w 11798824"/>
                <a:gd name="connsiteY98-6846" fmla="*/ 1313630 h 2045303"/>
                <a:gd name="connsiteX99-6847" fmla="*/ 11138514 w 11798824"/>
                <a:gd name="connsiteY99-6848" fmla="*/ 1315204 h 2045303"/>
                <a:gd name="connsiteX100-6849" fmla="*/ 11105604 w 11798824"/>
                <a:gd name="connsiteY100-6850" fmla="*/ 1421122 h 2045303"/>
                <a:gd name="connsiteX101-6851" fmla="*/ 11086453 w 11798824"/>
                <a:gd name="connsiteY101-6852" fmla="*/ 1432978 h 2045303"/>
                <a:gd name="connsiteX102-6853" fmla="*/ 10436255 w 11798824"/>
                <a:gd name="connsiteY102-6854" fmla="*/ 1327479 h 2045303"/>
                <a:gd name="connsiteX103-6855" fmla="*/ 10417905 w 11798824"/>
                <a:gd name="connsiteY103-6856" fmla="*/ 1337263 h 2045303"/>
                <a:gd name="connsiteX104-6857" fmla="*/ 10382549 w 11798824"/>
                <a:gd name="connsiteY104-6858" fmla="*/ 1417395 h 2045303"/>
                <a:gd name="connsiteX105-6859" fmla="*/ 10387343 w 11798824"/>
                <a:gd name="connsiteY105-6860" fmla="*/ 1429758 h 2045303"/>
                <a:gd name="connsiteX106-6861" fmla="*/ 10389282 w 11798824"/>
                <a:gd name="connsiteY106-6862" fmla="*/ 1430372 h 2045303"/>
                <a:gd name="connsiteX107-6863" fmla="*/ 11050457 w 11798824"/>
                <a:gd name="connsiteY107-6864" fmla="*/ 1563640 h 2045303"/>
                <a:gd name="connsiteX108-6865" fmla="*/ 11057288 w 11798824"/>
                <a:gd name="connsiteY108-6866" fmla="*/ 1573905 h 2045303"/>
                <a:gd name="connsiteX109-6867" fmla="*/ 11057066 w 11798824"/>
                <a:gd name="connsiteY109-6868" fmla="*/ 1574768 h 2045303"/>
                <a:gd name="connsiteX110-6869" fmla="*/ 11022617 w 11798824"/>
                <a:gd name="connsiteY110-6870" fmla="*/ 1685711 h 2045303"/>
                <a:gd name="connsiteX111-6871" fmla="*/ 11002212 w 11798824"/>
                <a:gd name="connsiteY111-6872" fmla="*/ 1697318 h 2045303"/>
                <a:gd name="connsiteX112-6873" fmla="*/ 10343119 w 11798824"/>
                <a:gd name="connsiteY112-6874" fmla="*/ 1539465 h 2045303"/>
                <a:gd name="connsiteX113-6875" fmla="*/ 10323319 w 11798824"/>
                <a:gd name="connsiteY113-6876" fmla="*/ 1549436 h 2045303"/>
                <a:gd name="connsiteX114-6877" fmla="*/ 10286487 w 11798824"/>
                <a:gd name="connsiteY114-6878" fmla="*/ 1636061 h 2045303"/>
                <a:gd name="connsiteX115-6879" fmla="*/ 10291103 w 11798824"/>
                <a:gd name="connsiteY115-6880" fmla="*/ 1647490 h 2045303"/>
                <a:gd name="connsiteX116-6881" fmla="*/ 10292064 w 11798824"/>
                <a:gd name="connsiteY116-6882" fmla="*/ 1647837 h 2045303"/>
                <a:gd name="connsiteX117-6883" fmla="*/ 10959891 w 11798824"/>
                <a:gd name="connsiteY117-6884" fmla="*/ 1842906 h 2045303"/>
                <a:gd name="connsiteX118-6885" fmla="*/ 10965807 w 11798824"/>
                <a:gd name="connsiteY118-6886" fmla="*/ 1853739 h 2045303"/>
                <a:gd name="connsiteX119-6887" fmla="*/ 10965771 w 11798824"/>
                <a:gd name="connsiteY119-6888" fmla="*/ 1853855 h 2045303"/>
                <a:gd name="connsiteX120-6889" fmla="*/ 10916851 w 11798824"/>
                <a:gd name="connsiteY120-6890" fmla="*/ 2011637 h 2045303"/>
                <a:gd name="connsiteX121-6891" fmla="*/ 10905928 w 11798824"/>
                <a:gd name="connsiteY121-6892" fmla="*/ 2017374 h 2045303"/>
                <a:gd name="connsiteX122-6893" fmla="*/ 10905634 w 11798824"/>
                <a:gd name="connsiteY122-6894" fmla="*/ 2017276 h 2045303"/>
                <a:gd name="connsiteX123-6895" fmla="*/ 10231509 w 11798824"/>
                <a:gd name="connsiteY123-6896" fmla="*/ 1780252 h 2045303"/>
                <a:gd name="connsiteX124-6897" fmla="*/ 10176584 w 11798824"/>
                <a:gd name="connsiteY124-6898" fmla="*/ 1770877 h 2045303"/>
                <a:gd name="connsiteX125-6899" fmla="*/ 10091809 w 11798824"/>
                <a:gd name="connsiteY125-6900" fmla="*/ 1771037 h 2045303"/>
                <a:gd name="connsiteX126-6901" fmla="*/ 9939524 w 11798824"/>
                <a:gd name="connsiteY126-6902" fmla="*/ 1771037 h 2045303"/>
                <a:gd name="connsiteX127-6903" fmla="*/ 9924332 w 11798824"/>
                <a:gd name="connsiteY127-6904" fmla="*/ 1755863 h 2045303"/>
                <a:gd name="connsiteX128-6905" fmla="*/ 9924350 w 11798824"/>
                <a:gd name="connsiteY128-6906" fmla="*/ 1755205 h 2045303"/>
                <a:gd name="connsiteX129-6907" fmla="*/ 9951389 w 11798824"/>
                <a:gd name="connsiteY129-6908" fmla="*/ 1121906 h 2045303"/>
                <a:gd name="connsiteX130-6909" fmla="*/ 9958203 w 11798824"/>
                <a:gd name="connsiteY130-6910" fmla="*/ 1068280 h 2045303"/>
                <a:gd name="connsiteX131-6911" fmla="*/ 9982129 w 11798824"/>
                <a:gd name="connsiteY131-6912" fmla="*/ 956652 h 2045303"/>
                <a:gd name="connsiteX132-6913" fmla="*/ 9976899 w 11798824"/>
                <a:gd name="connsiteY132-6914" fmla="*/ 948593 h 2045303"/>
                <a:gd name="connsiteX133-6915" fmla="*/ 9975094 w 11798824"/>
                <a:gd name="connsiteY133-6916" fmla="*/ 948451 h 2045303"/>
                <a:gd name="connsiteX134-6917" fmla="*/ 9442758 w 11798824"/>
                <a:gd name="connsiteY134-6918" fmla="*/ 984030 h 2045303"/>
                <a:gd name="connsiteX135-6919" fmla="*/ 9433160 w 11798824"/>
                <a:gd name="connsiteY135-6920" fmla="*/ 991021 h 2045303"/>
                <a:gd name="connsiteX136-6921" fmla="*/ 9092495 w 11798824"/>
                <a:gd name="connsiteY136-6922" fmla="*/ 1792838 h 2045303"/>
                <a:gd name="connsiteX137-6923" fmla="*/ 9096107 w 11798824"/>
                <a:gd name="connsiteY137-6924" fmla="*/ 1801741 h 2045303"/>
                <a:gd name="connsiteX138-6925" fmla="*/ 9096489 w 11798824"/>
                <a:gd name="connsiteY138-6926" fmla="*/ 1801893 h 2045303"/>
                <a:gd name="connsiteX139-6927" fmla="*/ 9646410 w 11798824"/>
                <a:gd name="connsiteY139-6928" fmla="*/ 1996232 h 2045303"/>
                <a:gd name="connsiteX140-6929" fmla="*/ 9660117 w 11798824"/>
                <a:gd name="connsiteY140-6930" fmla="*/ 1993279 h 2045303"/>
                <a:gd name="connsiteX141-6931" fmla="*/ 9894553 w 11798824"/>
                <a:gd name="connsiteY141-6932" fmla="*/ 1768733 h 2045303"/>
                <a:gd name="connsiteX142-6933" fmla="*/ 9903119 w 11798824"/>
                <a:gd name="connsiteY142-6934" fmla="*/ 1749752 h 2045303"/>
                <a:gd name="connsiteX143-6935" fmla="*/ 9934828 w 11798824"/>
                <a:gd name="connsiteY143-6936" fmla="*/ 1132837 h 2045303"/>
                <a:gd name="connsiteX144-6937" fmla="*/ 9931225 w 11798824"/>
                <a:gd name="connsiteY144-6938" fmla="*/ 1128870 h 2045303"/>
                <a:gd name="connsiteX145-6939" fmla="*/ 9927427 w 11798824"/>
                <a:gd name="connsiteY145-6940" fmla="*/ 1131521 h 2045303"/>
                <a:gd name="connsiteX146-6941" fmla="*/ 9669367 w 11798824"/>
                <a:gd name="connsiteY146-6942" fmla="*/ 1960199 h 2045303"/>
                <a:gd name="connsiteX147-6943" fmla="*/ 9659191 w 11798824"/>
                <a:gd name="connsiteY147-6944" fmla="*/ 1965545 h 2045303"/>
                <a:gd name="connsiteX148-6945" fmla="*/ 9658889 w 11798824"/>
                <a:gd name="connsiteY148-6946" fmla="*/ 1965447 h 2045303"/>
                <a:gd name="connsiteX149-6947" fmla="*/ 9543410 w 11798824"/>
                <a:gd name="connsiteY149-6948" fmla="*/ 1924363 h 2045303"/>
                <a:gd name="connsiteX150-6949" fmla="*/ 9539007 w 11798824"/>
                <a:gd name="connsiteY150-6950" fmla="*/ 1915833 h 2045303"/>
                <a:gd name="connsiteX151-6951" fmla="*/ 9539042 w 11798824"/>
                <a:gd name="connsiteY151-6952" fmla="*/ 1915717 h 2045303"/>
                <a:gd name="connsiteX152-6953" fmla="*/ 9855505 w 11798824"/>
                <a:gd name="connsiteY152-6954" fmla="*/ 982384 h 2045303"/>
                <a:gd name="connsiteX153-6955" fmla="*/ 9851245 w 11798824"/>
                <a:gd name="connsiteY153-6956" fmla="*/ 973765 h 2045303"/>
                <a:gd name="connsiteX154-6957" fmla="*/ 9848745 w 11798824"/>
                <a:gd name="connsiteY154-6958" fmla="*/ 973418 h 2045303"/>
                <a:gd name="connsiteX155-6959" fmla="*/ 9773319 w 11798824"/>
                <a:gd name="connsiteY155-6960" fmla="*/ 977065 h 2045303"/>
                <a:gd name="connsiteX156-6961" fmla="*/ 9761329 w 11798824"/>
                <a:gd name="connsiteY156-6962" fmla="*/ 986040 h 2045303"/>
                <a:gd name="connsiteX157-6963" fmla="*/ 9451021 w 11798824"/>
                <a:gd name="connsiteY157-6964" fmla="*/ 1879294 h 2045303"/>
                <a:gd name="connsiteX158-6965" fmla="*/ 9434121 w 11798824"/>
                <a:gd name="connsiteY158-6966" fmla="*/ 1887583 h 2045303"/>
                <a:gd name="connsiteX159-6967" fmla="*/ 9356604 w 11798824"/>
                <a:gd name="connsiteY159-6968" fmla="*/ 1861593 h 2045303"/>
                <a:gd name="connsiteX160-6969" fmla="*/ 9352326 w 11798824"/>
                <a:gd name="connsiteY160-6970" fmla="*/ 1853001 h 2045303"/>
                <a:gd name="connsiteX161-6971" fmla="*/ 9352406 w 11798824"/>
                <a:gd name="connsiteY161-6972" fmla="*/ 1852779 h 2045303"/>
                <a:gd name="connsiteX162-6973" fmla="*/ 9674775 w 11798824"/>
                <a:gd name="connsiteY162-6974" fmla="*/ 990558 h 2045303"/>
                <a:gd name="connsiteX163-6975" fmla="*/ 9670772 w 11798824"/>
                <a:gd name="connsiteY163-6976" fmla="*/ 981824 h 2045303"/>
                <a:gd name="connsiteX164-6977" fmla="*/ 9667988 w 11798824"/>
                <a:gd name="connsiteY164-6978" fmla="*/ 981406 h 2045303"/>
                <a:gd name="connsiteX165-6979" fmla="*/ 9603057 w 11798824"/>
                <a:gd name="connsiteY165-6980" fmla="*/ 985462 h 2045303"/>
                <a:gd name="connsiteX166-6981" fmla="*/ 9591405 w 11798824"/>
                <a:gd name="connsiteY166-6982" fmla="*/ 994018 h 2045303"/>
                <a:gd name="connsiteX167-6983" fmla="*/ 9274355 w 11798824"/>
                <a:gd name="connsiteY167-6984" fmla="*/ 1819513 h 2045303"/>
                <a:gd name="connsiteX168-6985" fmla="*/ 9257455 w 11798824"/>
                <a:gd name="connsiteY168-6986" fmla="*/ 1827358 h 2045303"/>
                <a:gd name="connsiteX169-6987" fmla="*/ 9196207 w 11798824"/>
                <a:gd name="connsiteY169-6988" fmla="*/ 1806180 h 2045303"/>
                <a:gd name="connsiteX170-6989" fmla="*/ 9192018 w 11798824"/>
                <a:gd name="connsiteY170-6990" fmla="*/ 1797534 h 2045303"/>
                <a:gd name="connsiteX171-6991" fmla="*/ 9192133 w 11798824"/>
                <a:gd name="connsiteY171-6992" fmla="*/ 1797214 h 2045303"/>
                <a:gd name="connsiteX172-6993" fmla="*/ 9514484 w 11798824"/>
                <a:gd name="connsiteY172-6994" fmla="*/ 1000414 h 2045303"/>
                <a:gd name="connsiteX173-6995" fmla="*/ 9510749 w 11798824"/>
                <a:gd name="connsiteY173-6996" fmla="*/ 991572 h 2045303"/>
                <a:gd name="connsiteX174-6997" fmla="*/ 9507858 w 11798824"/>
                <a:gd name="connsiteY174-6998" fmla="*/ 991083 h 2045303"/>
                <a:gd name="connsiteX175-6999" fmla="*/ 9455548 w 11798824"/>
                <a:gd name="connsiteY175-7000" fmla="*/ 993752 h 2045303"/>
                <a:gd name="connsiteX176-7001" fmla="*/ 9443985 w 11798824"/>
                <a:gd name="connsiteY176-7002" fmla="*/ 1001641 h 2045303"/>
                <a:gd name="connsiteX177-7003" fmla="*/ 9420539 w 11798824"/>
                <a:gd name="connsiteY177-7004" fmla="*/ 1054040 h 2045303"/>
                <a:gd name="connsiteX178-7005" fmla="*/ 9423954 w 11798824"/>
                <a:gd name="connsiteY178-7006" fmla="*/ 1063005 h 2045303"/>
                <a:gd name="connsiteX179-7007" fmla="*/ 9426863 w 11798824"/>
                <a:gd name="connsiteY179-7008" fmla="*/ 1063601 h 2045303"/>
                <a:gd name="connsiteX180-7009" fmla="*/ 9922784 w 11798824"/>
                <a:gd name="connsiteY180-7010" fmla="*/ 1054360 h 2045303"/>
                <a:gd name="connsiteX181-7011" fmla="*/ 9929696 w 11798824"/>
                <a:gd name="connsiteY181-7012" fmla="*/ 1061040 h 2045303"/>
                <a:gd name="connsiteX182-7013" fmla="*/ 9929393 w 11798824"/>
                <a:gd name="connsiteY182-7014" fmla="*/ 1063165 h 2045303"/>
                <a:gd name="connsiteX183-7015" fmla="*/ 9908882 w 11798824"/>
                <a:gd name="connsiteY183-7016" fmla="*/ 1129306 h 2045303"/>
                <a:gd name="connsiteX184-7017" fmla="*/ 9896047 w 11798824"/>
                <a:gd name="connsiteY184-7018" fmla="*/ 1138725 h 2045303"/>
                <a:gd name="connsiteX185-7019" fmla="*/ 9394060 w 11798824"/>
                <a:gd name="connsiteY185-7020" fmla="*/ 1136404 h 2045303"/>
                <a:gd name="connsiteX186-7021" fmla="*/ 9381678 w 11798824"/>
                <a:gd name="connsiteY186-7022" fmla="*/ 1144587 h 2045303"/>
                <a:gd name="connsiteX187-7023" fmla="*/ 9358348 w 11798824"/>
                <a:gd name="connsiteY187-7024" fmla="*/ 1199903 h 2045303"/>
                <a:gd name="connsiteX188-7025" fmla="*/ 9361968 w 11798824"/>
                <a:gd name="connsiteY188-7026" fmla="*/ 1208806 h 2045303"/>
                <a:gd name="connsiteX189-7027" fmla="*/ 9364325 w 11798824"/>
                <a:gd name="connsiteY189-7028" fmla="*/ 1209331 h 2045303"/>
                <a:gd name="connsiteX190-7029" fmla="*/ 9868652 w 11798824"/>
                <a:gd name="connsiteY190-7030" fmla="*/ 1230198 h 2045303"/>
                <a:gd name="connsiteX191-7031" fmla="*/ 9875171 w 11798824"/>
                <a:gd name="connsiteY191-7032" fmla="*/ 1237243 h 2045303"/>
                <a:gd name="connsiteX192-7033" fmla="*/ 9874878 w 11798824"/>
                <a:gd name="connsiteY192-7034" fmla="*/ 1238977 h 2045303"/>
                <a:gd name="connsiteX193-7035" fmla="*/ 9852090 w 11798824"/>
                <a:gd name="connsiteY193-7036" fmla="*/ 1313105 h 2045303"/>
                <a:gd name="connsiteX194-7037" fmla="*/ 9838276 w 11798824"/>
                <a:gd name="connsiteY194-7038" fmla="*/ 1322507 h 2045303"/>
                <a:gd name="connsiteX195-7039" fmla="*/ 9333238 w 11798824"/>
                <a:gd name="connsiteY195-7040" fmla="*/ 1283415 h 2045303"/>
                <a:gd name="connsiteX196-7041" fmla="*/ 9319958 w 11798824"/>
                <a:gd name="connsiteY196-7042" fmla="*/ 1291420 h 2045303"/>
                <a:gd name="connsiteX197-7043" fmla="*/ 9294324 w 11798824"/>
                <a:gd name="connsiteY197-7044" fmla="*/ 1350044 h 2045303"/>
                <a:gd name="connsiteX198-7045" fmla="*/ 9297820 w 11798824"/>
                <a:gd name="connsiteY198-7046" fmla="*/ 1358984 h 2045303"/>
                <a:gd name="connsiteX199-7047" fmla="*/ 9299750 w 11798824"/>
                <a:gd name="connsiteY199-7048" fmla="*/ 1359508 h 2045303"/>
                <a:gd name="connsiteX200-7049" fmla="*/ 9810623 w 11798824"/>
                <a:gd name="connsiteY200-7050" fmla="*/ 1419529 h 2045303"/>
                <a:gd name="connsiteX201-7051" fmla="*/ 9816573 w 11798824"/>
                <a:gd name="connsiteY201-7052" fmla="*/ 1427045 h 2045303"/>
                <a:gd name="connsiteX202-7053" fmla="*/ 9816307 w 11798824"/>
                <a:gd name="connsiteY202-7054" fmla="*/ 1428282 h 2045303"/>
                <a:gd name="connsiteX203-7055" fmla="*/ 9790708 w 11798824"/>
                <a:gd name="connsiteY203-7056" fmla="*/ 1510789 h 2045303"/>
                <a:gd name="connsiteX204-7057" fmla="*/ 9775791 w 11798824"/>
                <a:gd name="connsiteY204-7058" fmla="*/ 1520030 h 2045303"/>
                <a:gd name="connsiteX205-7059" fmla="*/ 9269286 w 11798824"/>
                <a:gd name="connsiteY205-7060" fmla="*/ 1437852 h 2045303"/>
                <a:gd name="connsiteX206-7061" fmla="*/ 9254992 w 11798824"/>
                <a:gd name="connsiteY206-7062" fmla="*/ 1445475 h 2045303"/>
                <a:gd name="connsiteX207-7063" fmla="*/ 9227481 w 11798824"/>
                <a:gd name="connsiteY207-7064" fmla="*/ 1507898 h 2045303"/>
                <a:gd name="connsiteX208-7065" fmla="*/ 9231216 w 11798824"/>
                <a:gd name="connsiteY208-7066" fmla="*/ 1517522 h 2045303"/>
                <a:gd name="connsiteX209-7067" fmla="*/ 9232719 w 11798824"/>
                <a:gd name="connsiteY209-7068" fmla="*/ 1518002 h 2045303"/>
                <a:gd name="connsiteX210-7069" fmla="*/ 9747720 w 11798824"/>
                <a:gd name="connsiteY210-7070" fmla="*/ 1621812 h 2045303"/>
                <a:gd name="connsiteX211-7071" fmla="*/ 9753039 w 11798824"/>
                <a:gd name="connsiteY211-7072" fmla="*/ 1629817 h 2045303"/>
                <a:gd name="connsiteX212-7073" fmla="*/ 9752870 w 11798824"/>
                <a:gd name="connsiteY212-7074" fmla="*/ 1630484 h 2045303"/>
                <a:gd name="connsiteX213-7075" fmla="*/ 9726124 w 11798824"/>
                <a:gd name="connsiteY213-7076" fmla="*/ 1716904 h 2045303"/>
                <a:gd name="connsiteX214-7077" fmla="*/ 9710238 w 11798824"/>
                <a:gd name="connsiteY214-7078" fmla="*/ 1725941 h 2045303"/>
                <a:gd name="connsiteX215-7079" fmla="*/ 9196856 w 11798824"/>
                <a:gd name="connsiteY215-7080" fmla="*/ 1602981 h 2045303"/>
                <a:gd name="connsiteX216-7081" fmla="*/ 9181433 w 11798824"/>
                <a:gd name="connsiteY216-7082" fmla="*/ 1610746 h 2045303"/>
                <a:gd name="connsiteX217-7083" fmla="*/ 9152668 w 11798824"/>
                <a:gd name="connsiteY217-7084" fmla="*/ 1678186 h 2045303"/>
                <a:gd name="connsiteX218-7085" fmla="*/ 9156243 w 11798824"/>
                <a:gd name="connsiteY218-7086" fmla="*/ 1687089 h 2045303"/>
                <a:gd name="connsiteX219-7087" fmla="*/ 9157008 w 11798824"/>
                <a:gd name="connsiteY219-7088" fmla="*/ 1687365 h 2045303"/>
                <a:gd name="connsiteX220-7089" fmla="*/ 9677203 w 11798824"/>
                <a:gd name="connsiteY220-7090" fmla="*/ 1839357 h 2045303"/>
                <a:gd name="connsiteX221-7091" fmla="*/ 9681819 w 11798824"/>
                <a:gd name="connsiteY221-7092" fmla="*/ 1847771 h 2045303"/>
                <a:gd name="connsiteX222-7093" fmla="*/ 9681784 w 11798824"/>
                <a:gd name="connsiteY222-7094" fmla="*/ 1847878 h 2045303"/>
                <a:gd name="connsiteX223-7095" fmla="*/ 9643679 w 11798824"/>
                <a:gd name="connsiteY223-7096" fmla="*/ 1970820 h 2045303"/>
                <a:gd name="connsiteX224-7097" fmla="*/ 9635185 w 11798824"/>
                <a:gd name="connsiteY224-7098" fmla="*/ 1975294 h 2045303"/>
                <a:gd name="connsiteX225-7099" fmla="*/ 9634945 w 11798824"/>
                <a:gd name="connsiteY225-7100" fmla="*/ 1975214 h 2045303"/>
                <a:gd name="connsiteX226-7101" fmla="*/ 9109822 w 11798824"/>
                <a:gd name="connsiteY226-7102" fmla="*/ 1790579 h 2045303"/>
                <a:gd name="connsiteX227-7103" fmla="*/ 9067039 w 11798824"/>
                <a:gd name="connsiteY227-7104" fmla="*/ 1783276 h 2045303"/>
                <a:gd name="connsiteX228-7105" fmla="*/ 8916879 w 11798824"/>
                <a:gd name="connsiteY228-7106" fmla="*/ 1783276 h 2045303"/>
                <a:gd name="connsiteX229-7107" fmla="*/ 8850899 w 11798824"/>
                <a:gd name="connsiteY229-7108" fmla="*/ 1783498 h 2045303"/>
                <a:gd name="connsiteX230-7109" fmla="*/ 8838509 w 11798824"/>
                <a:gd name="connsiteY230-7110" fmla="*/ 1771126 h 2045303"/>
                <a:gd name="connsiteX231-7111" fmla="*/ 8838518 w 11798824"/>
                <a:gd name="connsiteY231-7112" fmla="*/ 1770583 h 2045303"/>
                <a:gd name="connsiteX232-7113" fmla="*/ 8860576 w 11798824"/>
                <a:gd name="connsiteY232-7114" fmla="*/ 1253965 h 2045303"/>
                <a:gd name="connsiteX233-7115" fmla="*/ 8866136 w 11798824"/>
                <a:gd name="connsiteY233-7116" fmla="*/ 1210212 h 2045303"/>
                <a:gd name="connsiteX234-7117" fmla="*/ 8885650 w 11798824"/>
                <a:gd name="connsiteY234-7118" fmla="*/ 1119148 h 2045303"/>
                <a:gd name="connsiteX235-7119" fmla="*/ 8881408 w 11798824"/>
                <a:gd name="connsiteY235-7120" fmla="*/ 1112575 h 2045303"/>
                <a:gd name="connsiteX236-7121" fmla="*/ 8879922 w 11798824"/>
                <a:gd name="connsiteY236-7122" fmla="*/ 1112459 h 2045303"/>
                <a:gd name="connsiteX237-7123" fmla="*/ 8445632 w 11798824"/>
                <a:gd name="connsiteY237-7124" fmla="*/ 1141465 h 2045303"/>
                <a:gd name="connsiteX238-7125" fmla="*/ 8437814 w 11798824"/>
                <a:gd name="connsiteY238-7126" fmla="*/ 1147175 h 2045303"/>
                <a:gd name="connsiteX239-7127" fmla="*/ 8159918 w 11798824"/>
                <a:gd name="connsiteY239-7128" fmla="*/ 1801288 h 2045303"/>
                <a:gd name="connsiteX240-7129" fmla="*/ 8162844 w 11798824"/>
                <a:gd name="connsiteY240-7130" fmla="*/ 1808555 h 2045303"/>
                <a:gd name="connsiteX241-7131" fmla="*/ 8163165 w 11798824"/>
                <a:gd name="connsiteY241-7132" fmla="*/ 1808679 h 2045303"/>
                <a:gd name="connsiteX242-7133" fmla="*/ 8611793 w 11798824"/>
                <a:gd name="connsiteY242-7134" fmla="*/ 1967217 h 2045303"/>
                <a:gd name="connsiteX243-7135" fmla="*/ 8622982 w 11798824"/>
                <a:gd name="connsiteY243-7136" fmla="*/ 1964816 h 2045303"/>
                <a:gd name="connsiteX244-7137" fmla="*/ 8814217 w 11798824"/>
                <a:gd name="connsiteY244-7138" fmla="*/ 1781631 h 2045303"/>
                <a:gd name="connsiteX245-7139" fmla="*/ 8821200 w 11798824"/>
                <a:gd name="connsiteY245-7140" fmla="*/ 1766145 h 2045303"/>
                <a:gd name="connsiteX246-7141" fmla="*/ 8847083 w 11798824"/>
                <a:gd name="connsiteY246-7142" fmla="*/ 1262806 h 2045303"/>
                <a:gd name="connsiteX247-7143" fmla="*/ 8844166 w 11798824"/>
                <a:gd name="connsiteY247-7144" fmla="*/ 1259559 h 2045303"/>
                <a:gd name="connsiteX248-7145" fmla="*/ 8841053 w 11798824"/>
                <a:gd name="connsiteY248-7146" fmla="*/ 1261730 h 2045303"/>
                <a:gd name="connsiteX249-7147" fmla="*/ 8630525 w 11798824"/>
                <a:gd name="connsiteY249-7148" fmla="*/ 1937767 h 2045303"/>
                <a:gd name="connsiteX250-7149" fmla="*/ 8622235 w 11798824"/>
                <a:gd name="connsiteY250-7150" fmla="*/ 1942134 h 2045303"/>
                <a:gd name="connsiteX251-7151" fmla="*/ 8621977 w 11798824"/>
                <a:gd name="connsiteY251-7152" fmla="*/ 1942045 h 2045303"/>
                <a:gd name="connsiteX252-7153" fmla="*/ 8527765 w 11798824"/>
                <a:gd name="connsiteY252-7154" fmla="*/ 1908557 h 2045303"/>
                <a:gd name="connsiteX253-7155" fmla="*/ 8524172 w 11798824"/>
                <a:gd name="connsiteY253-7156" fmla="*/ 1901610 h 2045303"/>
                <a:gd name="connsiteX254-7157" fmla="*/ 8524207 w 11798824"/>
                <a:gd name="connsiteY254-7158" fmla="*/ 1901504 h 2045303"/>
                <a:gd name="connsiteX255-7159" fmla="*/ 8782401 w 11798824"/>
                <a:gd name="connsiteY255-7160" fmla="*/ 1140060 h 2045303"/>
                <a:gd name="connsiteX256-7161" fmla="*/ 8778932 w 11798824"/>
                <a:gd name="connsiteY256-7162" fmla="*/ 1133033 h 2045303"/>
                <a:gd name="connsiteX257-7163" fmla="*/ 8776887 w 11798824"/>
                <a:gd name="connsiteY257-7164" fmla="*/ 1132748 h 2045303"/>
                <a:gd name="connsiteX258-7165" fmla="*/ 8715345 w 11798824"/>
                <a:gd name="connsiteY258-7166" fmla="*/ 1135728 h 2045303"/>
                <a:gd name="connsiteX259-7167" fmla="*/ 8705560 w 11798824"/>
                <a:gd name="connsiteY259-7168" fmla="*/ 1143039 h 2045303"/>
                <a:gd name="connsiteX260-7169" fmla="*/ 8452410 w 11798824"/>
                <a:gd name="connsiteY260-7170" fmla="*/ 1871778 h 2045303"/>
                <a:gd name="connsiteX261-7171" fmla="*/ 8438632 w 11798824"/>
                <a:gd name="connsiteY261-7172" fmla="*/ 1878538 h 2045303"/>
                <a:gd name="connsiteX262-7173" fmla="*/ 8375391 w 11798824"/>
                <a:gd name="connsiteY262-7174" fmla="*/ 1857342 h 2045303"/>
                <a:gd name="connsiteX263-7175" fmla="*/ 8371904 w 11798824"/>
                <a:gd name="connsiteY263-7176" fmla="*/ 1850324 h 2045303"/>
                <a:gd name="connsiteX264-7177" fmla="*/ 8371967 w 11798824"/>
                <a:gd name="connsiteY264-7178" fmla="*/ 1850146 h 2045303"/>
                <a:gd name="connsiteX265-7179" fmla="*/ 8634955 w 11798824"/>
                <a:gd name="connsiteY265-7180" fmla="*/ 1146748 h 2045303"/>
                <a:gd name="connsiteX266-7181" fmla="*/ 8631708 w 11798824"/>
                <a:gd name="connsiteY266-7182" fmla="*/ 1139615 h 2045303"/>
                <a:gd name="connsiteX267-7183" fmla="*/ 8629422 w 11798824"/>
                <a:gd name="connsiteY267-7184" fmla="*/ 1139277 h 2045303"/>
                <a:gd name="connsiteX268-7185" fmla="*/ 8576472 w 11798824"/>
                <a:gd name="connsiteY268-7186" fmla="*/ 1142586 h 2045303"/>
                <a:gd name="connsiteX269-7187" fmla="*/ 8566973 w 11798824"/>
                <a:gd name="connsiteY269-7188" fmla="*/ 1149568 h 2045303"/>
                <a:gd name="connsiteX270-7189" fmla="*/ 8308316 w 11798824"/>
                <a:gd name="connsiteY270-7190" fmla="*/ 1823008 h 2045303"/>
                <a:gd name="connsiteX271-7191" fmla="*/ 8294565 w 11798824"/>
                <a:gd name="connsiteY271-7192" fmla="*/ 1829413 h 2045303"/>
                <a:gd name="connsiteX272-7193" fmla="*/ 8244604 w 11798824"/>
                <a:gd name="connsiteY272-7194" fmla="*/ 1812130 h 2045303"/>
                <a:gd name="connsiteX273-7195" fmla="*/ 8241180 w 11798824"/>
                <a:gd name="connsiteY273-7196" fmla="*/ 1805086 h 2045303"/>
                <a:gd name="connsiteX274-7197" fmla="*/ 8241277 w 11798824"/>
                <a:gd name="connsiteY274-7198" fmla="*/ 1804819 h 2045303"/>
                <a:gd name="connsiteX275-7199" fmla="*/ 8504177 w 11798824"/>
                <a:gd name="connsiteY275-7200" fmla="*/ 1154816 h 2045303"/>
                <a:gd name="connsiteX276-7201" fmla="*/ 8501117 w 11798824"/>
                <a:gd name="connsiteY276-7202" fmla="*/ 1147602 h 2045303"/>
                <a:gd name="connsiteX277-7203" fmla="*/ 8498769 w 11798824"/>
                <a:gd name="connsiteY277-7204" fmla="*/ 1147202 h 2045303"/>
                <a:gd name="connsiteX278-7205" fmla="*/ 8456074 w 11798824"/>
                <a:gd name="connsiteY278-7206" fmla="*/ 1149346 h 2045303"/>
                <a:gd name="connsiteX279-7207" fmla="*/ 8446664 w 11798824"/>
                <a:gd name="connsiteY279-7208" fmla="*/ 1155785 h 2045303"/>
                <a:gd name="connsiteX280-7209" fmla="*/ 8427540 w 11798824"/>
                <a:gd name="connsiteY280-7210" fmla="*/ 1198533 h 2045303"/>
                <a:gd name="connsiteX281-7211" fmla="*/ 8430315 w 11798824"/>
                <a:gd name="connsiteY281-7212" fmla="*/ 1205844 h 2045303"/>
                <a:gd name="connsiteX282-7213" fmla="*/ 8432699 w 11798824"/>
                <a:gd name="connsiteY282-7214" fmla="*/ 1206334 h 2045303"/>
                <a:gd name="connsiteX283-7215" fmla="*/ 8837263 w 11798824"/>
                <a:gd name="connsiteY283-7216" fmla="*/ 1198791 h 2045303"/>
                <a:gd name="connsiteX284-7217" fmla="*/ 8842912 w 11798824"/>
                <a:gd name="connsiteY284-7218" fmla="*/ 1204226 h 2045303"/>
                <a:gd name="connsiteX285-7219" fmla="*/ 8842663 w 11798824"/>
                <a:gd name="connsiteY285-7220" fmla="*/ 1205969 h 2045303"/>
                <a:gd name="connsiteX286-7221" fmla="*/ 8825923 w 11798824"/>
                <a:gd name="connsiteY286-7222" fmla="*/ 1259933 h 2045303"/>
                <a:gd name="connsiteX287-7223" fmla="*/ 8815454 w 11798824"/>
                <a:gd name="connsiteY287-7224" fmla="*/ 1267618 h 2045303"/>
                <a:gd name="connsiteX288-7225" fmla="*/ 8405935 w 11798824"/>
                <a:gd name="connsiteY288-7226" fmla="*/ 1265723 h 2045303"/>
                <a:gd name="connsiteX289-7227" fmla="*/ 8395831 w 11798824"/>
                <a:gd name="connsiteY289-7228" fmla="*/ 1272394 h 2045303"/>
                <a:gd name="connsiteX290-7229" fmla="*/ 8376796 w 11798824"/>
                <a:gd name="connsiteY290-7230" fmla="*/ 1317526 h 2045303"/>
                <a:gd name="connsiteX291-7231" fmla="*/ 8379741 w 11798824"/>
                <a:gd name="connsiteY291-7232" fmla="*/ 1324784 h 2045303"/>
                <a:gd name="connsiteX292-7233" fmla="*/ 8381671 w 11798824"/>
                <a:gd name="connsiteY292-7234" fmla="*/ 1325220 h 2045303"/>
                <a:gd name="connsiteX293-7235" fmla="*/ 8793075 w 11798824"/>
                <a:gd name="connsiteY293-7236" fmla="*/ 1342244 h 2045303"/>
                <a:gd name="connsiteX294-7237" fmla="*/ 8798367 w 11798824"/>
                <a:gd name="connsiteY294-7238" fmla="*/ 1348008 h 2045303"/>
                <a:gd name="connsiteX295-7239" fmla="*/ 8798136 w 11798824"/>
                <a:gd name="connsiteY295-7240" fmla="*/ 1349360 h 2045303"/>
                <a:gd name="connsiteX296-7241" fmla="*/ 8779546 w 11798824"/>
                <a:gd name="connsiteY296-7242" fmla="*/ 1409843 h 2045303"/>
                <a:gd name="connsiteX297-7243" fmla="*/ 8768277 w 11798824"/>
                <a:gd name="connsiteY297-7244" fmla="*/ 1417510 h 2045303"/>
                <a:gd name="connsiteX298-7245" fmla="*/ 8356267 w 11798824"/>
                <a:gd name="connsiteY298-7246" fmla="*/ 1385623 h 2045303"/>
                <a:gd name="connsiteX299-7247" fmla="*/ 8345434 w 11798824"/>
                <a:gd name="connsiteY299-7248" fmla="*/ 1392134 h 2045303"/>
                <a:gd name="connsiteX300-7249" fmla="*/ 8324522 w 11798824"/>
                <a:gd name="connsiteY300-7250" fmla="*/ 1439960 h 2045303"/>
                <a:gd name="connsiteX301-7251" fmla="*/ 8327360 w 11798824"/>
                <a:gd name="connsiteY301-7252" fmla="*/ 1447236 h 2045303"/>
                <a:gd name="connsiteX302-7253" fmla="*/ 8328970 w 11798824"/>
                <a:gd name="connsiteY302-7254" fmla="*/ 1447672 h 2045303"/>
                <a:gd name="connsiteX303-7255" fmla="*/ 8745764 w 11798824"/>
                <a:gd name="connsiteY303-7256" fmla="*/ 1496735 h 2045303"/>
                <a:gd name="connsiteX304-7257" fmla="*/ 8750612 w 11798824"/>
                <a:gd name="connsiteY304-7258" fmla="*/ 1502872 h 2045303"/>
                <a:gd name="connsiteX305-7259" fmla="*/ 8750407 w 11798824"/>
                <a:gd name="connsiteY305-7260" fmla="*/ 1503851 h 2045303"/>
                <a:gd name="connsiteX306-7261" fmla="*/ 8729523 w 11798824"/>
                <a:gd name="connsiteY306-7262" fmla="*/ 1571156 h 2045303"/>
                <a:gd name="connsiteX307-7263" fmla="*/ 8717355 w 11798824"/>
                <a:gd name="connsiteY307-7264" fmla="*/ 1578699 h 2045303"/>
                <a:gd name="connsiteX308-7265" fmla="*/ 8304145 w 11798824"/>
                <a:gd name="connsiteY308-7266" fmla="*/ 1511651 h 2045303"/>
                <a:gd name="connsiteX309-7267" fmla="*/ 8292484 w 11798824"/>
                <a:gd name="connsiteY309-7268" fmla="*/ 1517878 h 2045303"/>
                <a:gd name="connsiteX310-7269" fmla="*/ 8270069 w 11798824"/>
                <a:gd name="connsiteY310-7270" fmla="*/ 1568782 h 2045303"/>
                <a:gd name="connsiteX311-7271" fmla="*/ 8273120 w 11798824"/>
                <a:gd name="connsiteY311-7272" fmla="*/ 1576636 h 2045303"/>
                <a:gd name="connsiteX312-7273" fmla="*/ 8274339 w 11798824"/>
                <a:gd name="connsiteY312-7274" fmla="*/ 1577027 h 2045303"/>
                <a:gd name="connsiteX313-7275" fmla="*/ 8694513 w 11798824"/>
                <a:gd name="connsiteY313-7276" fmla="*/ 1661713 h 2045303"/>
                <a:gd name="connsiteX314-7277" fmla="*/ 8698863 w 11798824"/>
                <a:gd name="connsiteY314-7278" fmla="*/ 1668250 h 2045303"/>
                <a:gd name="connsiteX315-7279" fmla="*/ 8698711 w 11798824"/>
                <a:gd name="connsiteY315-7280" fmla="*/ 1668829 h 2045303"/>
                <a:gd name="connsiteX316-7281" fmla="*/ 8676813 w 11798824"/>
                <a:gd name="connsiteY316-7282" fmla="*/ 1739336 h 2045303"/>
                <a:gd name="connsiteX317-7283" fmla="*/ 8663853 w 11798824"/>
                <a:gd name="connsiteY317-7284" fmla="*/ 1746710 h 2045303"/>
                <a:gd name="connsiteX318-7285" fmla="*/ 8245031 w 11798824"/>
                <a:gd name="connsiteY318-7286" fmla="*/ 1646396 h 2045303"/>
                <a:gd name="connsiteX319-7287" fmla="*/ 8232454 w 11798824"/>
                <a:gd name="connsiteY319-7288" fmla="*/ 1652729 h 2045303"/>
                <a:gd name="connsiteX320-7289" fmla="*/ 8209008 w 11798824"/>
                <a:gd name="connsiteY320-7290" fmla="*/ 1707778 h 2045303"/>
                <a:gd name="connsiteX321-7291" fmla="*/ 8211943 w 11798824"/>
                <a:gd name="connsiteY321-7292" fmla="*/ 1715045 h 2045303"/>
                <a:gd name="connsiteX322-7293" fmla="*/ 8212566 w 11798824"/>
                <a:gd name="connsiteY322-7294" fmla="*/ 1715267 h 2045303"/>
                <a:gd name="connsiteX323-7295" fmla="*/ 8636911 w 11798824"/>
                <a:gd name="connsiteY323-7296" fmla="*/ 1839179 h 2045303"/>
                <a:gd name="connsiteX324-7297" fmla="*/ 8640674 w 11798824"/>
                <a:gd name="connsiteY324-7298" fmla="*/ 1846054 h 2045303"/>
                <a:gd name="connsiteX325-7299" fmla="*/ 8640647 w 11798824"/>
                <a:gd name="connsiteY325-7300" fmla="*/ 1846143 h 2045303"/>
                <a:gd name="connsiteX326-7301" fmla="*/ 8609516 w 11798824"/>
                <a:gd name="connsiteY326-7302" fmla="*/ 1946404 h 2045303"/>
                <a:gd name="connsiteX327-7303" fmla="*/ 8602578 w 11798824"/>
                <a:gd name="connsiteY327-7304" fmla="*/ 1950024 h 2045303"/>
                <a:gd name="connsiteX328-7305" fmla="*/ 8602400 w 11798824"/>
                <a:gd name="connsiteY328-7306" fmla="*/ 1949962 h 2045303"/>
                <a:gd name="connsiteX329-7307" fmla="*/ 8174007 w 11798824"/>
                <a:gd name="connsiteY329-7308" fmla="*/ 1799375 h 2045303"/>
                <a:gd name="connsiteX330-7309" fmla="*/ 8139105 w 11798824"/>
                <a:gd name="connsiteY330-7310" fmla="*/ 1793416 h 2045303"/>
                <a:gd name="connsiteX331-7311" fmla="*/ 2796932 w 11798824"/>
                <a:gd name="connsiteY331-7312" fmla="*/ 1792576 h 2045303"/>
                <a:gd name="connsiteX332-7313" fmla="*/ 0 w 11798824"/>
                <a:gd name="connsiteY332-7314" fmla="*/ 1793416 h 2045303"/>
                <a:gd name="connsiteX0-7315" fmla="*/ 9001892 w 9001892"/>
                <a:gd name="connsiteY0-7316" fmla="*/ 1792576 h 2045303"/>
                <a:gd name="connsiteX1-7317" fmla="*/ 8504437 w 9001892"/>
                <a:gd name="connsiteY1-7318" fmla="*/ 1793313 h 2045303"/>
                <a:gd name="connsiteX2-7319" fmla="*/ 8480178 w 9001892"/>
                <a:gd name="connsiteY2-7320" fmla="*/ 1735716 h 2045303"/>
                <a:gd name="connsiteX3-7321" fmla="*/ 8514885 w 9001892"/>
                <a:gd name="connsiteY3-7322" fmla="*/ 921909 h 2045303"/>
                <a:gd name="connsiteX4-7323" fmla="*/ 8523629 w 9001892"/>
                <a:gd name="connsiteY4-7324" fmla="*/ 853065 h 2045303"/>
                <a:gd name="connsiteX5-7325" fmla="*/ 8554342 w 9001892"/>
                <a:gd name="connsiteY5-7326" fmla="*/ 709763 h 2045303"/>
                <a:gd name="connsiteX6-7327" fmla="*/ 8547644 w 9001892"/>
                <a:gd name="connsiteY6-7328" fmla="*/ 699410 h 2045303"/>
                <a:gd name="connsiteX7-7329" fmla="*/ 8545314 w 9001892"/>
                <a:gd name="connsiteY7-7330" fmla="*/ 699232 h 2045303"/>
                <a:gd name="connsiteX8-7331" fmla="*/ 7853070 w 9001892"/>
                <a:gd name="connsiteY8-7332" fmla="*/ 745707 h 2045303"/>
                <a:gd name="connsiteX9-7333" fmla="*/ 7667341 w 9001892"/>
                <a:gd name="connsiteY9-7334" fmla="*/ 1069836 h 2045303"/>
                <a:gd name="connsiteX10-7335" fmla="*/ 7687914 w 9001892"/>
                <a:gd name="connsiteY10-7336" fmla="*/ 747984 h 2045303"/>
                <a:gd name="connsiteX11-7337" fmla="*/ 7389125 w 9001892"/>
                <a:gd name="connsiteY11-7338" fmla="*/ 940642 h 2045303"/>
                <a:gd name="connsiteX12-7339" fmla="*/ 7591132 w 9001892"/>
                <a:gd name="connsiteY12-7340" fmla="*/ 664827 h 2045303"/>
                <a:gd name="connsiteX13-7341" fmla="*/ 7250004 w 9001892"/>
                <a:gd name="connsiteY13-7342" fmla="*/ 703341 h 2045303"/>
                <a:gd name="connsiteX14-7343" fmla="*/ 7558186 w 9001892"/>
                <a:gd name="connsiteY14-7344" fmla="*/ 557754 h 2045303"/>
                <a:gd name="connsiteX15-7345" fmla="*/ 7243671 w 9001892"/>
                <a:gd name="connsiteY15-7346" fmla="*/ 412593 h 2045303"/>
                <a:gd name="connsiteX16-7347" fmla="*/ 7584754 w 9001892"/>
                <a:gd name="connsiteY16-7348" fmla="*/ 434901 h 2045303"/>
                <a:gd name="connsiteX17-7349" fmla="*/ 7383593 w 9001892"/>
                <a:gd name="connsiteY17-7350" fmla="*/ 157646 h 2045303"/>
                <a:gd name="connsiteX18-7351" fmla="*/ 7670232 w 9001892"/>
                <a:gd name="connsiteY18-7352" fmla="*/ 348214 h 2045303"/>
                <a:gd name="connsiteX19-7353" fmla="*/ 7632225 w 9001892"/>
                <a:gd name="connsiteY19-7354" fmla="*/ 6793 h 2045303"/>
                <a:gd name="connsiteX20-7355" fmla="*/ 7783114 w 9001892"/>
                <a:gd name="connsiteY20-7356" fmla="*/ 312768 h 2045303"/>
                <a:gd name="connsiteX21-7357" fmla="*/ 7922973 w 9001892"/>
                <a:gd name="connsiteY21-7358" fmla="*/ 460 h 2045303"/>
                <a:gd name="connsiteX22-7359" fmla="*/ 7902088 w 9001892"/>
                <a:gd name="connsiteY22-7360" fmla="*/ 344371 h 2045303"/>
                <a:gd name="connsiteX23-7361" fmla="*/ 8176844 w 9001892"/>
                <a:gd name="connsiteY23-7362" fmla="*/ 144820 h 2045303"/>
                <a:gd name="connsiteX24-7363" fmla="*/ 7987388 w 9001892"/>
                <a:gd name="connsiteY24-7364" fmla="*/ 426976 h 2045303"/>
                <a:gd name="connsiteX25-7365" fmla="*/ 8328818 w 9001892"/>
                <a:gd name="connsiteY25-7366" fmla="*/ 388978 h 2045303"/>
                <a:gd name="connsiteX26-7367" fmla="*/ 8020476 w 9001892"/>
                <a:gd name="connsiteY26-7368" fmla="*/ 540205 h 2045303"/>
                <a:gd name="connsiteX27-7369" fmla="*/ 8322218 w 9001892"/>
                <a:gd name="connsiteY27-7370" fmla="*/ 677698 h 2045303"/>
                <a:gd name="connsiteX28-7371" fmla="*/ 7984693 w 9001892"/>
                <a:gd name="connsiteY28-7372" fmla="*/ 658343 h 2045303"/>
                <a:gd name="connsiteX29-7373" fmla="*/ 7632011 w 9001892"/>
                <a:gd name="connsiteY29-7374" fmla="*/ 659891 h 2045303"/>
                <a:gd name="connsiteX30-7375" fmla="*/ 7756021 w 9001892"/>
                <a:gd name="connsiteY30-7376" fmla="*/ 377566 h 2045303"/>
                <a:gd name="connsiteX31-7377" fmla="*/ 7964155 w 9001892"/>
                <a:gd name="connsiteY31-7378" fmla="*/ 613176 h 2045303"/>
                <a:gd name="connsiteX32-7379" fmla="*/ 7888035 w 9001892"/>
                <a:gd name="connsiteY32-7380" fmla="*/ 706366 h 2045303"/>
                <a:gd name="connsiteX33-7381" fmla="*/ 7851665 w 9001892"/>
                <a:gd name="connsiteY33-7382" fmla="*/ 749175 h 2045303"/>
                <a:gd name="connsiteX34-7383" fmla="*/ 7412331 w 9001892"/>
                <a:gd name="connsiteY34-7384" fmla="*/ 1783214 h 2045303"/>
                <a:gd name="connsiteX35-7385" fmla="*/ 7416948 w 9001892"/>
                <a:gd name="connsiteY35-7386" fmla="*/ 1794643 h 2045303"/>
                <a:gd name="connsiteX36-7387" fmla="*/ 7417455 w 9001892"/>
                <a:gd name="connsiteY36-7388" fmla="*/ 1794839 h 2045303"/>
                <a:gd name="connsiteX37-7389" fmla="*/ 8123423 w 9001892"/>
                <a:gd name="connsiteY37-7390" fmla="*/ 2044325 h 2045303"/>
                <a:gd name="connsiteX38-7391" fmla="*/ 8141016 w 9001892"/>
                <a:gd name="connsiteY38-7392" fmla="*/ 2040536 h 2045303"/>
                <a:gd name="connsiteX39-7393" fmla="*/ 8441985 w 9001892"/>
                <a:gd name="connsiteY39-7394" fmla="*/ 1752278 h 2045303"/>
                <a:gd name="connsiteX40-7395" fmla="*/ 8452978 w 9001892"/>
                <a:gd name="connsiteY40-7396" fmla="*/ 1727898 h 2045303"/>
                <a:gd name="connsiteX41-7397" fmla="*/ 8493681 w 9001892"/>
                <a:gd name="connsiteY41-7398" fmla="*/ 935936 h 2045303"/>
                <a:gd name="connsiteX42-7399" fmla="*/ 8484190 w 9001892"/>
                <a:gd name="connsiteY42-7400" fmla="*/ 934246 h 2045303"/>
                <a:gd name="connsiteX43-7401" fmla="*/ 8152900 w 9001892"/>
                <a:gd name="connsiteY43-7402" fmla="*/ 1998046 h 2045303"/>
                <a:gd name="connsiteX44-7403" fmla="*/ 8139851 w 9001892"/>
                <a:gd name="connsiteY44-7404" fmla="*/ 2004904 h 2045303"/>
                <a:gd name="connsiteX45-7405" fmla="*/ 8139442 w 9001892"/>
                <a:gd name="connsiteY45-7406" fmla="*/ 2004770 h 2045303"/>
                <a:gd name="connsiteX46-7407" fmla="*/ 7991213 w 9001892"/>
                <a:gd name="connsiteY46-7408" fmla="*/ 1952061 h 2045303"/>
                <a:gd name="connsiteX47-7409" fmla="*/ 7985565 w 9001892"/>
                <a:gd name="connsiteY47-7410" fmla="*/ 1941103 h 2045303"/>
                <a:gd name="connsiteX48-7411" fmla="*/ 7985609 w 9001892"/>
                <a:gd name="connsiteY48-7412" fmla="*/ 1940960 h 2045303"/>
                <a:gd name="connsiteX49-7413" fmla="*/ 8391881 w 9001892"/>
                <a:gd name="connsiteY49-7414" fmla="*/ 742789 h 2045303"/>
                <a:gd name="connsiteX50-7415" fmla="*/ 8386420 w 9001892"/>
                <a:gd name="connsiteY50-7416" fmla="*/ 731742 h 2045303"/>
                <a:gd name="connsiteX51-7417" fmla="*/ 8383200 w 9001892"/>
                <a:gd name="connsiteY51-7418" fmla="*/ 731288 h 2045303"/>
                <a:gd name="connsiteX52-7419" fmla="*/ 8286364 w 9001892"/>
                <a:gd name="connsiteY52-7420" fmla="*/ 735967 h 2045303"/>
                <a:gd name="connsiteX53-7421" fmla="*/ 8270976 w 9001892"/>
                <a:gd name="connsiteY53-7422" fmla="*/ 747477 h 2045303"/>
                <a:gd name="connsiteX54-7423" fmla="*/ 7872558 w 9001892"/>
                <a:gd name="connsiteY54-7424" fmla="*/ 1894183 h 2045303"/>
                <a:gd name="connsiteX55-7425" fmla="*/ 7850882 w 9001892"/>
                <a:gd name="connsiteY55-7426" fmla="*/ 1904857 h 2045303"/>
                <a:gd name="connsiteX56-7427" fmla="*/ 7751377 w 9001892"/>
                <a:gd name="connsiteY56-7428" fmla="*/ 1871493 h 2045303"/>
                <a:gd name="connsiteX57-7429" fmla="*/ 7745881 w 9001892"/>
                <a:gd name="connsiteY57-7430" fmla="*/ 1860464 h 2045303"/>
                <a:gd name="connsiteX58-7431" fmla="*/ 7745978 w 9001892"/>
                <a:gd name="connsiteY58-7432" fmla="*/ 1860179 h 2045303"/>
                <a:gd name="connsiteX59-7433" fmla="*/ 8159820 w 9001892"/>
                <a:gd name="connsiteY59-7434" fmla="*/ 753303 h 2045303"/>
                <a:gd name="connsiteX60-7435" fmla="*/ 8154714 w 9001892"/>
                <a:gd name="connsiteY60-7436" fmla="*/ 742078 h 2045303"/>
                <a:gd name="connsiteX61-7437" fmla="*/ 8151112 w 9001892"/>
                <a:gd name="connsiteY61-7438" fmla="*/ 741544 h 2045303"/>
                <a:gd name="connsiteX62-7439" fmla="*/ 8067796 w 9001892"/>
                <a:gd name="connsiteY62-7440" fmla="*/ 746756 h 2045303"/>
                <a:gd name="connsiteX63-7441" fmla="*/ 8052835 w 9001892"/>
                <a:gd name="connsiteY63-7442" fmla="*/ 757732 h 2045303"/>
                <a:gd name="connsiteX64-7443" fmla="*/ 7645816 w 9001892"/>
                <a:gd name="connsiteY64-7444" fmla="*/ 1817476 h 2045303"/>
                <a:gd name="connsiteX65-7445" fmla="*/ 7624175 w 9001892"/>
                <a:gd name="connsiteY65-7446" fmla="*/ 1827545 h 2045303"/>
                <a:gd name="connsiteX66-7447" fmla="*/ 7545591 w 9001892"/>
                <a:gd name="connsiteY66-7448" fmla="*/ 1800318 h 2045303"/>
                <a:gd name="connsiteX67-7449" fmla="*/ 7540210 w 9001892"/>
                <a:gd name="connsiteY67-7450" fmla="*/ 1789218 h 2045303"/>
                <a:gd name="connsiteX68-7451" fmla="*/ 7540361 w 9001892"/>
                <a:gd name="connsiteY68-7452" fmla="*/ 1788809 h 2045303"/>
                <a:gd name="connsiteX69-7453" fmla="*/ 7954069 w 9001892"/>
                <a:gd name="connsiteY69-7454" fmla="*/ 765924 h 2045303"/>
                <a:gd name="connsiteX70-7455" fmla="*/ 7949257 w 9001892"/>
                <a:gd name="connsiteY70-7456" fmla="*/ 754574 h 2045303"/>
                <a:gd name="connsiteX71-7457" fmla="*/ 7945548 w 9001892"/>
                <a:gd name="connsiteY71-7458" fmla="*/ 753952 h 2045303"/>
                <a:gd name="connsiteX72-7459" fmla="*/ 7878402 w 9001892"/>
                <a:gd name="connsiteY72-7460" fmla="*/ 757323 h 2045303"/>
                <a:gd name="connsiteX73-7461" fmla="*/ 7863583 w 9001892"/>
                <a:gd name="connsiteY73-7462" fmla="*/ 767454 h 2045303"/>
                <a:gd name="connsiteX74-7463" fmla="*/ 7833484 w 9001892"/>
                <a:gd name="connsiteY74-7464" fmla="*/ 834724 h 2045303"/>
                <a:gd name="connsiteX75-7465" fmla="*/ 7837878 w 9001892"/>
                <a:gd name="connsiteY75-7466" fmla="*/ 846243 h 2045303"/>
                <a:gd name="connsiteX76-7467" fmla="*/ 7841605 w 9001892"/>
                <a:gd name="connsiteY76-7468" fmla="*/ 846999 h 2045303"/>
                <a:gd name="connsiteX77-7469" fmla="*/ 8478248 w 9001892"/>
                <a:gd name="connsiteY77-7470" fmla="*/ 835133 h 2045303"/>
                <a:gd name="connsiteX78-7471" fmla="*/ 8487125 w 9001892"/>
                <a:gd name="connsiteY78-7472" fmla="*/ 843690 h 2045303"/>
                <a:gd name="connsiteX79-7473" fmla="*/ 8486734 w 9001892"/>
                <a:gd name="connsiteY79-7474" fmla="*/ 846430 h 2045303"/>
                <a:gd name="connsiteX80-7475" fmla="*/ 8460406 w 9001892"/>
                <a:gd name="connsiteY80-7476" fmla="*/ 931347 h 2045303"/>
                <a:gd name="connsiteX81-7477" fmla="*/ 8443924 w 9001892"/>
                <a:gd name="connsiteY81-7478" fmla="*/ 943434 h 2045303"/>
                <a:gd name="connsiteX82-7479" fmla="*/ 7799489 w 9001892"/>
                <a:gd name="connsiteY82-7480" fmla="*/ 940455 h 2045303"/>
                <a:gd name="connsiteX83-7481" fmla="*/ 7783594 w 9001892"/>
                <a:gd name="connsiteY83-7482" fmla="*/ 950951 h 2045303"/>
                <a:gd name="connsiteX84-7483" fmla="*/ 7753646 w 9001892"/>
                <a:gd name="connsiteY84-7484" fmla="*/ 1021974 h 2045303"/>
                <a:gd name="connsiteX85-7485" fmla="*/ 7758289 w 9001892"/>
                <a:gd name="connsiteY85-7486" fmla="*/ 1033395 h 2045303"/>
                <a:gd name="connsiteX86-7487" fmla="*/ 7761313 w 9001892"/>
                <a:gd name="connsiteY86-7488" fmla="*/ 1034071 h 2045303"/>
                <a:gd name="connsiteX87-7489" fmla="*/ 8408692 w 9001892"/>
                <a:gd name="connsiteY87-7490" fmla="*/ 1060897 h 2045303"/>
                <a:gd name="connsiteX88-7491" fmla="*/ 8417080 w 9001892"/>
                <a:gd name="connsiteY88-7492" fmla="*/ 1069916 h 2045303"/>
                <a:gd name="connsiteX89-7493" fmla="*/ 8416697 w 9001892"/>
                <a:gd name="connsiteY89-7494" fmla="*/ 1072167 h 2045303"/>
                <a:gd name="connsiteX90-7495" fmla="*/ 8387443 w 9001892"/>
                <a:gd name="connsiteY90-7496" fmla="*/ 1167340 h 2045303"/>
                <a:gd name="connsiteX91-7497" fmla="*/ 8369707 w 9001892"/>
                <a:gd name="connsiteY91-7498" fmla="*/ 1179410 h 2045303"/>
                <a:gd name="connsiteX92-7499" fmla="*/ 7721367 w 9001892"/>
                <a:gd name="connsiteY92-7500" fmla="*/ 1129226 h 2045303"/>
                <a:gd name="connsiteX93-7501" fmla="*/ 7704316 w 9001892"/>
                <a:gd name="connsiteY93-7502" fmla="*/ 1139473 h 2045303"/>
                <a:gd name="connsiteX94-7503" fmla="*/ 7671406 w 9001892"/>
                <a:gd name="connsiteY94-7504" fmla="*/ 1214730 h 2045303"/>
                <a:gd name="connsiteX95-7505" fmla="*/ 7675898 w 9001892"/>
                <a:gd name="connsiteY95-7506" fmla="*/ 1226213 h 2045303"/>
                <a:gd name="connsiteX96-7507" fmla="*/ 7678379 w 9001892"/>
                <a:gd name="connsiteY96-7508" fmla="*/ 1226880 h 2045303"/>
                <a:gd name="connsiteX97-7509" fmla="*/ 8334271 w 9001892"/>
                <a:gd name="connsiteY97-7510" fmla="*/ 1303961 h 2045303"/>
                <a:gd name="connsiteX98-7511" fmla="*/ 8341911 w 9001892"/>
                <a:gd name="connsiteY98-7512" fmla="*/ 1313630 h 2045303"/>
                <a:gd name="connsiteX99-7513" fmla="*/ 8341582 w 9001892"/>
                <a:gd name="connsiteY99-7514" fmla="*/ 1315204 h 2045303"/>
                <a:gd name="connsiteX100-7515" fmla="*/ 8308672 w 9001892"/>
                <a:gd name="connsiteY100-7516" fmla="*/ 1421122 h 2045303"/>
                <a:gd name="connsiteX101-7517" fmla="*/ 8289521 w 9001892"/>
                <a:gd name="connsiteY101-7518" fmla="*/ 1432978 h 2045303"/>
                <a:gd name="connsiteX102-7519" fmla="*/ 7639323 w 9001892"/>
                <a:gd name="connsiteY102-7520" fmla="*/ 1327479 h 2045303"/>
                <a:gd name="connsiteX103-7521" fmla="*/ 7620973 w 9001892"/>
                <a:gd name="connsiteY103-7522" fmla="*/ 1337263 h 2045303"/>
                <a:gd name="connsiteX104-7523" fmla="*/ 7585617 w 9001892"/>
                <a:gd name="connsiteY104-7524" fmla="*/ 1417395 h 2045303"/>
                <a:gd name="connsiteX105-7525" fmla="*/ 7590411 w 9001892"/>
                <a:gd name="connsiteY105-7526" fmla="*/ 1429758 h 2045303"/>
                <a:gd name="connsiteX106-7527" fmla="*/ 7592350 w 9001892"/>
                <a:gd name="connsiteY106-7528" fmla="*/ 1430372 h 2045303"/>
                <a:gd name="connsiteX107-7529" fmla="*/ 8253525 w 9001892"/>
                <a:gd name="connsiteY107-7530" fmla="*/ 1563640 h 2045303"/>
                <a:gd name="connsiteX108-7531" fmla="*/ 8260356 w 9001892"/>
                <a:gd name="connsiteY108-7532" fmla="*/ 1573905 h 2045303"/>
                <a:gd name="connsiteX109-7533" fmla="*/ 8260134 w 9001892"/>
                <a:gd name="connsiteY109-7534" fmla="*/ 1574768 h 2045303"/>
                <a:gd name="connsiteX110-7535" fmla="*/ 8225685 w 9001892"/>
                <a:gd name="connsiteY110-7536" fmla="*/ 1685711 h 2045303"/>
                <a:gd name="connsiteX111-7537" fmla="*/ 8205280 w 9001892"/>
                <a:gd name="connsiteY111-7538" fmla="*/ 1697318 h 2045303"/>
                <a:gd name="connsiteX112-7539" fmla="*/ 7546187 w 9001892"/>
                <a:gd name="connsiteY112-7540" fmla="*/ 1539465 h 2045303"/>
                <a:gd name="connsiteX113-7541" fmla="*/ 7526387 w 9001892"/>
                <a:gd name="connsiteY113-7542" fmla="*/ 1549436 h 2045303"/>
                <a:gd name="connsiteX114-7543" fmla="*/ 7489555 w 9001892"/>
                <a:gd name="connsiteY114-7544" fmla="*/ 1636061 h 2045303"/>
                <a:gd name="connsiteX115-7545" fmla="*/ 7494171 w 9001892"/>
                <a:gd name="connsiteY115-7546" fmla="*/ 1647490 h 2045303"/>
                <a:gd name="connsiteX116-7547" fmla="*/ 7495132 w 9001892"/>
                <a:gd name="connsiteY116-7548" fmla="*/ 1647837 h 2045303"/>
                <a:gd name="connsiteX117-7549" fmla="*/ 8162959 w 9001892"/>
                <a:gd name="connsiteY117-7550" fmla="*/ 1842906 h 2045303"/>
                <a:gd name="connsiteX118-7551" fmla="*/ 8168875 w 9001892"/>
                <a:gd name="connsiteY118-7552" fmla="*/ 1853739 h 2045303"/>
                <a:gd name="connsiteX119-7553" fmla="*/ 8168839 w 9001892"/>
                <a:gd name="connsiteY119-7554" fmla="*/ 1853855 h 2045303"/>
                <a:gd name="connsiteX120-7555" fmla="*/ 8119919 w 9001892"/>
                <a:gd name="connsiteY120-7556" fmla="*/ 2011637 h 2045303"/>
                <a:gd name="connsiteX121-7557" fmla="*/ 8108996 w 9001892"/>
                <a:gd name="connsiteY121-7558" fmla="*/ 2017374 h 2045303"/>
                <a:gd name="connsiteX122-7559" fmla="*/ 8108702 w 9001892"/>
                <a:gd name="connsiteY122-7560" fmla="*/ 2017276 h 2045303"/>
                <a:gd name="connsiteX123-7561" fmla="*/ 7434577 w 9001892"/>
                <a:gd name="connsiteY123-7562" fmla="*/ 1780252 h 2045303"/>
                <a:gd name="connsiteX124-7563" fmla="*/ 7379652 w 9001892"/>
                <a:gd name="connsiteY124-7564" fmla="*/ 1770877 h 2045303"/>
                <a:gd name="connsiteX125-7565" fmla="*/ 7294877 w 9001892"/>
                <a:gd name="connsiteY125-7566" fmla="*/ 1771037 h 2045303"/>
                <a:gd name="connsiteX126-7567" fmla="*/ 7142592 w 9001892"/>
                <a:gd name="connsiteY126-7568" fmla="*/ 1771037 h 2045303"/>
                <a:gd name="connsiteX127-7569" fmla="*/ 7127400 w 9001892"/>
                <a:gd name="connsiteY127-7570" fmla="*/ 1755863 h 2045303"/>
                <a:gd name="connsiteX128-7571" fmla="*/ 7127418 w 9001892"/>
                <a:gd name="connsiteY128-7572" fmla="*/ 1755205 h 2045303"/>
                <a:gd name="connsiteX129-7573" fmla="*/ 7154457 w 9001892"/>
                <a:gd name="connsiteY129-7574" fmla="*/ 1121906 h 2045303"/>
                <a:gd name="connsiteX130-7575" fmla="*/ 7161271 w 9001892"/>
                <a:gd name="connsiteY130-7576" fmla="*/ 1068280 h 2045303"/>
                <a:gd name="connsiteX131-7577" fmla="*/ 7185197 w 9001892"/>
                <a:gd name="connsiteY131-7578" fmla="*/ 956652 h 2045303"/>
                <a:gd name="connsiteX132-7579" fmla="*/ 7179967 w 9001892"/>
                <a:gd name="connsiteY132-7580" fmla="*/ 948593 h 2045303"/>
                <a:gd name="connsiteX133-7581" fmla="*/ 7178162 w 9001892"/>
                <a:gd name="connsiteY133-7582" fmla="*/ 948451 h 2045303"/>
                <a:gd name="connsiteX134-7583" fmla="*/ 6645826 w 9001892"/>
                <a:gd name="connsiteY134-7584" fmla="*/ 984030 h 2045303"/>
                <a:gd name="connsiteX135-7585" fmla="*/ 6636228 w 9001892"/>
                <a:gd name="connsiteY135-7586" fmla="*/ 991021 h 2045303"/>
                <a:gd name="connsiteX136-7587" fmla="*/ 6295563 w 9001892"/>
                <a:gd name="connsiteY136-7588" fmla="*/ 1792838 h 2045303"/>
                <a:gd name="connsiteX137-7589" fmla="*/ 6299175 w 9001892"/>
                <a:gd name="connsiteY137-7590" fmla="*/ 1801741 h 2045303"/>
                <a:gd name="connsiteX138-7591" fmla="*/ 6299557 w 9001892"/>
                <a:gd name="connsiteY138-7592" fmla="*/ 1801893 h 2045303"/>
                <a:gd name="connsiteX139-7593" fmla="*/ 6849478 w 9001892"/>
                <a:gd name="connsiteY139-7594" fmla="*/ 1996232 h 2045303"/>
                <a:gd name="connsiteX140-7595" fmla="*/ 6863185 w 9001892"/>
                <a:gd name="connsiteY140-7596" fmla="*/ 1993279 h 2045303"/>
                <a:gd name="connsiteX141-7597" fmla="*/ 7097621 w 9001892"/>
                <a:gd name="connsiteY141-7598" fmla="*/ 1768733 h 2045303"/>
                <a:gd name="connsiteX142-7599" fmla="*/ 7106187 w 9001892"/>
                <a:gd name="connsiteY142-7600" fmla="*/ 1749752 h 2045303"/>
                <a:gd name="connsiteX143-7601" fmla="*/ 7137896 w 9001892"/>
                <a:gd name="connsiteY143-7602" fmla="*/ 1132837 h 2045303"/>
                <a:gd name="connsiteX144-7603" fmla="*/ 7134293 w 9001892"/>
                <a:gd name="connsiteY144-7604" fmla="*/ 1128870 h 2045303"/>
                <a:gd name="connsiteX145-7605" fmla="*/ 7130495 w 9001892"/>
                <a:gd name="connsiteY145-7606" fmla="*/ 1131521 h 2045303"/>
                <a:gd name="connsiteX146-7607" fmla="*/ 6872435 w 9001892"/>
                <a:gd name="connsiteY146-7608" fmla="*/ 1960199 h 2045303"/>
                <a:gd name="connsiteX147-7609" fmla="*/ 6862259 w 9001892"/>
                <a:gd name="connsiteY147-7610" fmla="*/ 1965545 h 2045303"/>
                <a:gd name="connsiteX148-7611" fmla="*/ 6861957 w 9001892"/>
                <a:gd name="connsiteY148-7612" fmla="*/ 1965447 h 2045303"/>
                <a:gd name="connsiteX149-7613" fmla="*/ 6746478 w 9001892"/>
                <a:gd name="connsiteY149-7614" fmla="*/ 1924363 h 2045303"/>
                <a:gd name="connsiteX150-7615" fmla="*/ 6742075 w 9001892"/>
                <a:gd name="connsiteY150-7616" fmla="*/ 1915833 h 2045303"/>
                <a:gd name="connsiteX151-7617" fmla="*/ 6742110 w 9001892"/>
                <a:gd name="connsiteY151-7618" fmla="*/ 1915717 h 2045303"/>
                <a:gd name="connsiteX152-7619" fmla="*/ 7058573 w 9001892"/>
                <a:gd name="connsiteY152-7620" fmla="*/ 982384 h 2045303"/>
                <a:gd name="connsiteX153-7621" fmla="*/ 7054313 w 9001892"/>
                <a:gd name="connsiteY153-7622" fmla="*/ 973765 h 2045303"/>
                <a:gd name="connsiteX154-7623" fmla="*/ 7051813 w 9001892"/>
                <a:gd name="connsiteY154-7624" fmla="*/ 973418 h 2045303"/>
                <a:gd name="connsiteX155-7625" fmla="*/ 6976387 w 9001892"/>
                <a:gd name="connsiteY155-7626" fmla="*/ 977065 h 2045303"/>
                <a:gd name="connsiteX156-7627" fmla="*/ 6964397 w 9001892"/>
                <a:gd name="connsiteY156-7628" fmla="*/ 986040 h 2045303"/>
                <a:gd name="connsiteX157-7629" fmla="*/ 6654089 w 9001892"/>
                <a:gd name="connsiteY157-7630" fmla="*/ 1879294 h 2045303"/>
                <a:gd name="connsiteX158-7631" fmla="*/ 6637189 w 9001892"/>
                <a:gd name="connsiteY158-7632" fmla="*/ 1887583 h 2045303"/>
                <a:gd name="connsiteX159-7633" fmla="*/ 6559672 w 9001892"/>
                <a:gd name="connsiteY159-7634" fmla="*/ 1861593 h 2045303"/>
                <a:gd name="connsiteX160-7635" fmla="*/ 6555394 w 9001892"/>
                <a:gd name="connsiteY160-7636" fmla="*/ 1853001 h 2045303"/>
                <a:gd name="connsiteX161-7637" fmla="*/ 6555474 w 9001892"/>
                <a:gd name="connsiteY161-7638" fmla="*/ 1852779 h 2045303"/>
                <a:gd name="connsiteX162-7639" fmla="*/ 6877843 w 9001892"/>
                <a:gd name="connsiteY162-7640" fmla="*/ 990558 h 2045303"/>
                <a:gd name="connsiteX163-7641" fmla="*/ 6873840 w 9001892"/>
                <a:gd name="connsiteY163-7642" fmla="*/ 981824 h 2045303"/>
                <a:gd name="connsiteX164-7643" fmla="*/ 6871056 w 9001892"/>
                <a:gd name="connsiteY164-7644" fmla="*/ 981406 h 2045303"/>
                <a:gd name="connsiteX165-7645" fmla="*/ 6806125 w 9001892"/>
                <a:gd name="connsiteY165-7646" fmla="*/ 985462 h 2045303"/>
                <a:gd name="connsiteX166-7647" fmla="*/ 6794473 w 9001892"/>
                <a:gd name="connsiteY166-7648" fmla="*/ 994018 h 2045303"/>
                <a:gd name="connsiteX167-7649" fmla="*/ 6477423 w 9001892"/>
                <a:gd name="connsiteY167-7650" fmla="*/ 1819513 h 2045303"/>
                <a:gd name="connsiteX168-7651" fmla="*/ 6460523 w 9001892"/>
                <a:gd name="connsiteY168-7652" fmla="*/ 1827358 h 2045303"/>
                <a:gd name="connsiteX169-7653" fmla="*/ 6399275 w 9001892"/>
                <a:gd name="connsiteY169-7654" fmla="*/ 1806180 h 2045303"/>
                <a:gd name="connsiteX170-7655" fmla="*/ 6395086 w 9001892"/>
                <a:gd name="connsiteY170-7656" fmla="*/ 1797534 h 2045303"/>
                <a:gd name="connsiteX171-7657" fmla="*/ 6395201 w 9001892"/>
                <a:gd name="connsiteY171-7658" fmla="*/ 1797214 h 2045303"/>
                <a:gd name="connsiteX172-7659" fmla="*/ 6717552 w 9001892"/>
                <a:gd name="connsiteY172-7660" fmla="*/ 1000414 h 2045303"/>
                <a:gd name="connsiteX173-7661" fmla="*/ 6713817 w 9001892"/>
                <a:gd name="connsiteY173-7662" fmla="*/ 991572 h 2045303"/>
                <a:gd name="connsiteX174-7663" fmla="*/ 6710926 w 9001892"/>
                <a:gd name="connsiteY174-7664" fmla="*/ 991083 h 2045303"/>
                <a:gd name="connsiteX175-7665" fmla="*/ 6658616 w 9001892"/>
                <a:gd name="connsiteY175-7666" fmla="*/ 993752 h 2045303"/>
                <a:gd name="connsiteX176-7667" fmla="*/ 6647053 w 9001892"/>
                <a:gd name="connsiteY176-7668" fmla="*/ 1001641 h 2045303"/>
                <a:gd name="connsiteX177-7669" fmla="*/ 6623607 w 9001892"/>
                <a:gd name="connsiteY177-7670" fmla="*/ 1054040 h 2045303"/>
                <a:gd name="connsiteX178-7671" fmla="*/ 6627022 w 9001892"/>
                <a:gd name="connsiteY178-7672" fmla="*/ 1063005 h 2045303"/>
                <a:gd name="connsiteX179-7673" fmla="*/ 6629931 w 9001892"/>
                <a:gd name="connsiteY179-7674" fmla="*/ 1063601 h 2045303"/>
                <a:gd name="connsiteX180-7675" fmla="*/ 7125852 w 9001892"/>
                <a:gd name="connsiteY180-7676" fmla="*/ 1054360 h 2045303"/>
                <a:gd name="connsiteX181-7677" fmla="*/ 7132764 w 9001892"/>
                <a:gd name="connsiteY181-7678" fmla="*/ 1061040 h 2045303"/>
                <a:gd name="connsiteX182-7679" fmla="*/ 7132461 w 9001892"/>
                <a:gd name="connsiteY182-7680" fmla="*/ 1063165 h 2045303"/>
                <a:gd name="connsiteX183-7681" fmla="*/ 7111950 w 9001892"/>
                <a:gd name="connsiteY183-7682" fmla="*/ 1129306 h 2045303"/>
                <a:gd name="connsiteX184-7683" fmla="*/ 7099115 w 9001892"/>
                <a:gd name="connsiteY184-7684" fmla="*/ 1138725 h 2045303"/>
                <a:gd name="connsiteX185-7685" fmla="*/ 6597128 w 9001892"/>
                <a:gd name="connsiteY185-7686" fmla="*/ 1136404 h 2045303"/>
                <a:gd name="connsiteX186-7687" fmla="*/ 6584746 w 9001892"/>
                <a:gd name="connsiteY186-7688" fmla="*/ 1144587 h 2045303"/>
                <a:gd name="connsiteX187-7689" fmla="*/ 6561416 w 9001892"/>
                <a:gd name="connsiteY187-7690" fmla="*/ 1199903 h 2045303"/>
                <a:gd name="connsiteX188-7691" fmla="*/ 6565036 w 9001892"/>
                <a:gd name="connsiteY188-7692" fmla="*/ 1208806 h 2045303"/>
                <a:gd name="connsiteX189-7693" fmla="*/ 6567393 w 9001892"/>
                <a:gd name="connsiteY189-7694" fmla="*/ 1209331 h 2045303"/>
                <a:gd name="connsiteX190-7695" fmla="*/ 7071720 w 9001892"/>
                <a:gd name="connsiteY190-7696" fmla="*/ 1230198 h 2045303"/>
                <a:gd name="connsiteX191-7697" fmla="*/ 7078239 w 9001892"/>
                <a:gd name="connsiteY191-7698" fmla="*/ 1237243 h 2045303"/>
                <a:gd name="connsiteX192-7699" fmla="*/ 7077946 w 9001892"/>
                <a:gd name="connsiteY192-7700" fmla="*/ 1238977 h 2045303"/>
                <a:gd name="connsiteX193-7701" fmla="*/ 7055158 w 9001892"/>
                <a:gd name="connsiteY193-7702" fmla="*/ 1313105 h 2045303"/>
                <a:gd name="connsiteX194-7703" fmla="*/ 7041344 w 9001892"/>
                <a:gd name="connsiteY194-7704" fmla="*/ 1322507 h 2045303"/>
                <a:gd name="connsiteX195-7705" fmla="*/ 6536306 w 9001892"/>
                <a:gd name="connsiteY195-7706" fmla="*/ 1283415 h 2045303"/>
                <a:gd name="connsiteX196-7707" fmla="*/ 6523026 w 9001892"/>
                <a:gd name="connsiteY196-7708" fmla="*/ 1291420 h 2045303"/>
                <a:gd name="connsiteX197-7709" fmla="*/ 6497392 w 9001892"/>
                <a:gd name="connsiteY197-7710" fmla="*/ 1350044 h 2045303"/>
                <a:gd name="connsiteX198-7711" fmla="*/ 6500888 w 9001892"/>
                <a:gd name="connsiteY198-7712" fmla="*/ 1358984 h 2045303"/>
                <a:gd name="connsiteX199-7713" fmla="*/ 6502818 w 9001892"/>
                <a:gd name="connsiteY199-7714" fmla="*/ 1359508 h 2045303"/>
                <a:gd name="connsiteX200-7715" fmla="*/ 7013691 w 9001892"/>
                <a:gd name="connsiteY200-7716" fmla="*/ 1419529 h 2045303"/>
                <a:gd name="connsiteX201-7717" fmla="*/ 7019641 w 9001892"/>
                <a:gd name="connsiteY201-7718" fmla="*/ 1427045 h 2045303"/>
                <a:gd name="connsiteX202-7719" fmla="*/ 7019375 w 9001892"/>
                <a:gd name="connsiteY202-7720" fmla="*/ 1428282 h 2045303"/>
                <a:gd name="connsiteX203-7721" fmla="*/ 6993776 w 9001892"/>
                <a:gd name="connsiteY203-7722" fmla="*/ 1510789 h 2045303"/>
                <a:gd name="connsiteX204-7723" fmla="*/ 6978859 w 9001892"/>
                <a:gd name="connsiteY204-7724" fmla="*/ 1520030 h 2045303"/>
                <a:gd name="connsiteX205-7725" fmla="*/ 6472354 w 9001892"/>
                <a:gd name="connsiteY205-7726" fmla="*/ 1437852 h 2045303"/>
                <a:gd name="connsiteX206-7727" fmla="*/ 6458060 w 9001892"/>
                <a:gd name="connsiteY206-7728" fmla="*/ 1445475 h 2045303"/>
                <a:gd name="connsiteX207-7729" fmla="*/ 6430549 w 9001892"/>
                <a:gd name="connsiteY207-7730" fmla="*/ 1507898 h 2045303"/>
                <a:gd name="connsiteX208-7731" fmla="*/ 6434284 w 9001892"/>
                <a:gd name="connsiteY208-7732" fmla="*/ 1517522 h 2045303"/>
                <a:gd name="connsiteX209-7733" fmla="*/ 6435787 w 9001892"/>
                <a:gd name="connsiteY209-7734" fmla="*/ 1518002 h 2045303"/>
                <a:gd name="connsiteX210-7735" fmla="*/ 6950788 w 9001892"/>
                <a:gd name="connsiteY210-7736" fmla="*/ 1621812 h 2045303"/>
                <a:gd name="connsiteX211-7737" fmla="*/ 6956107 w 9001892"/>
                <a:gd name="connsiteY211-7738" fmla="*/ 1629817 h 2045303"/>
                <a:gd name="connsiteX212-7739" fmla="*/ 6955938 w 9001892"/>
                <a:gd name="connsiteY212-7740" fmla="*/ 1630484 h 2045303"/>
                <a:gd name="connsiteX213-7741" fmla="*/ 6929192 w 9001892"/>
                <a:gd name="connsiteY213-7742" fmla="*/ 1716904 h 2045303"/>
                <a:gd name="connsiteX214-7743" fmla="*/ 6913306 w 9001892"/>
                <a:gd name="connsiteY214-7744" fmla="*/ 1725941 h 2045303"/>
                <a:gd name="connsiteX215-7745" fmla="*/ 6399924 w 9001892"/>
                <a:gd name="connsiteY215-7746" fmla="*/ 1602981 h 2045303"/>
                <a:gd name="connsiteX216-7747" fmla="*/ 6384501 w 9001892"/>
                <a:gd name="connsiteY216-7748" fmla="*/ 1610746 h 2045303"/>
                <a:gd name="connsiteX217-7749" fmla="*/ 6355736 w 9001892"/>
                <a:gd name="connsiteY217-7750" fmla="*/ 1678186 h 2045303"/>
                <a:gd name="connsiteX218-7751" fmla="*/ 6359311 w 9001892"/>
                <a:gd name="connsiteY218-7752" fmla="*/ 1687089 h 2045303"/>
                <a:gd name="connsiteX219-7753" fmla="*/ 6360076 w 9001892"/>
                <a:gd name="connsiteY219-7754" fmla="*/ 1687365 h 2045303"/>
                <a:gd name="connsiteX220-7755" fmla="*/ 6880271 w 9001892"/>
                <a:gd name="connsiteY220-7756" fmla="*/ 1839357 h 2045303"/>
                <a:gd name="connsiteX221-7757" fmla="*/ 6884887 w 9001892"/>
                <a:gd name="connsiteY221-7758" fmla="*/ 1847771 h 2045303"/>
                <a:gd name="connsiteX222-7759" fmla="*/ 6884852 w 9001892"/>
                <a:gd name="connsiteY222-7760" fmla="*/ 1847878 h 2045303"/>
                <a:gd name="connsiteX223-7761" fmla="*/ 6846747 w 9001892"/>
                <a:gd name="connsiteY223-7762" fmla="*/ 1970820 h 2045303"/>
                <a:gd name="connsiteX224-7763" fmla="*/ 6838253 w 9001892"/>
                <a:gd name="connsiteY224-7764" fmla="*/ 1975294 h 2045303"/>
                <a:gd name="connsiteX225-7765" fmla="*/ 6838013 w 9001892"/>
                <a:gd name="connsiteY225-7766" fmla="*/ 1975214 h 2045303"/>
                <a:gd name="connsiteX226-7767" fmla="*/ 6312890 w 9001892"/>
                <a:gd name="connsiteY226-7768" fmla="*/ 1790579 h 2045303"/>
                <a:gd name="connsiteX227-7769" fmla="*/ 6270107 w 9001892"/>
                <a:gd name="connsiteY227-7770" fmla="*/ 1783276 h 2045303"/>
                <a:gd name="connsiteX228-7771" fmla="*/ 6119947 w 9001892"/>
                <a:gd name="connsiteY228-7772" fmla="*/ 1783276 h 2045303"/>
                <a:gd name="connsiteX229-7773" fmla="*/ 6053967 w 9001892"/>
                <a:gd name="connsiteY229-7774" fmla="*/ 1783498 h 2045303"/>
                <a:gd name="connsiteX230-7775" fmla="*/ 6041577 w 9001892"/>
                <a:gd name="connsiteY230-7776" fmla="*/ 1771126 h 2045303"/>
                <a:gd name="connsiteX231-7777" fmla="*/ 6041586 w 9001892"/>
                <a:gd name="connsiteY231-7778" fmla="*/ 1770583 h 2045303"/>
                <a:gd name="connsiteX232-7779" fmla="*/ 6063644 w 9001892"/>
                <a:gd name="connsiteY232-7780" fmla="*/ 1253965 h 2045303"/>
                <a:gd name="connsiteX233-7781" fmla="*/ 6069204 w 9001892"/>
                <a:gd name="connsiteY233-7782" fmla="*/ 1210212 h 2045303"/>
                <a:gd name="connsiteX234-7783" fmla="*/ 6088718 w 9001892"/>
                <a:gd name="connsiteY234-7784" fmla="*/ 1119148 h 2045303"/>
                <a:gd name="connsiteX235-7785" fmla="*/ 6084476 w 9001892"/>
                <a:gd name="connsiteY235-7786" fmla="*/ 1112575 h 2045303"/>
                <a:gd name="connsiteX236-7787" fmla="*/ 6082990 w 9001892"/>
                <a:gd name="connsiteY236-7788" fmla="*/ 1112459 h 2045303"/>
                <a:gd name="connsiteX237-7789" fmla="*/ 5648700 w 9001892"/>
                <a:gd name="connsiteY237-7790" fmla="*/ 1141465 h 2045303"/>
                <a:gd name="connsiteX238-7791" fmla="*/ 5640882 w 9001892"/>
                <a:gd name="connsiteY238-7792" fmla="*/ 1147175 h 2045303"/>
                <a:gd name="connsiteX239-7793" fmla="*/ 5362986 w 9001892"/>
                <a:gd name="connsiteY239-7794" fmla="*/ 1801288 h 2045303"/>
                <a:gd name="connsiteX240-7795" fmla="*/ 5365912 w 9001892"/>
                <a:gd name="connsiteY240-7796" fmla="*/ 1808555 h 2045303"/>
                <a:gd name="connsiteX241-7797" fmla="*/ 5366233 w 9001892"/>
                <a:gd name="connsiteY241-7798" fmla="*/ 1808679 h 2045303"/>
                <a:gd name="connsiteX242-7799" fmla="*/ 5814861 w 9001892"/>
                <a:gd name="connsiteY242-7800" fmla="*/ 1967217 h 2045303"/>
                <a:gd name="connsiteX243-7801" fmla="*/ 5826050 w 9001892"/>
                <a:gd name="connsiteY243-7802" fmla="*/ 1964816 h 2045303"/>
                <a:gd name="connsiteX244-7803" fmla="*/ 6017285 w 9001892"/>
                <a:gd name="connsiteY244-7804" fmla="*/ 1781631 h 2045303"/>
                <a:gd name="connsiteX245-7805" fmla="*/ 6024268 w 9001892"/>
                <a:gd name="connsiteY245-7806" fmla="*/ 1766145 h 2045303"/>
                <a:gd name="connsiteX246-7807" fmla="*/ 6050151 w 9001892"/>
                <a:gd name="connsiteY246-7808" fmla="*/ 1262806 h 2045303"/>
                <a:gd name="connsiteX247-7809" fmla="*/ 6047234 w 9001892"/>
                <a:gd name="connsiteY247-7810" fmla="*/ 1259559 h 2045303"/>
                <a:gd name="connsiteX248-7811" fmla="*/ 6044121 w 9001892"/>
                <a:gd name="connsiteY248-7812" fmla="*/ 1261730 h 2045303"/>
                <a:gd name="connsiteX249-7813" fmla="*/ 5833593 w 9001892"/>
                <a:gd name="connsiteY249-7814" fmla="*/ 1937767 h 2045303"/>
                <a:gd name="connsiteX250-7815" fmla="*/ 5825303 w 9001892"/>
                <a:gd name="connsiteY250-7816" fmla="*/ 1942134 h 2045303"/>
                <a:gd name="connsiteX251-7817" fmla="*/ 5825045 w 9001892"/>
                <a:gd name="connsiteY251-7818" fmla="*/ 1942045 h 2045303"/>
                <a:gd name="connsiteX252-7819" fmla="*/ 5730833 w 9001892"/>
                <a:gd name="connsiteY252-7820" fmla="*/ 1908557 h 2045303"/>
                <a:gd name="connsiteX253-7821" fmla="*/ 5727240 w 9001892"/>
                <a:gd name="connsiteY253-7822" fmla="*/ 1901610 h 2045303"/>
                <a:gd name="connsiteX254-7823" fmla="*/ 5727275 w 9001892"/>
                <a:gd name="connsiteY254-7824" fmla="*/ 1901504 h 2045303"/>
                <a:gd name="connsiteX255-7825" fmla="*/ 5985469 w 9001892"/>
                <a:gd name="connsiteY255-7826" fmla="*/ 1140060 h 2045303"/>
                <a:gd name="connsiteX256-7827" fmla="*/ 5982000 w 9001892"/>
                <a:gd name="connsiteY256-7828" fmla="*/ 1133033 h 2045303"/>
                <a:gd name="connsiteX257-7829" fmla="*/ 5979955 w 9001892"/>
                <a:gd name="connsiteY257-7830" fmla="*/ 1132748 h 2045303"/>
                <a:gd name="connsiteX258-7831" fmla="*/ 5918413 w 9001892"/>
                <a:gd name="connsiteY258-7832" fmla="*/ 1135728 h 2045303"/>
                <a:gd name="connsiteX259-7833" fmla="*/ 5908628 w 9001892"/>
                <a:gd name="connsiteY259-7834" fmla="*/ 1143039 h 2045303"/>
                <a:gd name="connsiteX260-7835" fmla="*/ 5655478 w 9001892"/>
                <a:gd name="connsiteY260-7836" fmla="*/ 1871778 h 2045303"/>
                <a:gd name="connsiteX261-7837" fmla="*/ 5641700 w 9001892"/>
                <a:gd name="connsiteY261-7838" fmla="*/ 1878538 h 2045303"/>
                <a:gd name="connsiteX262-7839" fmla="*/ 5578459 w 9001892"/>
                <a:gd name="connsiteY262-7840" fmla="*/ 1857342 h 2045303"/>
                <a:gd name="connsiteX263-7841" fmla="*/ 5574972 w 9001892"/>
                <a:gd name="connsiteY263-7842" fmla="*/ 1850324 h 2045303"/>
                <a:gd name="connsiteX264-7843" fmla="*/ 5575035 w 9001892"/>
                <a:gd name="connsiteY264-7844" fmla="*/ 1850146 h 2045303"/>
                <a:gd name="connsiteX265-7845" fmla="*/ 5838023 w 9001892"/>
                <a:gd name="connsiteY265-7846" fmla="*/ 1146748 h 2045303"/>
                <a:gd name="connsiteX266-7847" fmla="*/ 5834776 w 9001892"/>
                <a:gd name="connsiteY266-7848" fmla="*/ 1139615 h 2045303"/>
                <a:gd name="connsiteX267-7849" fmla="*/ 5832490 w 9001892"/>
                <a:gd name="connsiteY267-7850" fmla="*/ 1139277 h 2045303"/>
                <a:gd name="connsiteX268-7851" fmla="*/ 5779540 w 9001892"/>
                <a:gd name="connsiteY268-7852" fmla="*/ 1142586 h 2045303"/>
                <a:gd name="connsiteX269-7853" fmla="*/ 5770041 w 9001892"/>
                <a:gd name="connsiteY269-7854" fmla="*/ 1149568 h 2045303"/>
                <a:gd name="connsiteX270-7855" fmla="*/ 5511384 w 9001892"/>
                <a:gd name="connsiteY270-7856" fmla="*/ 1823008 h 2045303"/>
                <a:gd name="connsiteX271-7857" fmla="*/ 5497633 w 9001892"/>
                <a:gd name="connsiteY271-7858" fmla="*/ 1829413 h 2045303"/>
                <a:gd name="connsiteX272-7859" fmla="*/ 5447672 w 9001892"/>
                <a:gd name="connsiteY272-7860" fmla="*/ 1812130 h 2045303"/>
                <a:gd name="connsiteX273-7861" fmla="*/ 5444248 w 9001892"/>
                <a:gd name="connsiteY273-7862" fmla="*/ 1805086 h 2045303"/>
                <a:gd name="connsiteX274-7863" fmla="*/ 5444345 w 9001892"/>
                <a:gd name="connsiteY274-7864" fmla="*/ 1804819 h 2045303"/>
                <a:gd name="connsiteX275-7865" fmla="*/ 5707245 w 9001892"/>
                <a:gd name="connsiteY275-7866" fmla="*/ 1154816 h 2045303"/>
                <a:gd name="connsiteX276-7867" fmla="*/ 5704185 w 9001892"/>
                <a:gd name="connsiteY276-7868" fmla="*/ 1147602 h 2045303"/>
                <a:gd name="connsiteX277-7869" fmla="*/ 5701837 w 9001892"/>
                <a:gd name="connsiteY277-7870" fmla="*/ 1147202 h 2045303"/>
                <a:gd name="connsiteX278-7871" fmla="*/ 5659142 w 9001892"/>
                <a:gd name="connsiteY278-7872" fmla="*/ 1149346 h 2045303"/>
                <a:gd name="connsiteX279-7873" fmla="*/ 5649732 w 9001892"/>
                <a:gd name="connsiteY279-7874" fmla="*/ 1155785 h 2045303"/>
                <a:gd name="connsiteX280-7875" fmla="*/ 5630608 w 9001892"/>
                <a:gd name="connsiteY280-7876" fmla="*/ 1198533 h 2045303"/>
                <a:gd name="connsiteX281-7877" fmla="*/ 5633383 w 9001892"/>
                <a:gd name="connsiteY281-7878" fmla="*/ 1205844 h 2045303"/>
                <a:gd name="connsiteX282-7879" fmla="*/ 5635767 w 9001892"/>
                <a:gd name="connsiteY282-7880" fmla="*/ 1206334 h 2045303"/>
                <a:gd name="connsiteX283-7881" fmla="*/ 6040331 w 9001892"/>
                <a:gd name="connsiteY283-7882" fmla="*/ 1198791 h 2045303"/>
                <a:gd name="connsiteX284-7883" fmla="*/ 6045980 w 9001892"/>
                <a:gd name="connsiteY284-7884" fmla="*/ 1204226 h 2045303"/>
                <a:gd name="connsiteX285-7885" fmla="*/ 6045731 w 9001892"/>
                <a:gd name="connsiteY285-7886" fmla="*/ 1205969 h 2045303"/>
                <a:gd name="connsiteX286-7887" fmla="*/ 6028991 w 9001892"/>
                <a:gd name="connsiteY286-7888" fmla="*/ 1259933 h 2045303"/>
                <a:gd name="connsiteX287-7889" fmla="*/ 6018522 w 9001892"/>
                <a:gd name="connsiteY287-7890" fmla="*/ 1267618 h 2045303"/>
                <a:gd name="connsiteX288-7891" fmla="*/ 5609003 w 9001892"/>
                <a:gd name="connsiteY288-7892" fmla="*/ 1265723 h 2045303"/>
                <a:gd name="connsiteX289-7893" fmla="*/ 5598899 w 9001892"/>
                <a:gd name="connsiteY289-7894" fmla="*/ 1272394 h 2045303"/>
                <a:gd name="connsiteX290-7895" fmla="*/ 5579864 w 9001892"/>
                <a:gd name="connsiteY290-7896" fmla="*/ 1317526 h 2045303"/>
                <a:gd name="connsiteX291-7897" fmla="*/ 5582809 w 9001892"/>
                <a:gd name="connsiteY291-7898" fmla="*/ 1324784 h 2045303"/>
                <a:gd name="connsiteX292-7899" fmla="*/ 5584739 w 9001892"/>
                <a:gd name="connsiteY292-7900" fmla="*/ 1325220 h 2045303"/>
                <a:gd name="connsiteX293-7901" fmla="*/ 5996143 w 9001892"/>
                <a:gd name="connsiteY293-7902" fmla="*/ 1342244 h 2045303"/>
                <a:gd name="connsiteX294-7903" fmla="*/ 6001435 w 9001892"/>
                <a:gd name="connsiteY294-7904" fmla="*/ 1348008 h 2045303"/>
                <a:gd name="connsiteX295-7905" fmla="*/ 6001204 w 9001892"/>
                <a:gd name="connsiteY295-7906" fmla="*/ 1349360 h 2045303"/>
                <a:gd name="connsiteX296-7907" fmla="*/ 5982614 w 9001892"/>
                <a:gd name="connsiteY296-7908" fmla="*/ 1409843 h 2045303"/>
                <a:gd name="connsiteX297-7909" fmla="*/ 5971345 w 9001892"/>
                <a:gd name="connsiteY297-7910" fmla="*/ 1417510 h 2045303"/>
                <a:gd name="connsiteX298-7911" fmla="*/ 5559335 w 9001892"/>
                <a:gd name="connsiteY298-7912" fmla="*/ 1385623 h 2045303"/>
                <a:gd name="connsiteX299-7913" fmla="*/ 5548502 w 9001892"/>
                <a:gd name="connsiteY299-7914" fmla="*/ 1392134 h 2045303"/>
                <a:gd name="connsiteX300-7915" fmla="*/ 5527590 w 9001892"/>
                <a:gd name="connsiteY300-7916" fmla="*/ 1439960 h 2045303"/>
                <a:gd name="connsiteX301-7917" fmla="*/ 5530428 w 9001892"/>
                <a:gd name="connsiteY301-7918" fmla="*/ 1447236 h 2045303"/>
                <a:gd name="connsiteX302-7919" fmla="*/ 5532038 w 9001892"/>
                <a:gd name="connsiteY302-7920" fmla="*/ 1447672 h 2045303"/>
                <a:gd name="connsiteX303-7921" fmla="*/ 5948832 w 9001892"/>
                <a:gd name="connsiteY303-7922" fmla="*/ 1496735 h 2045303"/>
                <a:gd name="connsiteX304-7923" fmla="*/ 5953680 w 9001892"/>
                <a:gd name="connsiteY304-7924" fmla="*/ 1502872 h 2045303"/>
                <a:gd name="connsiteX305-7925" fmla="*/ 5953475 w 9001892"/>
                <a:gd name="connsiteY305-7926" fmla="*/ 1503851 h 2045303"/>
                <a:gd name="connsiteX306-7927" fmla="*/ 5932591 w 9001892"/>
                <a:gd name="connsiteY306-7928" fmla="*/ 1571156 h 2045303"/>
                <a:gd name="connsiteX307-7929" fmla="*/ 5920423 w 9001892"/>
                <a:gd name="connsiteY307-7930" fmla="*/ 1578699 h 2045303"/>
                <a:gd name="connsiteX308-7931" fmla="*/ 5507213 w 9001892"/>
                <a:gd name="connsiteY308-7932" fmla="*/ 1511651 h 2045303"/>
                <a:gd name="connsiteX309-7933" fmla="*/ 5495552 w 9001892"/>
                <a:gd name="connsiteY309-7934" fmla="*/ 1517878 h 2045303"/>
                <a:gd name="connsiteX310-7935" fmla="*/ 5473137 w 9001892"/>
                <a:gd name="connsiteY310-7936" fmla="*/ 1568782 h 2045303"/>
                <a:gd name="connsiteX311-7937" fmla="*/ 5476188 w 9001892"/>
                <a:gd name="connsiteY311-7938" fmla="*/ 1576636 h 2045303"/>
                <a:gd name="connsiteX312-7939" fmla="*/ 5477407 w 9001892"/>
                <a:gd name="connsiteY312-7940" fmla="*/ 1577027 h 2045303"/>
                <a:gd name="connsiteX313-7941" fmla="*/ 5897581 w 9001892"/>
                <a:gd name="connsiteY313-7942" fmla="*/ 1661713 h 2045303"/>
                <a:gd name="connsiteX314-7943" fmla="*/ 5901931 w 9001892"/>
                <a:gd name="connsiteY314-7944" fmla="*/ 1668250 h 2045303"/>
                <a:gd name="connsiteX315-7945" fmla="*/ 5901779 w 9001892"/>
                <a:gd name="connsiteY315-7946" fmla="*/ 1668829 h 2045303"/>
                <a:gd name="connsiteX316-7947" fmla="*/ 5879881 w 9001892"/>
                <a:gd name="connsiteY316-7948" fmla="*/ 1739336 h 2045303"/>
                <a:gd name="connsiteX317-7949" fmla="*/ 5866921 w 9001892"/>
                <a:gd name="connsiteY317-7950" fmla="*/ 1746710 h 2045303"/>
                <a:gd name="connsiteX318-7951" fmla="*/ 5448099 w 9001892"/>
                <a:gd name="connsiteY318-7952" fmla="*/ 1646396 h 2045303"/>
                <a:gd name="connsiteX319-7953" fmla="*/ 5435522 w 9001892"/>
                <a:gd name="connsiteY319-7954" fmla="*/ 1652729 h 2045303"/>
                <a:gd name="connsiteX320-7955" fmla="*/ 5412076 w 9001892"/>
                <a:gd name="connsiteY320-7956" fmla="*/ 1707778 h 2045303"/>
                <a:gd name="connsiteX321-7957" fmla="*/ 5415011 w 9001892"/>
                <a:gd name="connsiteY321-7958" fmla="*/ 1715045 h 2045303"/>
                <a:gd name="connsiteX322-7959" fmla="*/ 5415634 w 9001892"/>
                <a:gd name="connsiteY322-7960" fmla="*/ 1715267 h 2045303"/>
                <a:gd name="connsiteX323-7961" fmla="*/ 5839979 w 9001892"/>
                <a:gd name="connsiteY323-7962" fmla="*/ 1839179 h 2045303"/>
                <a:gd name="connsiteX324-7963" fmla="*/ 5843742 w 9001892"/>
                <a:gd name="connsiteY324-7964" fmla="*/ 1846054 h 2045303"/>
                <a:gd name="connsiteX325-7965" fmla="*/ 5843715 w 9001892"/>
                <a:gd name="connsiteY325-7966" fmla="*/ 1846143 h 2045303"/>
                <a:gd name="connsiteX326-7967" fmla="*/ 5812584 w 9001892"/>
                <a:gd name="connsiteY326-7968" fmla="*/ 1946404 h 2045303"/>
                <a:gd name="connsiteX327-7969" fmla="*/ 5805646 w 9001892"/>
                <a:gd name="connsiteY327-7970" fmla="*/ 1950024 h 2045303"/>
                <a:gd name="connsiteX328-7971" fmla="*/ 5805468 w 9001892"/>
                <a:gd name="connsiteY328-7972" fmla="*/ 1949962 h 2045303"/>
                <a:gd name="connsiteX329-7973" fmla="*/ 5377075 w 9001892"/>
                <a:gd name="connsiteY329-7974" fmla="*/ 1799375 h 2045303"/>
                <a:gd name="connsiteX330-7975" fmla="*/ 5342173 w 9001892"/>
                <a:gd name="connsiteY330-7976" fmla="*/ 1793416 h 2045303"/>
                <a:gd name="connsiteX331-7977" fmla="*/ 0 w 9001892"/>
                <a:gd name="connsiteY331-7978" fmla="*/ 1792576 h 20453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523" y="connsiteY261-524"/>
                </a:cxn>
                <a:cxn ang="0">
                  <a:pos x="connsiteX262-525" y="connsiteY262-526"/>
                </a:cxn>
                <a:cxn ang="0">
                  <a:pos x="connsiteX263-527" y="connsiteY263-528"/>
                </a:cxn>
                <a:cxn ang="0">
                  <a:pos x="connsiteX264-529" y="connsiteY264-530"/>
                </a:cxn>
                <a:cxn ang="0">
                  <a:pos x="connsiteX265-531" y="connsiteY265-532"/>
                </a:cxn>
                <a:cxn ang="0">
                  <a:pos x="connsiteX266-533" y="connsiteY266-534"/>
                </a:cxn>
                <a:cxn ang="0">
                  <a:pos x="connsiteX267-535" y="connsiteY267-536"/>
                </a:cxn>
                <a:cxn ang="0">
                  <a:pos x="connsiteX268-537" y="connsiteY268-538"/>
                </a:cxn>
                <a:cxn ang="0">
                  <a:pos x="connsiteX269-539" y="connsiteY269-540"/>
                </a:cxn>
                <a:cxn ang="0">
                  <a:pos x="connsiteX270-541" y="connsiteY270-542"/>
                </a:cxn>
                <a:cxn ang="0">
                  <a:pos x="connsiteX271-543" y="connsiteY271-544"/>
                </a:cxn>
                <a:cxn ang="0">
                  <a:pos x="connsiteX272-545" y="connsiteY272-546"/>
                </a:cxn>
                <a:cxn ang="0">
                  <a:pos x="connsiteX273-547" y="connsiteY273-548"/>
                </a:cxn>
                <a:cxn ang="0">
                  <a:pos x="connsiteX274-549" y="connsiteY274-550"/>
                </a:cxn>
                <a:cxn ang="0">
                  <a:pos x="connsiteX275-551" y="connsiteY275-552"/>
                </a:cxn>
                <a:cxn ang="0">
                  <a:pos x="connsiteX276-553" y="connsiteY276-554"/>
                </a:cxn>
                <a:cxn ang="0">
                  <a:pos x="connsiteX277-555" y="connsiteY277-556"/>
                </a:cxn>
                <a:cxn ang="0">
                  <a:pos x="connsiteX278-557" y="connsiteY278-558"/>
                </a:cxn>
                <a:cxn ang="0">
                  <a:pos x="connsiteX279-559" y="connsiteY279-560"/>
                </a:cxn>
                <a:cxn ang="0">
                  <a:pos x="connsiteX280-561" y="connsiteY280-562"/>
                </a:cxn>
                <a:cxn ang="0">
                  <a:pos x="connsiteX281-563" y="connsiteY281-564"/>
                </a:cxn>
                <a:cxn ang="0">
                  <a:pos x="connsiteX282-565" y="connsiteY282-566"/>
                </a:cxn>
                <a:cxn ang="0">
                  <a:pos x="connsiteX283-567" y="connsiteY283-568"/>
                </a:cxn>
                <a:cxn ang="0">
                  <a:pos x="connsiteX284-569" y="connsiteY284-570"/>
                </a:cxn>
                <a:cxn ang="0">
                  <a:pos x="connsiteX285-571" y="connsiteY285-572"/>
                </a:cxn>
                <a:cxn ang="0">
                  <a:pos x="connsiteX286-573" y="connsiteY286-574"/>
                </a:cxn>
                <a:cxn ang="0">
                  <a:pos x="connsiteX287-575" y="connsiteY287-576"/>
                </a:cxn>
                <a:cxn ang="0">
                  <a:pos x="connsiteX288-577" y="connsiteY288-578"/>
                </a:cxn>
                <a:cxn ang="0">
                  <a:pos x="connsiteX289-579" y="connsiteY289-580"/>
                </a:cxn>
                <a:cxn ang="0">
                  <a:pos x="connsiteX290-581" y="connsiteY290-582"/>
                </a:cxn>
                <a:cxn ang="0">
                  <a:pos x="connsiteX291-583" y="connsiteY291-584"/>
                </a:cxn>
                <a:cxn ang="0">
                  <a:pos x="connsiteX292-585" y="connsiteY292-586"/>
                </a:cxn>
                <a:cxn ang="0">
                  <a:pos x="connsiteX293-587" y="connsiteY293-588"/>
                </a:cxn>
                <a:cxn ang="0">
                  <a:pos x="connsiteX294-589" y="connsiteY294-590"/>
                </a:cxn>
                <a:cxn ang="0">
                  <a:pos x="connsiteX295-591" y="connsiteY295-592"/>
                </a:cxn>
                <a:cxn ang="0">
                  <a:pos x="connsiteX296-593" y="connsiteY296-594"/>
                </a:cxn>
                <a:cxn ang="0">
                  <a:pos x="connsiteX297-595" y="connsiteY297-596"/>
                </a:cxn>
                <a:cxn ang="0">
                  <a:pos x="connsiteX298-597" y="connsiteY298-598"/>
                </a:cxn>
                <a:cxn ang="0">
                  <a:pos x="connsiteX299-599" y="connsiteY299-600"/>
                </a:cxn>
                <a:cxn ang="0">
                  <a:pos x="connsiteX300-601" y="connsiteY300-602"/>
                </a:cxn>
                <a:cxn ang="0">
                  <a:pos x="connsiteX301-603" y="connsiteY301-604"/>
                </a:cxn>
                <a:cxn ang="0">
                  <a:pos x="connsiteX302-605" y="connsiteY302-606"/>
                </a:cxn>
                <a:cxn ang="0">
                  <a:pos x="connsiteX303-607" y="connsiteY303-608"/>
                </a:cxn>
                <a:cxn ang="0">
                  <a:pos x="connsiteX304-609" y="connsiteY304-610"/>
                </a:cxn>
                <a:cxn ang="0">
                  <a:pos x="connsiteX305-611" y="connsiteY305-612"/>
                </a:cxn>
                <a:cxn ang="0">
                  <a:pos x="connsiteX306-613" y="connsiteY306-614"/>
                </a:cxn>
                <a:cxn ang="0">
                  <a:pos x="connsiteX307-615" y="connsiteY307-616"/>
                </a:cxn>
                <a:cxn ang="0">
                  <a:pos x="connsiteX308-617" y="connsiteY308-618"/>
                </a:cxn>
                <a:cxn ang="0">
                  <a:pos x="connsiteX309-619" y="connsiteY309-620"/>
                </a:cxn>
                <a:cxn ang="0">
                  <a:pos x="connsiteX310-621" y="connsiteY310-622"/>
                </a:cxn>
                <a:cxn ang="0">
                  <a:pos x="connsiteX311-623" y="connsiteY311-624"/>
                </a:cxn>
                <a:cxn ang="0">
                  <a:pos x="connsiteX312-625" y="connsiteY312-626"/>
                </a:cxn>
                <a:cxn ang="0">
                  <a:pos x="connsiteX313-627" y="connsiteY313-628"/>
                </a:cxn>
                <a:cxn ang="0">
                  <a:pos x="connsiteX314-629" y="connsiteY314-630"/>
                </a:cxn>
                <a:cxn ang="0">
                  <a:pos x="connsiteX315-631" y="connsiteY315-632"/>
                </a:cxn>
                <a:cxn ang="0">
                  <a:pos x="connsiteX316-633" y="connsiteY316-634"/>
                </a:cxn>
                <a:cxn ang="0">
                  <a:pos x="connsiteX317-635" y="connsiteY317-636"/>
                </a:cxn>
                <a:cxn ang="0">
                  <a:pos x="connsiteX318-637" y="connsiteY318-638"/>
                </a:cxn>
                <a:cxn ang="0">
                  <a:pos x="connsiteX319-639" y="connsiteY319-640"/>
                </a:cxn>
                <a:cxn ang="0">
                  <a:pos x="connsiteX320-641" y="connsiteY320-642"/>
                </a:cxn>
                <a:cxn ang="0">
                  <a:pos x="connsiteX321-643" y="connsiteY321-644"/>
                </a:cxn>
                <a:cxn ang="0">
                  <a:pos x="connsiteX322-645" y="connsiteY322-646"/>
                </a:cxn>
                <a:cxn ang="0">
                  <a:pos x="connsiteX323-647" y="connsiteY323-648"/>
                </a:cxn>
                <a:cxn ang="0">
                  <a:pos x="connsiteX324-649" y="connsiteY324-650"/>
                </a:cxn>
                <a:cxn ang="0">
                  <a:pos x="connsiteX325-651" y="connsiteY325-652"/>
                </a:cxn>
                <a:cxn ang="0">
                  <a:pos x="connsiteX326-653" y="connsiteY326-654"/>
                </a:cxn>
                <a:cxn ang="0">
                  <a:pos x="connsiteX327-655" y="connsiteY327-656"/>
                </a:cxn>
                <a:cxn ang="0">
                  <a:pos x="connsiteX328-657" y="connsiteY328-658"/>
                </a:cxn>
                <a:cxn ang="0">
                  <a:pos x="connsiteX329-659" y="connsiteY329-660"/>
                </a:cxn>
                <a:cxn ang="0">
                  <a:pos x="connsiteX330-661" y="connsiteY330-662"/>
                </a:cxn>
                <a:cxn ang="0">
                  <a:pos x="connsiteX331-663" y="connsiteY331-664"/>
                </a:cxn>
              </a:cxnLst>
              <a:rect l="l" t="t" r="r" b="b"/>
              <a:pathLst>
                <a:path w="9001892" h="2045303">
                  <a:moveTo>
                    <a:pt x="9001892" y="1792576"/>
                  </a:moveTo>
                  <a:lnTo>
                    <a:pt x="8504437" y="1793313"/>
                  </a:lnTo>
                  <a:cubicBezTo>
                    <a:pt x="8472235" y="1788550"/>
                    <a:pt x="8478437" y="1799988"/>
                    <a:pt x="8480178" y="1735716"/>
                  </a:cubicBezTo>
                  <a:cubicBezTo>
                    <a:pt x="8481919" y="1671444"/>
                    <a:pt x="8507643" y="1069017"/>
                    <a:pt x="8514885" y="921909"/>
                  </a:cubicBezTo>
                  <a:cubicBezTo>
                    <a:pt x="8515846" y="898757"/>
                    <a:pt x="8518772" y="875728"/>
                    <a:pt x="8523629" y="853065"/>
                  </a:cubicBezTo>
                  <a:lnTo>
                    <a:pt x="8554342" y="709763"/>
                  </a:lnTo>
                  <a:cubicBezTo>
                    <a:pt x="8555356" y="705058"/>
                    <a:pt x="8552358" y="700424"/>
                    <a:pt x="8547644" y="699410"/>
                  </a:cubicBezTo>
                  <a:cubicBezTo>
                    <a:pt x="8546880" y="699250"/>
                    <a:pt x="8546096" y="699187"/>
                    <a:pt x="8545314" y="699232"/>
                  </a:cubicBezTo>
                  <a:lnTo>
                    <a:pt x="7853070" y="745707"/>
                  </a:lnTo>
                  <a:cubicBezTo>
                    <a:pt x="7763021" y="754281"/>
                    <a:pt x="7637046" y="1062356"/>
                    <a:pt x="7667341" y="1069836"/>
                  </a:cubicBezTo>
                  <a:cubicBezTo>
                    <a:pt x="7707002" y="1079621"/>
                    <a:pt x="7720709" y="774854"/>
                    <a:pt x="7687914" y="747984"/>
                  </a:cubicBezTo>
                  <a:cubicBezTo>
                    <a:pt x="7660492" y="725498"/>
                    <a:pt x="7353369" y="907927"/>
                    <a:pt x="7389125" y="940642"/>
                  </a:cubicBezTo>
                  <a:cubicBezTo>
                    <a:pt x="7424882" y="973356"/>
                    <a:pt x="7607427" y="694509"/>
                    <a:pt x="7591132" y="664827"/>
                  </a:cubicBezTo>
                  <a:cubicBezTo>
                    <a:pt x="7580751" y="645926"/>
                    <a:pt x="7236377" y="647100"/>
                    <a:pt x="7250004" y="703341"/>
                  </a:cubicBezTo>
                  <a:cubicBezTo>
                    <a:pt x="7263631" y="759582"/>
                    <a:pt x="7553961" y="612616"/>
                    <a:pt x="7558186" y="557754"/>
                  </a:cubicBezTo>
                  <a:cubicBezTo>
                    <a:pt x="7562411" y="502892"/>
                    <a:pt x="7254335" y="375556"/>
                    <a:pt x="7243671" y="412593"/>
                  </a:cubicBezTo>
                  <a:cubicBezTo>
                    <a:pt x="7233006" y="449630"/>
                    <a:pt x="7558951" y="490866"/>
                    <a:pt x="7584754" y="434901"/>
                  </a:cubicBezTo>
                  <a:cubicBezTo>
                    <a:pt x="7610557" y="378936"/>
                    <a:pt x="7410010" y="127529"/>
                    <a:pt x="7383593" y="157646"/>
                  </a:cubicBezTo>
                  <a:cubicBezTo>
                    <a:pt x="7357175" y="187763"/>
                    <a:pt x="7640764" y="363228"/>
                    <a:pt x="7670232" y="348214"/>
                  </a:cubicBezTo>
                  <a:cubicBezTo>
                    <a:pt x="7699699" y="333199"/>
                    <a:pt x="7676253" y="6037"/>
                    <a:pt x="7632225" y="6793"/>
                  </a:cubicBezTo>
                  <a:cubicBezTo>
                    <a:pt x="7588196" y="7549"/>
                    <a:pt x="7746468" y="314361"/>
                    <a:pt x="7783114" y="312768"/>
                  </a:cubicBezTo>
                  <a:cubicBezTo>
                    <a:pt x="7819760" y="311176"/>
                    <a:pt x="7970435" y="14798"/>
                    <a:pt x="7922973" y="460"/>
                  </a:cubicBezTo>
                  <a:cubicBezTo>
                    <a:pt x="7875511" y="-13879"/>
                    <a:pt x="7857375" y="311772"/>
                    <a:pt x="7902088" y="344371"/>
                  </a:cubicBezTo>
                  <a:cubicBezTo>
                    <a:pt x="7946802" y="376970"/>
                    <a:pt x="8213321" y="173007"/>
                    <a:pt x="8176844" y="144820"/>
                  </a:cubicBezTo>
                  <a:cubicBezTo>
                    <a:pt x="8140367" y="116633"/>
                    <a:pt x="7967775" y="385722"/>
                    <a:pt x="7987388" y="426976"/>
                  </a:cubicBezTo>
                  <a:cubicBezTo>
                    <a:pt x="8007001" y="468229"/>
                    <a:pt x="8336459" y="423418"/>
                    <a:pt x="8328818" y="388978"/>
                  </a:cubicBezTo>
                  <a:cubicBezTo>
                    <a:pt x="8321178" y="354538"/>
                    <a:pt x="8017265" y="491640"/>
                    <a:pt x="8020476" y="540205"/>
                  </a:cubicBezTo>
                  <a:cubicBezTo>
                    <a:pt x="8023687" y="588769"/>
                    <a:pt x="8312977" y="711115"/>
                    <a:pt x="8322218" y="677698"/>
                  </a:cubicBezTo>
                  <a:cubicBezTo>
                    <a:pt x="8333159" y="638144"/>
                    <a:pt x="8030696" y="618993"/>
                    <a:pt x="7984693" y="658343"/>
                  </a:cubicBezTo>
                  <a:cubicBezTo>
                    <a:pt x="7880305" y="747539"/>
                    <a:pt x="7717853" y="775343"/>
                    <a:pt x="7632011" y="659891"/>
                  </a:cubicBezTo>
                  <a:cubicBezTo>
                    <a:pt x="7556825" y="558794"/>
                    <a:pt x="7603602" y="410699"/>
                    <a:pt x="7756021" y="377566"/>
                  </a:cubicBezTo>
                  <a:cubicBezTo>
                    <a:pt x="7879754" y="350642"/>
                    <a:pt x="8004839" y="452281"/>
                    <a:pt x="7964155" y="613176"/>
                  </a:cubicBezTo>
                  <a:cubicBezTo>
                    <a:pt x="7952005" y="661207"/>
                    <a:pt x="7909213" y="693708"/>
                    <a:pt x="7888035" y="706366"/>
                  </a:cubicBezTo>
                  <a:cubicBezTo>
                    <a:pt x="7866047" y="719503"/>
                    <a:pt x="7851665" y="749175"/>
                    <a:pt x="7851665" y="749175"/>
                  </a:cubicBezTo>
                  <a:lnTo>
                    <a:pt x="7412331" y="1783214"/>
                  </a:lnTo>
                  <a:cubicBezTo>
                    <a:pt x="7410454" y="1787643"/>
                    <a:pt x="7412518" y="1792767"/>
                    <a:pt x="7416948" y="1794643"/>
                  </a:cubicBezTo>
                  <a:cubicBezTo>
                    <a:pt x="7417117" y="1794715"/>
                    <a:pt x="7417286" y="1794777"/>
                    <a:pt x="7417455" y="1794839"/>
                  </a:cubicBezTo>
                  <a:lnTo>
                    <a:pt x="8123423" y="2044325"/>
                  </a:lnTo>
                  <a:cubicBezTo>
                    <a:pt x="8129533" y="2046478"/>
                    <a:pt x="8136338" y="2045019"/>
                    <a:pt x="8141016" y="2040536"/>
                  </a:cubicBezTo>
                  <a:lnTo>
                    <a:pt x="8441985" y="1752278"/>
                  </a:lnTo>
                  <a:cubicBezTo>
                    <a:pt x="8448664" y="1745874"/>
                    <a:pt x="8452605" y="1737139"/>
                    <a:pt x="8452978" y="1727898"/>
                  </a:cubicBezTo>
                  <a:lnTo>
                    <a:pt x="8493681" y="935936"/>
                  </a:lnTo>
                  <a:cubicBezTo>
                    <a:pt x="8493974" y="930235"/>
                    <a:pt x="8485889" y="928821"/>
                    <a:pt x="8484190" y="934246"/>
                  </a:cubicBezTo>
                  <a:lnTo>
                    <a:pt x="8152900" y="1998046"/>
                  </a:lnTo>
                  <a:cubicBezTo>
                    <a:pt x="8151192" y="2003543"/>
                    <a:pt x="8145348" y="2006612"/>
                    <a:pt x="8139851" y="2004904"/>
                  </a:cubicBezTo>
                  <a:cubicBezTo>
                    <a:pt x="8139718" y="2004868"/>
                    <a:pt x="8139575" y="2004815"/>
                    <a:pt x="8139442" y="2004770"/>
                  </a:cubicBezTo>
                  <a:lnTo>
                    <a:pt x="7991213" y="1952061"/>
                  </a:lnTo>
                  <a:cubicBezTo>
                    <a:pt x="7986623" y="1950593"/>
                    <a:pt x="7984097" y="1945692"/>
                    <a:pt x="7985565" y="1941103"/>
                  </a:cubicBezTo>
                  <a:cubicBezTo>
                    <a:pt x="7985574" y="1941058"/>
                    <a:pt x="7985592" y="1941005"/>
                    <a:pt x="7985609" y="1940960"/>
                  </a:cubicBezTo>
                  <a:lnTo>
                    <a:pt x="8391881" y="742789"/>
                  </a:lnTo>
                  <a:cubicBezTo>
                    <a:pt x="8393420" y="738226"/>
                    <a:pt x="8390983" y="733281"/>
                    <a:pt x="8386420" y="731742"/>
                  </a:cubicBezTo>
                  <a:cubicBezTo>
                    <a:pt x="8385379" y="731386"/>
                    <a:pt x="8384294" y="731235"/>
                    <a:pt x="8383200" y="731288"/>
                  </a:cubicBezTo>
                  <a:lnTo>
                    <a:pt x="8286364" y="735967"/>
                  </a:lnTo>
                  <a:cubicBezTo>
                    <a:pt x="8279364" y="736305"/>
                    <a:pt x="8273280" y="740859"/>
                    <a:pt x="8270976" y="747477"/>
                  </a:cubicBezTo>
                  <a:lnTo>
                    <a:pt x="7872558" y="1894183"/>
                  </a:lnTo>
                  <a:cubicBezTo>
                    <a:pt x="7869481" y="1903087"/>
                    <a:pt x="7859812" y="1907845"/>
                    <a:pt x="7850882" y="1904857"/>
                  </a:cubicBezTo>
                  <a:lnTo>
                    <a:pt x="7751377" y="1871493"/>
                  </a:lnTo>
                  <a:cubicBezTo>
                    <a:pt x="7746815" y="1869963"/>
                    <a:pt x="7744351" y="1865027"/>
                    <a:pt x="7745881" y="1860464"/>
                  </a:cubicBezTo>
                  <a:cubicBezTo>
                    <a:pt x="7745907" y="1860366"/>
                    <a:pt x="7745943" y="1860268"/>
                    <a:pt x="7745978" y="1860179"/>
                  </a:cubicBezTo>
                  <a:lnTo>
                    <a:pt x="8159820" y="753303"/>
                  </a:lnTo>
                  <a:cubicBezTo>
                    <a:pt x="8161510" y="748793"/>
                    <a:pt x="8159224" y="743767"/>
                    <a:pt x="8154714" y="742078"/>
                  </a:cubicBezTo>
                  <a:cubicBezTo>
                    <a:pt x="8153567" y="741651"/>
                    <a:pt x="8152339" y="741464"/>
                    <a:pt x="8151112" y="741544"/>
                  </a:cubicBezTo>
                  <a:lnTo>
                    <a:pt x="8067796" y="746756"/>
                  </a:lnTo>
                  <a:cubicBezTo>
                    <a:pt x="8061089" y="747174"/>
                    <a:pt x="8055246" y="751461"/>
                    <a:pt x="8052835" y="757732"/>
                  </a:cubicBezTo>
                  <a:lnTo>
                    <a:pt x="7645816" y="1817476"/>
                  </a:lnTo>
                  <a:cubicBezTo>
                    <a:pt x="7642498" y="1826122"/>
                    <a:pt x="7632927" y="1830578"/>
                    <a:pt x="7624175" y="1827545"/>
                  </a:cubicBezTo>
                  <a:lnTo>
                    <a:pt x="7545591" y="1800318"/>
                  </a:lnTo>
                  <a:cubicBezTo>
                    <a:pt x="7541037" y="1798735"/>
                    <a:pt x="7538626" y="1793763"/>
                    <a:pt x="7540210" y="1789218"/>
                  </a:cubicBezTo>
                  <a:cubicBezTo>
                    <a:pt x="7540254" y="1789075"/>
                    <a:pt x="7540308" y="1788942"/>
                    <a:pt x="7540361" y="1788809"/>
                  </a:cubicBezTo>
                  <a:lnTo>
                    <a:pt x="7954069" y="765924"/>
                  </a:lnTo>
                  <a:cubicBezTo>
                    <a:pt x="7955874" y="761459"/>
                    <a:pt x="7953713" y="756380"/>
                    <a:pt x="7949257" y="754574"/>
                  </a:cubicBezTo>
                  <a:cubicBezTo>
                    <a:pt x="7948082" y="754103"/>
                    <a:pt x="7946811" y="753890"/>
                    <a:pt x="7945548" y="753952"/>
                  </a:cubicBezTo>
                  <a:lnTo>
                    <a:pt x="7878402" y="757323"/>
                  </a:lnTo>
                  <a:cubicBezTo>
                    <a:pt x="7871953" y="757643"/>
                    <a:pt x="7866225" y="761557"/>
                    <a:pt x="7863583" y="767454"/>
                  </a:cubicBezTo>
                  <a:lnTo>
                    <a:pt x="7833484" y="834724"/>
                  </a:lnTo>
                  <a:cubicBezTo>
                    <a:pt x="7831518" y="839118"/>
                    <a:pt x="7833484" y="844277"/>
                    <a:pt x="7837878" y="846243"/>
                  </a:cubicBezTo>
                  <a:cubicBezTo>
                    <a:pt x="7839052" y="846768"/>
                    <a:pt x="7840324" y="847025"/>
                    <a:pt x="7841605" y="846999"/>
                  </a:cubicBezTo>
                  <a:lnTo>
                    <a:pt x="8478248" y="835133"/>
                  </a:lnTo>
                  <a:cubicBezTo>
                    <a:pt x="8483060" y="835044"/>
                    <a:pt x="8487036" y="838878"/>
                    <a:pt x="8487125" y="843690"/>
                  </a:cubicBezTo>
                  <a:cubicBezTo>
                    <a:pt x="8487143" y="844615"/>
                    <a:pt x="8487010" y="845540"/>
                    <a:pt x="8486734" y="846430"/>
                  </a:cubicBezTo>
                  <a:lnTo>
                    <a:pt x="8460406" y="931347"/>
                  </a:lnTo>
                  <a:cubicBezTo>
                    <a:pt x="8458164" y="938560"/>
                    <a:pt x="8451475" y="943461"/>
                    <a:pt x="8443924" y="943434"/>
                  </a:cubicBezTo>
                  <a:lnTo>
                    <a:pt x="7799489" y="940455"/>
                  </a:lnTo>
                  <a:cubicBezTo>
                    <a:pt x="7792560" y="940428"/>
                    <a:pt x="7786289" y="944564"/>
                    <a:pt x="7783594" y="950951"/>
                  </a:cubicBezTo>
                  <a:lnTo>
                    <a:pt x="7753646" y="1021974"/>
                  </a:lnTo>
                  <a:cubicBezTo>
                    <a:pt x="7751778" y="1026413"/>
                    <a:pt x="7753850" y="1031518"/>
                    <a:pt x="7758289" y="1033395"/>
                  </a:cubicBezTo>
                  <a:cubicBezTo>
                    <a:pt x="7759249" y="1033795"/>
                    <a:pt x="7760272" y="1034027"/>
                    <a:pt x="7761313" y="1034071"/>
                  </a:cubicBezTo>
                  <a:lnTo>
                    <a:pt x="8408692" y="1060897"/>
                  </a:lnTo>
                  <a:cubicBezTo>
                    <a:pt x="8413495" y="1061075"/>
                    <a:pt x="8417249" y="1065113"/>
                    <a:pt x="8417080" y="1069916"/>
                  </a:cubicBezTo>
                  <a:cubicBezTo>
                    <a:pt x="8417053" y="1070681"/>
                    <a:pt x="8416920" y="1071437"/>
                    <a:pt x="8416697" y="1072167"/>
                  </a:cubicBezTo>
                  <a:lnTo>
                    <a:pt x="8387443" y="1167340"/>
                  </a:lnTo>
                  <a:cubicBezTo>
                    <a:pt x="8385086" y="1175016"/>
                    <a:pt x="8377712" y="1180032"/>
                    <a:pt x="8369707" y="1179410"/>
                  </a:cubicBezTo>
                  <a:lnTo>
                    <a:pt x="7721367" y="1129226"/>
                  </a:lnTo>
                  <a:cubicBezTo>
                    <a:pt x="7714082" y="1128666"/>
                    <a:pt x="7707242" y="1132775"/>
                    <a:pt x="7704316" y="1139473"/>
                  </a:cubicBezTo>
                  <a:lnTo>
                    <a:pt x="7671406" y="1214730"/>
                  </a:lnTo>
                  <a:cubicBezTo>
                    <a:pt x="7669475" y="1219142"/>
                    <a:pt x="7671486" y="1224283"/>
                    <a:pt x="7675898" y="1226213"/>
                  </a:cubicBezTo>
                  <a:cubicBezTo>
                    <a:pt x="7676689" y="1226551"/>
                    <a:pt x="7677525" y="1226782"/>
                    <a:pt x="7678379" y="1226880"/>
                  </a:cubicBezTo>
                  <a:lnTo>
                    <a:pt x="8334271" y="1303961"/>
                  </a:lnTo>
                  <a:cubicBezTo>
                    <a:pt x="8339056" y="1304522"/>
                    <a:pt x="8342472" y="1308853"/>
                    <a:pt x="8341911" y="1313630"/>
                  </a:cubicBezTo>
                  <a:cubicBezTo>
                    <a:pt x="8341849" y="1314163"/>
                    <a:pt x="8341742" y="1314688"/>
                    <a:pt x="8341582" y="1315204"/>
                  </a:cubicBezTo>
                  <a:lnTo>
                    <a:pt x="8308672" y="1421122"/>
                  </a:lnTo>
                  <a:cubicBezTo>
                    <a:pt x="8306137" y="1429296"/>
                    <a:pt x="8297971" y="1434348"/>
                    <a:pt x="8289521" y="1432978"/>
                  </a:cubicBezTo>
                  <a:lnTo>
                    <a:pt x="7639323" y="1327479"/>
                  </a:lnTo>
                  <a:cubicBezTo>
                    <a:pt x="7631700" y="1326242"/>
                    <a:pt x="7624193" y="1330245"/>
                    <a:pt x="7620973" y="1337263"/>
                  </a:cubicBezTo>
                  <a:lnTo>
                    <a:pt x="7585617" y="1417395"/>
                  </a:lnTo>
                  <a:cubicBezTo>
                    <a:pt x="7583526" y="1422136"/>
                    <a:pt x="7585670" y="1427668"/>
                    <a:pt x="7590411" y="1429758"/>
                  </a:cubicBezTo>
                  <a:cubicBezTo>
                    <a:pt x="7591034" y="1430034"/>
                    <a:pt x="7591683" y="1430239"/>
                    <a:pt x="7592350" y="1430372"/>
                  </a:cubicBezTo>
                  <a:lnTo>
                    <a:pt x="8253525" y="1563640"/>
                  </a:lnTo>
                  <a:cubicBezTo>
                    <a:pt x="8258248" y="1564592"/>
                    <a:pt x="8261299" y="1569182"/>
                    <a:pt x="8260356" y="1573905"/>
                  </a:cubicBezTo>
                  <a:cubicBezTo>
                    <a:pt x="8260294" y="1574198"/>
                    <a:pt x="8260223" y="1574483"/>
                    <a:pt x="8260134" y="1574768"/>
                  </a:cubicBezTo>
                  <a:lnTo>
                    <a:pt x="8225685" y="1685711"/>
                  </a:lnTo>
                  <a:cubicBezTo>
                    <a:pt x="8222998" y="1694347"/>
                    <a:pt x="8214077" y="1699426"/>
                    <a:pt x="8205280" y="1697318"/>
                  </a:cubicBezTo>
                  <a:lnTo>
                    <a:pt x="7546187" y="1539465"/>
                  </a:lnTo>
                  <a:cubicBezTo>
                    <a:pt x="7538039" y="1537517"/>
                    <a:pt x="7529670" y="1541724"/>
                    <a:pt x="7526387" y="1549436"/>
                  </a:cubicBezTo>
                  <a:lnTo>
                    <a:pt x="7489555" y="1636061"/>
                  </a:lnTo>
                  <a:cubicBezTo>
                    <a:pt x="7487669" y="1640490"/>
                    <a:pt x="7489733" y="1645613"/>
                    <a:pt x="7494171" y="1647490"/>
                  </a:cubicBezTo>
                  <a:cubicBezTo>
                    <a:pt x="7494482" y="1647624"/>
                    <a:pt x="7494802" y="1647739"/>
                    <a:pt x="7495132" y="1647837"/>
                  </a:cubicBezTo>
                  <a:lnTo>
                    <a:pt x="8162959" y="1842906"/>
                  </a:lnTo>
                  <a:cubicBezTo>
                    <a:pt x="8167585" y="1844267"/>
                    <a:pt x="8170235" y="1849114"/>
                    <a:pt x="8168875" y="1853739"/>
                  </a:cubicBezTo>
                  <a:cubicBezTo>
                    <a:pt x="8168866" y="1853775"/>
                    <a:pt x="8168848" y="1853819"/>
                    <a:pt x="8168839" y="1853855"/>
                  </a:cubicBezTo>
                  <a:lnTo>
                    <a:pt x="8119919" y="2011637"/>
                  </a:lnTo>
                  <a:cubicBezTo>
                    <a:pt x="8118486" y="2016236"/>
                    <a:pt x="8113594" y="2018806"/>
                    <a:pt x="8108996" y="2017374"/>
                  </a:cubicBezTo>
                  <a:cubicBezTo>
                    <a:pt x="8108898" y="2017339"/>
                    <a:pt x="8108800" y="2017312"/>
                    <a:pt x="8108702" y="2017276"/>
                  </a:cubicBezTo>
                  <a:lnTo>
                    <a:pt x="7434577" y="1780252"/>
                  </a:lnTo>
                  <a:cubicBezTo>
                    <a:pt x="7416930" y="1774043"/>
                    <a:pt x="7398358" y="1770877"/>
                    <a:pt x="7379652" y="1770877"/>
                  </a:cubicBezTo>
                  <a:lnTo>
                    <a:pt x="7294877" y="1771037"/>
                  </a:lnTo>
                  <a:lnTo>
                    <a:pt x="7142592" y="1771037"/>
                  </a:lnTo>
                  <a:cubicBezTo>
                    <a:pt x="7134205" y="1771037"/>
                    <a:pt x="7127409" y="1764241"/>
                    <a:pt x="7127400" y="1755863"/>
                  </a:cubicBezTo>
                  <a:cubicBezTo>
                    <a:pt x="7127400" y="1755640"/>
                    <a:pt x="7127409" y="1755418"/>
                    <a:pt x="7127418" y="1755205"/>
                  </a:cubicBezTo>
                  <a:lnTo>
                    <a:pt x="7154457" y="1121906"/>
                  </a:lnTo>
                  <a:cubicBezTo>
                    <a:pt x="7155214" y="1103867"/>
                    <a:pt x="7157491" y="1085927"/>
                    <a:pt x="7161271" y="1068280"/>
                  </a:cubicBezTo>
                  <a:lnTo>
                    <a:pt x="7185197" y="956652"/>
                  </a:lnTo>
                  <a:cubicBezTo>
                    <a:pt x="7185980" y="952979"/>
                    <a:pt x="7183641" y="949367"/>
                    <a:pt x="7179967" y="948593"/>
                  </a:cubicBezTo>
                  <a:cubicBezTo>
                    <a:pt x="7179372" y="948460"/>
                    <a:pt x="7178767" y="948416"/>
                    <a:pt x="7178162" y="948451"/>
                  </a:cubicBezTo>
                  <a:lnTo>
                    <a:pt x="6645826" y="984030"/>
                  </a:lnTo>
                  <a:cubicBezTo>
                    <a:pt x="6641583" y="984412"/>
                    <a:pt x="6637892" y="987098"/>
                    <a:pt x="6636228" y="991021"/>
                  </a:cubicBezTo>
                  <a:lnTo>
                    <a:pt x="6295563" y="1792838"/>
                  </a:lnTo>
                  <a:cubicBezTo>
                    <a:pt x="6294105" y="1796298"/>
                    <a:pt x="6295714" y="1800283"/>
                    <a:pt x="6299175" y="1801741"/>
                  </a:cubicBezTo>
                  <a:cubicBezTo>
                    <a:pt x="6299299" y="1801795"/>
                    <a:pt x="6299424" y="1801848"/>
                    <a:pt x="6299557" y="1801893"/>
                  </a:cubicBezTo>
                  <a:lnTo>
                    <a:pt x="6849478" y="1996232"/>
                  </a:lnTo>
                  <a:cubicBezTo>
                    <a:pt x="6854236" y="1997913"/>
                    <a:pt x="6859538" y="1996765"/>
                    <a:pt x="6863185" y="1993279"/>
                  </a:cubicBezTo>
                  <a:lnTo>
                    <a:pt x="7097621" y="1768733"/>
                  </a:lnTo>
                  <a:cubicBezTo>
                    <a:pt x="7102824" y="1763752"/>
                    <a:pt x="7105893" y="1756948"/>
                    <a:pt x="7106187" y="1749752"/>
                  </a:cubicBezTo>
                  <a:lnTo>
                    <a:pt x="7137896" y="1132837"/>
                  </a:lnTo>
                  <a:cubicBezTo>
                    <a:pt x="7137994" y="1130747"/>
                    <a:pt x="7136384" y="1128968"/>
                    <a:pt x="7134293" y="1128870"/>
                  </a:cubicBezTo>
                  <a:cubicBezTo>
                    <a:pt x="7132568" y="1128790"/>
                    <a:pt x="7131011" y="1129875"/>
                    <a:pt x="7130495" y="1131521"/>
                  </a:cubicBezTo>
                  <a:lnTo>
                    <a:pt x="6872435" y="1960199"/>
                  </a:lnTo>
                  <a:cubicBezTo>
                    <a:pt x="6871101" y="1964487"/>
                    <a:pt x="6866547" y="1966879"/>
                    <a:pt x="6862259" y="1965545"/>
                  </a:cubicBezTo>
                  <a:cubicBezTo>
                    <a:pt x="6862153" y="1965518"/>
                    <a:pt x="6862055" y="1965483"/>
                    <a:pt x="6861957" y="1965447"/>
                  </a:cubicBezTo>
                  <a:lnTo>
                    <a:pt x="6746478" y="1924363"/>
                  </a:lnTo>
                  <a:cubicBezTo>
                    <a:pt x="6742902" y="1923224"/>
                    <a:pt x="6740937" y="1919409"/>
                    <a:pt x="6742075" y="1915833"/>
                  </a:cubicBezTo>
                  <a:cubicBezTo>
                    <a:pt x="6742084" y="1915797"/>
                    <a:pt x="6742093" y="1915753"/>
                    <a:pt x="6742110" y="1915717"/>
                  </a:cubicBezTo>
                  <a:lnTo>
                    <a:pt x="7058573" y="982384"/>
                  </a:lnTo>
                  <a:cubicBezTo>
                    <a:pt x="7059774" y="978826"/>
                    <a:pt x="7057871" y="974975"/>
                    <a:pt x="7054313" y="973765"/>
                  </a:cubicBezTo>
                  <a:cubicBezTo>
                    <a:pt x="7053512" y="973498"/>
                    <a:pt x="7052658" y="973374"/>
                    <a:pt x="7051813" y="973418"/>
                  </a:cubicBezTo>
                  <a:lnTo>
                    <a:pt x="6976387" y="977065"/>
                  </a:lnTo>
                  <a:cubicBezTo>
                    <a:pt x="6970925" y="977323"/>
                    <a:pt x="6966176" y="980872"/>
                    <a:pt x="6964397" y="986040"/>
                  </a:cubicBezTo>
                  <a:lnTo>
                    <a:pt x="6654089" y="1879294"/>
                  </a:lnTo>
                  <a:cubicBezTo>
                    <a:pt x="6651696" y="1886240"/>
                    <a:pt x="6644145" y="1889941"/>
                    <a:pt x="6637189" y="1887583"/>
                  </a:cubicBezTo>
                  <a:lnTo>
                    <a:pt x="6559672" y="1861593"/>
                  </a:lnTo>
                  <a:cubicBezTo>
                    <a:pt x="6556114" y="1860402"/>
                    <a:pt x="6554202" y="1856559"/>
                    <a:pt x="6555394" y="1853001"/>
                  </a:cubicBezTo>
                  <a:cubicBezTo>
                    <a:pt x="6555420" y="1852930"/>
                    <a:pt x="6555447" y="1852850"/>
                    <a:pt x="6555474" y="1852779"/>
                  </a:cubicBezTo>
                  <a:lnTo>
                    <a:pt x="6877843" y="990558"/>
                  </a:lnTo>
                  <a:cubicBezTo>
                    <a:pt x="6879151" y="987045"/>
                    <a:pt x="6877363" y="983131"/>
                    <a:pt x="6873840" y="981824"/>
                  </a:cubicBezTo>
                  <a:cubicBezTo>
                    <a:pt x="6872951" y="981486"/>
                    <a:pt x="6872008" y="981344"/>
                    <a:pt x="6871056" y="981406"/>
                  </a:cubicBezTo>
                  <a:lnTo>
                    <a:pt x="6806125" y="985462"/>
                  </a:lnTo>
                  <a:cubicBezTo>
                    <a:pt x="6800904" y="985791"/>
                    <a:pt x="6796350" y="989135"/>
                    <a:pt x="6794473" y="994018"/>
                  </a:cubicBezTo>
                  <a:lnTo>
                    <a:pt x="6477423" y="1819513"/>
                  </a:lnTo>
                  <a:cubicBezTo>
                    <a:pt x="6474853" y="1826282"/>
                    <a:pt x="6467355" y="1829759"/>
                    <a:pt x="6460523" y="1827358"/>
                  </a:cubicBezTo>
                  <a:lnTo>
                    <a:pt x="6399275" y="1806180"/>
                  </a:lnTo>
                  <a:cubicBezTo>
                    <a:pt x="6395726" y="1804952"/>
                    <a:pt x="6393849" y="1801074"/>
                    <a:pt x="6395086" y="1797534"/>
                  </a:cubicBezTo>
                  <a:cubicBezTo>
                    <a:pt x="6395121" y="1797427"/>
                    <a:pt x="6395157" y="1797321"/>
                    <a:pt x="6395201" y="1797214"/>
                  </a:cubicBezTo>
                  <a:lnTo>
                    <a:pt x="6717552" y="1000414"/>
                  </a:lnTo>
                  <a:cubicBezTo>
                    <a:pt x="6718967" y="996945"/>
                    <a:pt x="6717285" y="992987"/>
                    <a:pt x="6713817" y="991572"/>
                  </a:cubicBezTo>
                  <a:cubicBezTo>
                    <a:pt x="6712901" y="991199"/>
                    <a:pt x="6711913" y="991030"/>
                    <a:pt x="6710926" y="991083"/>
                  </a:cubicBezTo>
                  <a:lnTo>
                    <a:pt x="6658616" y="993752"/>
                  </a:lnTo>
                  <a:cubicBezTo>
                    <a:pt x="6653582" y="993983"/>
                    <a:pt x="6649108" y="997034"/>
                    <a:pt x="6647053" y="1001641"/>
                  </a:cubicBezTo>
                  <a:lnTo>
                    <a:pt x="6623607" y="1054040"/>
                  </a:lnTo>
                  <a:cubicBezTo>
                    <a:pt x="6622077" y="1057464"/>
                    <a:pt x="6623607" y="1061475"/>
                    <a:pt x="6627022" y="1063005"/>
                  </a:cubicBezTo>
                  <a:cubicBezTo>
                    <a:pt x="6627939" y="1063414"/>
                    <a:pt x="6628926" y="1063619"/>
                    <a:pt x="6629931" y="1063601"/>
                  </a:cubicBezTo>
                  <a:lnTo>
                    <a:pt x="7125852" y="1054360"/>
                  </a:lnTo>
                  <a:cubicBezTo>
                    <a:pt x="7129606" y="1054297"/>
                    <a:pt x="7132701" y="1057286"/>
                    <a:pt x="7132764" y="1061040"/>
                  </a:cubicBezTo>
                  <a:cubicBezTo>
                    <a:pt x="7132781" y="1061760"/>
                    <a:pt x="7132675" y="1062481"/>
                    <a:pt x="7132461" y="1063165"/>
                  </a:cubicBezTo>
                  <a:lnTo>
                    <a:pt x="7111950" y="1129306"/>
                  </a:lnTo>
                  <a:cubicBezTo>
                    <a:pt x="7110216" y="1134936"/>
                    <a:pt x="7105003" y="1138761"/>
                    <a:pt x="7099115" y="1138725"/>
                  </a:cubicBezTo>
                  <a:lnTo>
                    <a:pt x="6597128" y="1136404"/>
                  </a:lnTo>
                  <a:cubicBezTo>
                    <a:pt x="6591729" y="1136368"/>
                    <a:pt x="6586837" y="1139606"/>
                    <a:pt x="6584746" y="1144587"/>
                  </a:cubicBezTo>
                  <a:lnTo>
                    <a:pt x="6561416" y="1199903"/>
                  </a:lnTo>
                  <a:cubicBezTo>
                    <a:pt x="6559957" y="1203363"/>
                    <a:pt x="6561585" y="1207348"/>
                    <a:pt x="6565036" y="1208806"/>
                  </a:cubicBezTo>
                  <a:cubicBezTo>
                    <a:pt x="6565783" y="1209118"/>
                    <a:pt x="6566583" y="1209296"/>
                    <a:pt x="6567393" y="1209331"/>
                  </a:cubicBezTo>
                  <a:lnTo>
                    <a:pt x="7071720" y="1230198"/>
                  </a:lnTo>
                  <a:cubicBezTo>
                    <a:pt x="7075464" y="1230340"/>
                    <a:pt x="7078382" y="1233498"/>
                    <a:pt x="7078239" y="1237243"/>
                  </a:cubicBezTo>
                  <a:cubicBezTo>
                    <a:pt x="7078221" y="1237830"/>
                    <a:pt x="7078124" y="1238417"/>
                    <a:pt x="7077946" y="1238977"/>
                  </a:cubicBezTo>
                  <a:lnTo>
                    <a:pt x="7055158" y="1313105"/>
                  </a:lnTo>
                  <a:cubicBezTo>
                    <a:pt x="7053325" y="1319091"/>
                    <a:pt x="7047588" y="1323005"/>
                    <a:pt x="7041344" y="1322507"/>
                  </a:cubicBezTo>
                  <a:lnTo>
                    <a:pt x="6536306" y="1283415"/>
                  </a:lnTo>
                  <a:cubicBezTo>
                    <a:pt x="6530622" y="1282970"/>
                    <a:pt x="6525285" y="1286190"/>
                    <a:pt x="6523026" y="1291420"/>
                  </a:cubicBezTo>
                  <a:lnTo>
                    <a:pt x="6497392" y="1350044"/>
                  </a:lnTo>
                  <a:cubicBezTo>
                    <a:pt x="6495889" y="1353478"/>
                    <a:pt x="6497454" y="1357480"/>
                    <a:pt x="6500888" y="1358984"/>
                  </a:cubicBezTo>
                  <a:cubicBezTo>
                    <a:pt x="6501501" y="1359250"/>
                    <a:pt x="6502151" y="1359428"/>
                    <a:pt x="6502818" y="1359508"/>
                  </a:cubicBezTo>
                  <a:lnTo>
                    <a:pt x="7013691" y="1419529"/>
                  </a:lnTo>
                  <a:cubicBezTo>
                    <a:pt x="7017409" y="1419965"/>
                    <a:pt x="7020068" y="1423327"/>
                    <a:pt x="7019641" y="1427045"/>
                  </a:cubicBezTo>
                  <a:cubicBezTo>
                    <a:pt x="7019588" y="1427463"/>
                    <a:pt x="7019499" y="1427881"/>
                    <a:pt x="7019375" y="1428282"/>
                  </a:cubicBezTo>
                  <a:lnTo>
                    <a:pt x="6993776" y="1510789"/>
                  </a:lnTo>
                  <a:cubicBezTo>
                    <a:pt x="6991810" y="1517166"/>
                    <a:pt x="6985442" y="1521115"/>
                    <a:pt x="6978859" y="1520030"/>
                  </a:cubicBezTo>
                  <a:lnTo>
                    <a:pt x="6472354" y="1437852"/>
                  </a:lnTo>
                  <a:cubicBezTo>
                    <a:pt x="6466412" y="1436883"/>
                    <a:pt x="6460559" y="1440005"/>
                    <a:pt x="6458060" y="1445475"/>
                  </a:cubicBezTo>
                  <a:lnTo>
                    <a:pt x="6430549" y="1507898"/>
                  </a:lnTo>
                  <a:cubicBezTo>
                    <a:pt x="6428921" y="1511589"/>
                    <a:pt x="6430593" y="1515903"/>
                    <a:pt x="6434284" y="1517522"/>
                  </a:cubicBezTo>
                  <a:cubicBezTo>
                    <a:pt x="6434765" y="1517735"/>
                    <a:pt x="6435272" y="1517895"/>
                    <a:pt x="6435787" y="1518002"/>
                  </a:cubicBezTo>
                  <a:lnTo>
                    <a:pt x="6950788" y="1621812"/>
                  </a:lnTo>
                  <a:cubicBezTo>
                    <a:pt x="6954470" y="1622550"/>
                    <a:pt x="6956845" y="1626134"/>
                    <a:pt x="6956107" y="1629817"/>
                  </a:cubicBezTo>
                  <a:cubicBezTo>
                    <a:pt x="6956062" y="1630039"/>
                    <a:pt x="6956009" y="1630261"/>
                    <a:pt x="6955938" y="1630484"/>
                  </a:cubicBezTo>
                  <a:lnTo>
                    <a:pt x="6929192" y="1716904"/>
                  </a:lnTo>
                  <a:cubicBezTo>
                    <a:pt x="6927119" y="1723637"/>
                    <a:pt x="6920155" y="1727596"/>
                    <a:pt x="6913306" y="1725941"/>
                  </a:cubicBezTo>
                  <a:lnTo>
                    <a:pt x="6399924" y="1602981"/>
                  </a:lnTo>
                  <a:cubicBezTo>
                    <a:pt x="6393573" y="1601443"/>
                    <a:pt x="6387045" y="1604734"/>
                    <a:pt x="6384501" y="1610746"/>
                  </a:cubicBezTo>
                  <a:lnTo>
                    <a:pt x="6355736" y="1678186"/>
                  </a:lnTo>
                  <a:cubicBezTo>
                    <a:pt x="6354268" y="1681637"/>
                    <a:pt x="6355869" y="1685622"/>
                    <a:pt x="6359311" y="1687089"/>
                  </a:cubicBezTo>
                  <a:cubicBezTo>
                    <a:pt x="6359561" y="1687196"/>
                    <a:pt x="6359818" y="1687285"/>
                    <a:pt x="6360076" y="1687365"/>
                  </a:cubicBezTo>
                  <a:lnTo>
                    <a:pt x="6880271" y="1839357"/>
                  </a:lnTo>
                  <a:cubicBezTo>
                    <a:pt x="6883865" y="1840406"/>
                    <a:pt x="6885937" y="1844178"/>
                    <a:pt x="6884887" y="1847771"/>
                  </a:cubicBezTo>
                  <a:cubicBezTo>
                    <a:pt x="6884870" y="1847807"/>
                    <a:pt x="6884861" y="1847842"/>
                    <a:pt x="6884852" y="1847878"/>
                  </a:cubicBezTo>
                  <a:lnTo>
                    <a:pt x="6846747" y="1970820"/>
                  </a:lnTo>
                  <a:cubicBezTo>
                    <a:pt x="6845635" y="1974404"/>
                    <a:pt x="6841837" y="1976405"/>
                    <a:pt x="6838253" y="1975294"/>
                  </a:cubicBezTo>
                  <a:lnTo>
                    <a:pt x="6838013" y="1975214"/>
                  </a:lnTo>
                  <a:lnTo>
                    <a:pt x="6312890" y="1790579"/>
                  </a:lnTo>
                  <a:cubicBezTo>
                    <a:pt x="6299139" y="1785749"/>
                    <a:pt x="6284677" y="1783276"/>
                    <a:pt x="6270107" y="1783276"/>
                  </a:cubicBezTo>
                  <a:lnTo>
                    <a:pt x="6119947" y="1783276"/>
                  </a:lnTo>
                  <a:lnTo>
                    <a:pt x="6053967" y="1783498"/>
                  </a:lnTo>
                  <a:cubicBezTo>
                    <a:pt x="6047127" y="1783507"/>
                    <a:pt x="6041577" y="1777966"/>
                    <a:pt x="6041577" y="1771126"/>
                  </a:cubicBezTo>
                  <a:cubicBezTo>
                    <a:pt x="6041577" y="1770948"/>
                    <a:pt x="6041577" y="1770761"/>
                    <a:pt x="6041586" y="1770583"/>
                  </a:cubicBezTo>
                  <a:lnTo>
                    <a:pt x="6063644" y="1253965"/>
                  </a:lnTo>
                  <a:cubicBezTo>
                    <a:pt x="6064258" y="1239253"/>
                    <a:pt x="6066117" y="1224612"/>
                    <a:pt x="6069204" y="1210212"/>
                  </a:cubicBezTo>
                  <a:lnTo>
                    <a:pt x="6088718" y="1119148"/>
                  </a:lnTo>
                  <a:cubicBezTo>
                    <a:pt x="6089359" y="1116160"/>
                    <a:pt x="6087464" y="1113216"/>
                    <a:pt x="6084476" y="1112575"/>
                  </a:cubicBezTo>
                  <a:cubicBezTo>
                    <a:pt x="6083986" y="1112468"/>
                    <a:pt x="6083488" y="1112433"/>
                    <a:pt x="6082990" y="1112459"/>
                  </a:cubicBezTo>
                  <a:lnTo>
                    <a:pt x="5648700" y="1141465"/>
                  </a:lnTo>
                  <a:cubicBezTo>
                    <a:pt x="5645240" y="1141785"/>
                    <a:pt x="5642234" y="1143973"/>
                    <a:pt x="5640882" y="1147175"/>
                  </a:cubicBezTo>
                  <a:lnTo>
                    <a:pt x="5362986" y="1801288"/>
                  </a:lnTo>
                  <a:cubicBezTo>
                    <a:pt x="5361785" y="1804107"/>
                    <a:pt x="5363102" y="1807354"/>
                    <a:pt x="5365912" y="1808555"/>
                  </a:cubicBezTo>
                  <a:cubicBezTo>
                    <a:pt x="5366019" y="1808599"/>
                    <a:pt x="5366126" y="1808643"/>
                    <a:pt x="5366233" y="1808679"/>
                  </a:cubicBezTo>
                  <a:lnTo>
                    <a:pt x="5814861" y="1967217"/>
                  </a:lnTo>
                  <a:cubicBezTo>
                    <a:pt x="5818748" y="1968596"/>
                    <a:pt x="5823071" y="1967662"/>
                    <a:pt x="5826050" y="1964816"/>
                  </a:cubicBezTo>
                  <a:lnTo>
                    <a:pt x="6017285" y="1781631"/>
                  </a:lnTo>
                  <a:cubicBezTo>
                    <a:pt x="6021528" y="1777566"/>
                    <a:pt x="6024037" y="1772015"/>
                    <a:pt x="6024268" y="1766145"/>
                  </a:cubicBezTo>
                  <a:lnTo>
                    <a:pt x="6050151" y="1262806"/>
                  </a:lnTo>
                  <a:cubicBezTo>
                    <a:pt x="6050240" y="1261107"/>
                    <a:pt x="6048933" y="1259648"/>
                    <a:pt x="6047234" y="1259559"/>
                  </a:cubicBezTo>
                  <a:cubicBezTo>
                    <a:pt x="6045820" y="1259488"/>
                    <a:pt x="6044539" y="1260378"/>
                    <a:pt x="6044121" y="1261730"/>
                  </a:cubicBezTo>
                  <a:lnTo>
                    <a:pt x="5833593" y="1937767"/>
                  </a:lnTo>
                  <a:cubicBezTo>
                    <a:pt x="5832508" y="1941263"/>
                    <a:pt x="5828790" y="1943219"/>
                    <a:pt x="5825303" y="1942134"/>
                  </a:cubicBezTo>
                  <a:cubicBezTo>
                    <a:pt x="5825214" y="1942108"/>
                    <a:pt x="5825125" y="1942072"/>
                    <a:pt x="5825045" y="1942045"/>
                  </a:cubicBezTo>
                  <a:lnTo>
                    <a:pt x="5730833" y="1908557"/>
                  </a:lnTo>
                  <a:cubicBezTo>
                    <a:pt x="5727925" y="1907632"/>
                    <a:pt x="5726315" y="1904519"/>
                    <a:pt x="5727240" y="1901610"/>
                  </a:cubicBezTo>
                  <a:cubicBezTo>
                    <a:pt x="5727249" y="1901575"/>
                    <a:pt x="5727266" y="1901539"/>
                    <a:pt x="5727275" y="1901504"/>
                  </a:cubicBezTo>
                  <a:lnTo>
                    <a:pt x="5985469" y="1140060"/>
                  </a:lnTo>
                  <a:cubicBezTo>
                    <a:pt x="5986448" y="1137160"/>
                    <a:pt x="5984900" y="1134011"/>
                    <a:pt x="5982000" y="1133033"/>
                  </a:cubicBezTo>
                  <a:cubicBezTo>
                    <a:pt x="5981342" y="1132810"/>
                    <a:pt x="5980648" y="1132713"/>
                    <a:pt x="5979955" y="1132748"/>
                  </a:cubicBezTo>
                  <a:lnTo>
                    <a:pt x="5918413" y="1135728"/>
                  </a:lnTo>
                  <a:cubicBezTo>
                    <a:pt x="5913965" y="1135941"/>
                    <a:pt x="5910087" y="1138832"/>
                    <a:pt x="5908628" y="1143039"/>
                  </a:cubicBezTo>
                  <a:lnTo>
                    <a:pt x="5655478" y="1871778"/>
                  </a:lnTo>
                  <a:cubicBezTo>
                    <a:pt x="5653512" y="1877426"/>
                    <a:pt x="5647366" y="1880441"/>
                    <a:pt x="5641700" y="1878538"/>
                  </a:cubicBezTo>
                  <a:lnTo>
                    <a:pt x="5578459" y="1857342"/>
                  </a:lnTo>
                  <a:cubicBezTo>
                    <a:pt x="5575559" y="1856363"/>
                    <a:pt x="5573994" y="1853224"/>
                    <a:pt x="5574972" y="1850324"/>
                  </a:cubicBezTo>
                  <a:cubicBezTo>
                    <a:pt x="5574990" y="1850262"/>
                    <a:pt x="5575008" y="1850208"/>
                    <a:pt x="5575035" y="1850146"/>
                  </a:cubicBezTo>
                  <a:lnTo>
                    <a:pt x="5838023" y="1146748"/>
                  </a:lnTo>
                  <a:cubicBezTo>
                    <a:pt x="5839099" y="1143884"/>
                    <a:pt x="5837640" y="1140691"/>
                    <a:pt x="5834776" y="1139615"/>
                  </a:cubicBezTo>
                  <a:cubicBezTo>
                    <a:pt x="5834047" y="1139348"/>
                    <a:pt x="5833264" y="1139232"/>
                    <a:pt x="5832490" y="1139277"/>
                  </a:cubicBezTo>
                  <a:lnTo>
                    <a:pt x="5779540" y="1142586"/>
                  </a:lnTo>
                  <a:cubicBezTo>
                    <a:pt x="5775280" y="1142853"/>
                    <a:pt x="5771571" y="1145583"/>
                    <a:pt x="5770041" y="1149568"/>
                  </a:cubicBezTo>
                  <a:lnTo>
                    <a:pt x="5511384" y="1823008"/>
                  </a:lnTo>
                  <a:cubicBezTo>
                    <a:pt x="5509276" y="1828496"/>
                    <a:pt x="5503193" y="1831334"/>
                    <a:pt x="5497633" y="1829413"/>
                  </a:cubicBezTo>
                  <a:lnTo>
                    <a:pt x="5447672" y="1812130"/>
                  </a:lnTo>
                  <a:cubicBezTo>
                    <a:pt x="5444781" y="1811134"/>
                    <a:pt x="5443242" y="1807976"/>
                    <a:pt x="5444248" y="1805086"/>
                  </a:cubicBezTo>
                  <a:cubicBezTo>
                    <a:pt x="5444274" y="1804997"/>
                    <a:pt x="5444310" y="1804908"/>
                    <a:pt x="5444345" y="1804819"/>
                  </a:cubicBezTo>
                  <a:lnTo>
                    <a:pt x="5707245" y="1154816"/>
                  </a:lnTo>
                  <a:cubicBezTo>
                    <a:pt x="5708392" y="1151978"/>
                    <a:pt x="5707022" y="1148750"/>
                    <a:pt x="5704185" y="1147602"/>
                  </a:cubicBezTo>
                  <a:cubicBezTo>
                    <a:pt x="5703438" y="1147300"/>
                    <a:pt x="5702637" y="1147166"/>
                    <a:pt x="5701837" y="1147202"/>
                  </a:cubicBezTo>
                  <a:lnTo>
                    <a:pt x="5659142" y="1149346"/>
                  </a:lnTo>
                  <a:cubicBezTo>
                    <a:pt x="5655042" y="1149550"/>
                    <a:pt x="5651404" y="1152041"/>
                    <a:pt x="5649732" y="1155785"/>
                  </a:cubicBezTo>
                  <a:lnTo>
                    <a:pt x="5630608" y="1198533"/>
                  </a:lnTo>
                  <a:cubicBezTo>
                    <a:pt x="5629354" y="1201317"/>
                    <a:pt x="5630599" y="1204590"/>
                    <a:pt x="5633383" y="1205844"/>
                  </a:cubicBezTo>
                  <a:cubicBezTo>
                    <a:pt x="5634131" y="1206182"/>
                    <a:pt x="5634949" y="1206351"/>
                    <a:pt x="5635767" y="1206334"/>
                  </a:cubicBezTo>
                  <a:lnTo>
                    <a:pt x="6040331" y="1198791"/>
                  </a:lnTo>
                  <a:cubicBezTo>
                    <a:pt x="6043391" y="1198729"/>
                    <a:pt x="6045917" y="1201166"/>
                    <a:pt x="6045980" y="1204226"/>
                  </a:cubicBezTo>
                  <a:cubicBezTo>
                    <a:pt x="6045989" y="1204813"/>
                    <a:pt x="6045908" y="1205409"/>
                    <a:pt x="6045731" y="1205969"/>
                  </a:cubicBezTo>
                  <a:lnTo>
                    <a:pt x="6028991" y="1259933"/>
                  </a:lnTo>
                  <a:cubicBezTo>
                    <a:pt x="6027577" y="1264522"/>
                    <a:pt x="6023325" y="1267636"/>
                    <a:pt x="6018522" y="1267618"/>
                  </a:cubicBezTo>
                  <a:lnTo>
                    <a:pt x="5609003" y="1265723"/>
                  </a:lnTo>
                  <a:cubicBezTo>
                    <a:pt x="5604600" y="1265705"/>
                    <a:pt x="5600616" y="1268338"/>
                    <a:pt x="5598899" y="1272394"/>
                  </a:cubicBezTo>
                  <a:lnTo>
                    <a:pt x="5579864" y="1317526"/>
                  </a:lnTo>
                  <a:cubicBezTo>
                    <a:pt x="5578672" y="1320345"/>
                    <a:pt x="5579989" y="1323592"/>
                    <a:pt x="5582809" y="1324784"/>
                  </a:cubicBezTo>
                  <a:cubicBezTo>
                    <a:pt x="5583422" y="1325042"/>
                    <a:pt x="5584072" y="1325193"/>
                    <a:pt x="5584739" y="1325220"/>
                  </a:cubicBezTo>
                  <a:lnTo>
                    <a:pt x="5996143" y="1342244"/>
                  </a:lnTo>
                  <a:cubicBezTo>
                    <a:pt x="5999194" y="1342377"/>
                    <a:pt x="6001560" y="1344957"/>
                    <a:pt x="6001435" y="1348008"/>
                  </a:cubicBezTo>
                  <a:cubicBezTo>
                    <a:pt x="6001408" y="1348470"/>
                    <a:pt x="6001337" y="1348924"/>
                    <a:pt x="6001204" y="1349360"/>
                  </a:cubicBezTo>
                  <a:lnTo>
                    <a:pt x="5982614" y="1409843"/>
                  </a:lnTo>
                  <a:cubicBezTo>
                    <a:pt x="5981111" y="1414717"/>
                    <a:pt x="5976432" y="1417911"/>
                    <a:pt x="5971345" y="1417510"/>
                  </a:cubicBezTo>
                  <a:lnTo>
                    <a:pt x="5559335" y="1385623"/>
                  </a:lnTo>
                  <a:cubicBezTo>
                    <a:pt x="5554710" y="1385267"/>
                    <a:pt x="5550361" y="1387882"/>
                    <a:pt x="5548502" y="1392134"/>
                  </a:cubicBezTo>
                  <a:lnTo>
                    <a:pt x="5527590" y="1439960"/>
                  </a:lnTo>
                  <a:cubicBezTo>
                    <a:pt x="5526363" y="1442753"/>
                    <a:pt x="5527635" y="1446009"/>
                    <a:pt x="5530428" y="1447236"/>
                  </a:cubicBezTo>
                  <a:cubicBezTo>
                    <a:pt x="5530935" y="1447467"/>
                    <a:pt x="5531478" y="1447610"/>
                    <a:pt x="5532038" y="1447672"/>
                  </a:cubicBezTo>
                  <a:lnTo>
                    <a:pt x="5948832" y="1496735"/>
                  </a:lnTo>
                  <a:cubicBezTo>
                    <a:pt x="5951865" y="1497091"/>
                    <a:pt x="5954036" y="1499839"/>
                    <a:pt x="5953680" y="1502872"/>
                  </a:cubicBezTo>
                  <a:cubicBezTo>
                    <a:pt x="5953644" y="1503210"/>
                    <a:pt x="5953573" y="1503530"/>
                    <a:pt x="5953475" y="1503851"/>
                  </a:cubicBezTo>
                  <a:lnTo>
                    <a:pt x="5932591" y="1571156"/>
                  </a:lnTo>
                  <a:cubicBezTo>
                    <a:pt x="5930981" y="1576351"/>
                    <a:pt x="5925795" y="1579562"/>
                    <a:pt x="5920423" y="1578699"/>
                  </a:cubicBezTo>
                  <a:lnTo>
                    <a:pt x="5507213" y="1511651"/>
                  </a:lnTo>
                  <a:cubicBezTo>
                    <a:pt x="5502365" y="1510868"/>
                    <a:pt x="5497598" y="1513412"/>
                    <a:pt x="5495552" y="1517878"/>
                  </a:cubicBezTo>
                  <a:lnTo>
                    <a:pt x="5473137" y="1568782"/>
                  </a:lnTo>
                  <a:cubicBezTo>
                    <a:pt x="5471812" y="1571797"/>
                    <a:pt x="5473173" y="1575310"/>
                    <a:pt x="5476188" y="1576636"/>
                  </a:cubicBezTo>
                  <a:cubicBezTo>
                    <a:pt x="5476580" y="1576813"/>
                    <a:pt x="5476989" y="1576938"/>
                    <a:pt x="5477407" y="1577027"/>
                  </a:cubicBezTo>
                  <a:lnTo>
                    <a:pt x="5897581" y="1661713"/>
                  </a:lnTo>
                  <a:cubicBezTo>
                    <a:pt x="5900588" y="1662318"/>
                    <a:pt x="5902536" y="1665244"/>
                    <a:pt x="5901931" y="1668250"/>
                  </a:cubicBezTo>
                  <a:cubicBezTo>
                    <a:pt x="5901886" y="1668446"/>
                    <a:pt x="5901842" y="1668642"/>
                    <a:pt x="5901779" y="1668829"/>
                  </a:cubicBezTo>
                  <a:lnTo>
                    <a:pt x="5879881" y="1739336"/>
                  </a:lnTo>
                  <a:cubicBezTo>
                    <a:pt x="5878173" y="1744824"/>
                    <a:pt x="5872507" y="1748044"/>
                    <a:pt x="5866921" y="1746710"/>
                  </a:cubicBezTo>
                  <a:lnTo>
                    <a:pt x="5448099" y="1646396"/>
                  </a:lnTo>
                  <a:cubicBezTo>
                    <a:pt x="5442922" y="1645160"/>
                    <a:pt x="5437612" y="1647837"/>
                    <a:pt x="5435522" y="1652729"/>
                  </a:cubicBezTo>
                  <a:lnTo>
                    <a:pt x="5412076" y="1707778"/>
                  </a:lnTo>
                  <a:cubicBezTo>
                    <a:pt x="5410875" y="1710598"/>
                    <a:pt x="5412191" y="1713844"/>
                    <a:pt x="5415011" y="1715045"/>
                  </a:cubicBezTo>
                  <a:cubicBezTo>
                    <a:pt x="5415215" y="1715134"/>
                    <a:pt x="5415420" y="1715205"/>
                    <a:pt x="5415634" y="1715267"/>
                  </a:cubicBezTo>
                  <a:lnTo>
                    <a:pt x="5839979" y="1839179"/>
                  </a:lnTo>
                  <a:cubicBezTo>
                    <a:pt x="5842915" y="1840042"/>
                    <a:pt x="5844605" y="1843119"/>
                    <a:pt x="5843742" y="1846054"/>
                  </a:cubicBezTo>
                  <a:cubicBezTo>
                    <a:pt x="5843733" y="1846081"/>
                    <a:pt x="5843724" y="1846117"/>
                    <a:pt x="5843715" y="1846143"/>
                  </a:cubicBezTo>
                  <a:lnTo>
                    <a:pt x="5812584" y="1946404"/>
                  </a:lnTo>
                  <a:cubicBezTo>
                    <a:pt x="5811668" y="1949321"/>
                    <a:pt x="5808564" y="1950940"/>
                    <a:pt x="5805646" y="1950024"/>
                  </a:cubicBezTo>
                  <a:cubicBezTo>
                    <a:pt x="5805584" y="1950006"/>
                    <a:pt x="5805530" y="1949980"/>
                    <a:pt x="5805468" y="1949962"/>
                  </a:cubicBezTo>
                  <a:lnTo>
                    <a:pt x="5377075" y="1799375"/>
                  </a:lnTo>
                  <a:cubicBezTo>
                    <a:pt x="5365859" y="1795435"/>
                    <a:pt x="5354056" y="1793416"/>
                    <a:pt x="5342173" y="1793416"/>
                  </a:cubicBezTo>
                  <a:lnTo>
                    <a:pt x="0" y="1792576"/>
                  </a:lnTo>
                </a:path>
              </a:pathLst>
            </a:custGeom>
            <a:noFill/>
            <a:ln w="6220" cap="rnd">
              <a:solidFill>
                <a:schemeClr val="accent1"/>
              </a:solidFill>
              <a:prstDash val="solid"/>
              <a:round/>
            </a:ln>
          </p:spPr>
          <p:txBody>
            <a:bodyPr rtlCol="0" anchor="ctr"/>
            <a:lstStyle/>
            <a:p>
              <a:endParaRPr lang="zh-CN" altLang="en-US" dirty="0"/>
            </a:p>
          </p:txBody>
        </p:sp>
      </p:grpSp>
      <p:sp>
        <p:nvSpPr>
          <p:cNvPr id="34" name="文本框 33"/>
          <p:cNvSpPr txBox="1"/>
          <p:nvPr/>
        </p:nvSpPr>
        <p:spPr>
          <a:xfrm>
            <a:off x="582930" y="1547495"/>
            <a:ext cx="2337435" cy="464185"/>
          </a:xfrm>
          <a:prstGeom prst="rect">
            <a:avLst/>
          </a:prstGeom>
          <a:noFill/>
        </p:spPr>
        <p:txBody>
          <a:bodyPr wrap="square" rtlCol="0">
            <a:noAutofit/>
          </a:bodyPr>
          <a:lstStyle/>
          <a:p>
            <a:r>
              <a:rPr lang="en-US" altLang="zh-CN" sz="2000" b="1" dirty="0">
                <a:solidFill>
                  <a:schemeClr val="accent1"/>
                </a:solidFill>
                <a:latin typeface="+mn-ea"/>
              </a:rPr>
              <a:t>1.</a:t>
            </a:r>
            <a:r>
              <a:rPr lang="zh-CN" altLang="en-US" sz="2000" b="1" dirty="0">
                <a:solidFill>
                  <a:schemeClr val="accent1"/>
                </a:solidFill>
                <a:latin typeface="+mn-ea"/>
              </a:rPr>
              <a:t>招聘需求</a:t>
            </a:r>
            <a:endParaRPr lang="zh-CN" altLang="en-US" sz="2000" b="1" dirty="0">
              <a:solidFill>
                <a:schemeClr val="accent1"/>
              </a:solidFill>
              <a:latin typeface="+mn-ea"/>
            </a:endParaRPr>
          </a:p>
        </p:txBody>
      </p:sp>
      <p:sp>
        <p:nvSpPr>
          <p:cNvPr id="35" name="文本框 34"/>
          <p:cNvSpPr txBox="1"/>
          <p:nvPr/>
        </p:nvSpPr>
        <p:spPr>
          <a:xfrm>
            <a:off x="582930" y="1936115"/>
            <a:ext cx="6380480" cy="4337050"/>
          </a:xfrm>
          <a:prstGeom prst="rect">
            <a:avLst/>
          </a:prstGeom>
          <a:noFill/>
        </p:spPr>
        <p:txBody>
          <a:bodyPr wrap="square" rtlCol="0">
            <a:noAutofit/>
          </a:bodyPr>
          <a:lstStyle/>
          <a:p>
            <a:pPr>
              <a:lnSpc>
                <a:spcPct val="150000"/>
              </a:lnSpc>
              <a:spcAft>
                <a:spcPts val="600"/>
              </a:spcAft>
            </a:pPr>
            <a:r>
              <a:rPr lang="en-US" altLang="zh-CN" sz="1200" dirty="0"/>
              <a:t>   2</a:t>
            </a:r>
            <a:endParaRPr lang="en-US" altLang="zh-CN" sz="1200" dirty="0"/>
          </a:p>
        </p:txBody>
      </p:sp>
      <p:sp>
        <p:nvSpPr>
          <p:cNvPr id="20" name="文本占位符 19"/>
          <p:cNvSpPr>
            <a:spLocks noGrp="1"/>
          </p:cNvSpPr>
          <p:nvPr>
            <p:ph type="body" sz="quarter" idx="10"/>
          </p:nvPr>
        </p:nvSpPr>
        <p:spPr/>
        <p:txBody>
          <a:bodyPr>
            <a:normAutofit lnSpcReduction="20000"/>
          </a:bodyPr>
          <a:lstStyle/>
          <a:p>
            <a:r>
              <a:rPr lang="zh-CN" altLang="en-US"/>
              <a:t>招聘岗位</a:t>
            </a:r>
            <a:endParaRPr lang="zh-CN" altLang="en-US"/>
          </a:p>
        </p:txBody>
      </p:sp>
      <p:graphicFrame>
        <p:nvGraphicFramePr>
          <p:cNvPr id="2" name="表格 1"/>
          <p:cNvGraphicFramePr/>
          <p:nvPr/>
        </p:nvGraphicFramePr>
        <p:xfrm>
          <a:off x="690880" y="1936115"/>
          <a:ext cx="8533765" cy="762000"/>
        </p:xfrm>
        <a:graphic>
          <a:graphicData uri="http://schemas.openxmlformats.org/drawingml/2006/table">
            <a:tbl>
              <a:tblPr firstRow="1" bandRow="1">
                <a:tableStyleId>{5C22544A-7EE6-4342-B048-85BDC9FD1C3A}</a:tableStyleId>
              </a:tblPr>
              <a:tblGrid>
                <a:gridCol w="1706245"/>
                <a:gridCol w="1706245"/>
                <a:gridCol w="1706245"/>
                <a:gridCol w="1706245"/>
                <a:gridCol w="1706245"/>
              </a:tblGrid>
              <a:tr h="381000">
                <a:tc>
                  <a:txBody>
                    <a:bodyPr/>
                    <a:p>
                      <a:pPr algn="ctr">
                        <a:buNone/>
                      </a:pPr>
                      <a:r>
                        <a:rPr lang="zh-CN" altLang="en-US">
                          <a:solidFill>
                            <a:schemeClr val="tx1"/>
                          </a:solidFill>
                        </a:rPr>
                        <a:t>计划招聘岗位</a:t>
                      </a:r>
                      <a:endParaRPr lang="zh-CN" altLang="en-US">
                        <a:solidFill>
                          <a:schemeClr val="tx1"/>
                        </a:solidFill>
                      </a:endParaRPr>
                    </a:p>
                  </a:txBody>
                  <a:tcPr>
                    <a:solidFill>
                      <a:schemeClr val="accent4">
                        <a:lumMod val="20000"/>
                        <a:lumOff val="80000"/>
                      </a:schemeClr>
                    </a:solidFill>
                  </a:tcPr>
                </a:tc>
                <a:tc>
                  <a:txBody>
                    <a:bodyPr/>
                    <a:p>
                      <a:pPr algn="ctr">
                        <a:buNone/>
                      </a:pPr>
                      <a:r>
                        <a:rPr lang="zh-CN" altLang="en-US" b="1">
                          <a:solidFill>
                            <a:schemeClr val="tx1"/>
                          </a:solidFill>
                        </a:rPr>
                        <a:t>需求人数</a:t>
                      </a:r>
                      <a:endParaRPr lang="zh-CN" altLang="en-US" b="1">
                        <a:solidFill>
                          <a:schemeClr val="tx1"/>
                        </a:solidFill>
                      </a:endParaRPr>
                    </a:p>
                  </a:txBody>
                  <a:tcPr>
                    <a:solidFill>
                      <a:schemeClr val="accent4">
                        <a:lumMod val="20000"/>
                        <a:lumOff val="80000"/>
                      </a:schemeClr>
                    </a:solidFill>
                  </a:tcPr>
                </a:tc>
                <a:tc>
                  <a:txBody>
                    <a:bodyPr/>
                    <a:p>
                      <a:pPr algn="ctr">
                        <a:buNone/>
                      </a:pPr>
                      <a:r>
                        <a:rPr lang="zh-CN" altLang="en-US">
                          <a:solidFill>
                            <a:schemeClr val="tx1"/>
                          </a:solidFill>
                        </a:rPr>
                        <a:t>专业要求</a:t>
                      </a:r>
                      <a:endParaRPr lang="zh-CN" altLang="en-US">
                        <a:solidFill>
                          <a:schemeClr val="tx1"/>
                        </a:solidFill>
                      </a:endParaRPr>
                    </a:p>
                  </a:txBody>
                  <a:tcPr>
                    <a:solidFill>
                      <a:schemeClr val="accent4">
                        <a:lumMod val="20000"/>
                        <a:lumOff val="80000"/>
                      </a:schemeClr>
                    </a:solidFill>
                  </a:tcPr>
                </a:tc>
                <a:tc>
                  <a:txBody>
                    <a:bodyPr/>
                    <a:p>
                      <a:pPr algn="ctr">
                        <a:buNone/>
                      </a:pPr>
                      <a:r>
                        <a:rPr lang="zh-CN" altLang="en-US">
                          <a:solidFill>
                            <a:schemeClr val="tx1"/>
                          </a:solidFill>
                        </a:rPr>
                        <a:t>学历要求</a:t>
                      </a:r>
                      <a:endParaRPr lang="zh-CN" altLang="en-US">
                        <a:solidFill>
                          <a:schemeClr val="tx1"/>
                        </a:solidFill>
                      </a:endParaRPr>
                    </a:p>
                  </a:txBody>
                  <a:tcPr>
                    <a:solidFill>
                      <a:schemeClr val="accent4">
                        <a:lumMod val="20000"/>
                        <a:lumOff val="80000"/>
                      </a:schemeClr>
                    </a:solidFill>
                  </a:tcPr>
                </a:tc>
                <a:tc>
                  <a:txBody>
                    <a:bodyPr/>
                    <a:p>
                      <a:pPr algn="ctr">
                        <a:buNone/>
                      </a:pPr>
                      <a:r>
                        <a:rPr lang="zh-CN" altLang="en-US">
                          <a:solidFill>
                            <a:schemeClr val="tx1"/>
                          </a:solidFill>
                        </a:rPr>
                        <a:t>备注</a:t>
                      </a:r>
                      <a:endParaRPr lang="zh-CN" altLang="en-US">
                        <a:solidFill>
                          <a:schemeClr val="tx1"/>
                        </a:solidFill>
                      </a:endParaRPr>
                    </a:p>
                  </a:txBody>
                  <a:tcPr>
                    <a:solidFill>
                      <a:schemeClr val="accent4">
                        <a:lumMod val="20000"/>
                        <a:lumOff val="80000"/>
                      </a:schemeClr>
                    </a:solidFill>
                  </a:tcPr>
                </a:tc>
              </a:tr>
              <a:tr h="381000">
                <a:tc>
                  <a:txBody>
                    <a:bodyPr/>
                    <a:p>
                      <a:pPr algn="l">
                        <a:buNone/>
                      </a:pPr>
                      <a:endParaRPr lang="zh-CN" altLang="en-US"/>
                    </a:p>
                    <a:p>
                      <a:pPr algn="l">
                        <a:buNone/>
                      </a:pPr>
                      <a:r>
                        <a:rPr lang="zh-CN" altLang="en-US"/>
                        <a:t> 生产运行岗位</a:t>
                      </a:r>
                      <a:r>
                        <a:rPr lang="en-US" altLang="zh-CN"/>
                        <a:t>    </a:t>
                      </a:r>
                      <a:r>
                        <a:rPr lang="zh-CN" altLang="en-US"/>
                        <a:t>（巡检）</a:t>
                      </a:r>
                      <a:endParaRPr lang="zh-CN" altLang="en-US"/>
                    </a:p>
                  </a:txBody>
                  <a:tcPr>
                    <a:solidFill>
                      <a:schemeClr val="accent4">
                        <a:lumMod val="20000"/>
                        <a:lumOff val="80000"/>
                      </a:schemeClr>
                    </a:solidFill>
                  </a:tcPr>
                </a:tc>
                <a:tc>
                  <a:txBody>
                    <a:bodyPr/>
                    <a:p>
                      <a:pPr algn="l">
                        <a:buNone/>
                      </a:pPr>
                      <a:r>
                        <a:rPr lang="en-US" altLang="zh-CN"/>
                        <a:t>      </a:t>
                      </a:r>
                      <a:endParaRPr lang="en-US" altLang="zh-CN"/>
                    </a:p>
                    <a:p>
                      <a:pPr algn="l">
                        <a:buNone/>
                      </a:pPr>
                      <a:r>
                        <a:rPr lang="en-US" altLang="zh-CN"/>
                        <a:t>       10</a:t>
                      </a:r>
                      <a:r>
                        <a:rPr lang="zh-CN" altLang="en-US"/>
                        <a:t>人</a:t>
                      </a:r>
                      <a:endParaRPr lang="zh-CN" altLang="en-US"/>
                    </a:p>
                  </a:txBody>
                  <a:tcPr>
                    <a:solidFill>
                      <a:schemeClr val="accent4">
                        <a:lumMod val="20000"/>
                        <a:lumOff val="80000"/>
                      </a:schemeClr>
                    </a:solidFill>
                  </a:tcPr>
                </a:tc>
                <a:tc>
                  <a:txBody>
                    <a:bodyPr/>
                    <a:p>
                      <a:pPr algn="l">
                        <a:buNone/>
                      </a:pPr>
                      <a:r>
                        <a:rPr lang="zh-CN" altLang="en-US"/>
                        <a:t>热能动力工程、电力系统、电气工程等相关专业</a:t>
                      </a:r>
                      <a:endParaRPr lang="zh-CN" altLang="en-US"/>
                    </a:p>
                  </a:txBody>
                  <a:tcPr>
                    <a:solidFill>
                      <a:schemeClr val="accent4">
                        <a:lumMod val="20000"/>
                        <a:lumOff val="80000"/>
                      </a:schemeClr>
                    </a:solidFill>
                  </a:tcPr>
                </a:tc>
                <a:tc>
                  <a:txBody>
                    <a:bodyPr/>
                    <a:p>
                      <a:pPr algn="l">
                        <a:buNone/>
                      </a:pPr>
                      <a:endParaRPr lang="zh-CN" altLang="en-US"/>
                    </a:p>
                    <a:p>
                      <a:pPr algn="l">
                        <a:buNone/>
                      </a:pPr>
                      <a:r>
                        <a:rPr lang="zh-CN" altLang="en-US"/>
                        <a:t> </a:t>
                      </a:r>
                      <a:r>
                        <a:rPr lang="en-US" altLang="zh-CN"/>
                        <a:t> </a:t>
                      </a:r>
                      <a:r>
                        <a:rPr lang="zh-CN" altLang="en-US"/>
                        <a:t>大专及以上</a:t>
                      </a:r>
                      <a:endParaRPr lang="zh-CN" altLang="en-US"/>
                    </a:p>
                  </a:txBody>
                  <a:tcPr>
                    <a:solidFill>
                      <a:schemeClr val="accent4">
                        <a:lumMod val="20000"/>
                        <a:lumOff val="80000"/>
                      </a:schemeClr>
                    </a:solidFill>
                  </a:tcPr>
                </a:tc>
                <a:tc>
                  <a:txBody>
                    <a:bodyPr/>
                    <a:p>
                      <a:pPr algn="l">
                        <a:buNone/>
                      </a:pPr>
                      <a:endParaRPr lang="zh-CN" altLang="en-US"/>
                    </a:p>
                    <a:p>
                      <a:pPr algn="l">
                        <a:buNone/>
                      </a:pPr>
                      <a:r>
                        <a:rPr lang="zh-CN" altLang="en-US"/>
                        <a:t>该工作岗位需四班三倒</a:t>
                      </a:r>
                      <a:endParaRPr lang="zh-CN" altLang="en-US"/>
                    </a:p>
                  </a:txBody>
                  <a:tcPr>
                    <a:solidFill>
                      <a:schemeClr val="accent4">
                        <a:lumMod val="20000"/>
                        <a:lumOff val="80000"/>
                      </a:schemeClr>
                    </a:solidFill>
                  </a:tcPr>
                </a:tc>
              </a:tr>
            </a:tbl>
          </a:graphicData>
        </a:graphic>
      </p:graphicFrame>
      <p:sp>
        <p:nvSpPr>
          <p:cNvPr id="3" name="文本框 2"/>
          <p:cNvSpPr txBox="1"/>
          <p:nvPr/>
        </p:nvSpPr>
        <p:spPr>
          <a:xfrm>
            <a:off x="667385" y="3939540"/>
            <a:ext cx="1534160" cy="398780"/>
          </a:xfrm>
          <a:prstGeom prst="rect">
            <a:avLst/>
          </a:prstGeom>
          <a:noFill/>
        </p:spPr>
        <p:txBody>
          <a:bodyPr wrap="square" rtlCol="0">
            <a:spAutoFit/>
          </a:bodyPr>
          <a:p>
            <a:r>
              <a:rPr lang="en-US" altLang="zh-CN" sz="2000" b="1" dirty="0">
                <a:solidFill>
                  <a:schemeClr val="accent1"/>
                </a:solidFill>
                <a:latin typeface="+mn-ea"/>
              </a:rPr>
              <a:t>2.</a:t>
            </a:r>
            <a:r>
              <a:rPr lang="en-US" altLang="zh-CN" sz="2000" b="1" dirty="0">
                <a:solidFill>
                  <a:schemeClr val="accent1"/>
                </a:solidFill>
                <a:latin typeface="+mn-ea"/>
              </a:rPr>
              <a:t>岗位职责</a:t>
            </a:r>
            <a:endParaRPr lang="en-US" altLang="zh-CN" sz="2000" b="1" dirty="0">
              <a:solidFill>
                <a:schemeClr val="accent1"/>
              </a:solidFill>
              <a:latin typeface="+mn-ea"/>
            </a:endParaRPr>
          </a:p>
        </p:txBody>
      </p:sp>
      <p:sp>
        <p:nvSpPr>
          <p:cNvPr id="4" name="文本框 3"/>
          <p:cNvSpPr txBox="1"/>
          <p:nvPr/>
        </p:nvSpPr>
        <p:spPr>
          <a:xfrm>
            <a:off x="813435" y="4471670"/>
            <a:ext cx="9561830" cy="2306955"/>
          </a:xfrm>
          <a:prstGeom prst="rect">
            <a:avLst/>
          </a:prstGeom>
          <a:noFill/>
        </p:spPr>
        <p:txBody>
          <a:bodyPr wrap="square" rtlCol="0">
            <a:spAutoFit/>
          </a:bodyPr>
          <a:p>
            <a:r>
              <a:rPr lang="zh-CN" altLang="en-US" b="1">
                <a:latin typeface="新宋体" panose="02010609030101010101" charset="-122"/>
                <a:ea typeface="新宋体" panose="02010609030101010101" charset="-122"/>
                <a:cs typeface="黑体" panose="02010609060101010101" charset="-122"/>
              </a:rPr>
              <a:t>①对本岗位的工作标准负责，对当班值长负责。</a:t>
            </a:r>
            <a:endParaRPr lang="zh-CN" altLang="en-US" b="1">
              <a:latin typeface="新宋体" panose="02010609030101010101" charset="-122"/>
              <a:ea typeface="新宋体" panose="02010609030101010101" charset="-122"/>
              <a:cs typeface="黑体" panose="02010609060101010101" charset="-122"/>
            </a:endParaRPr>
          </a:p>
          <a:p>
            <a:r>
              <a:rPr lang="zh-CN" altLang="en-US" b="1">
                <a:latin typeface="新宋体" panose="02010609030101010101" charset="-122"/>
                <a:ea typeface="新宋体" panose="02010609030101010101" charset="-122"/>
                <a:cs typeface="黑体" panose="02010609060101010101" charset="-122"/>
              </a:rPr>
              <a:t>②按照岗位要求定期对生产设备系统进行检查。</a:t>
            </a:r>
            <a:endParaRPr lang="en-US" altLang="zh-CN" b="1">
              <a:latin typeface="新宋体" panose="02010609030101010101" charset="-122"/>
              <a:ea typeface="新宋体" panose="02010609030101010101" charset="-122"/>
              <a:cs typeface="黑体" panose="02010609060101010101" charset="-122"/>
            </a:endParaRPr>
          </a:p>
          <a:p>
            <a:r>
              <a:rPr lang="zh-CN" altLang="en-US" b="1">
                <a:latin typeface="新宋体" panose="02010609030101010101" charset="-122"/>
                <a:ea typeface="新宋体" panose="02010609030101010101" charset="-122"/>
                <a:cs typeface="黑体" panose="02010609060101010101" charset="-122"/>
              </a:rPr>
              <a:t>③设备检修前安措、检修后的恢复，协助主、副控对机组经济稳定运行进行适当调整，配合值长、主控、副控完成运行调整和操作。</a:t>
            </a:r>
            <a:endParaRPr lang="zh-CN" altLang="en-US" b="1">
              <a:latin typeface="新宋体" panose="02010609030101010101" charset="-122"/>
              <a:ea typeface="新宋体" panose="02010609030101010101" charset="-122"/>
              <a:cs typeface="黑体" panose="02010609060101010101" charset="-122"/>
            </a:endParaRPr>
          </a:p>
          <a:p>
            <a:r>
              <a:rPr lang="zh-CN" altLang="en-US" b="1">
                <a:latin typeface="新宋体" panose="02010609030101010101" charset="-122"/>
                <a:ea typeface="新宋体" panose="02010609030101010101" charset="-122"/>
                <a:cs typeface="黑体" panose="02010609060101010101" charset="-122"/>
              </a:rPr>
              <a:t>④负有对运行设备清洁、保护的责任，有权制止不相关人员对运行设备的损害行为。</a:t>
            </a:r>
            <a:endParaRPr lang="zh-CN" altLang="en-US" b="1">
              <a:latin typeface="新宋体" panose="02010609030101010101" charset="-122"/>
              <a:ea typeface="新宋体" panose="02010609030101010101" charset="-122"/>
              <a:cs typeface="黑体" panose="02010609060101010101" charset="-122"/>
            </a:endParaRPr>
          </a:p>
          <a:p>
            <a:r>
              <a:rPr lang="zh-CN" altLang="en-US" b="1">
                <a:latin typeface="新宋体" panose="02010609030101010101" charset="-122"/>
                <a:ea typeface="新宋体" panose="02010609030101010101" charset="-122"/>
                <a:cs typeface="黑体" panose="02010609060101010101" charset="-122"/>
              </a:rPr>
              <a:t>⑤服从工作安排，完成生产各项操作。</a:t>
            </a:r>
            <a:endParaRPr lang="zh-CN" altLang="en-US" b="1">
              <a:latin typeface="新宋体" panose="02010609030101010101" charset="-122"/>
              <a:ea typeface="新宋体" panose="02010609030101010101" charset="-122"/>
              <a:cs typeface="黑体" panose="02010609060101010101" charset="-122"/>
            </a:endParaRPr>
          </a:p>
          <a:p>
            <a:r>
              <a:rPr lang="zh-CN" altLang="en-US" b="1">
                <a:latin typeface="新宋体" panose="02010609030101010101" charset="-122"/>
                <a:ea typeface="新宋体" panose="02010609030101010101" charset="-122"/>
                <a:cs typeface="黑体" panose="02010609060101010101" charset="-122"/>
              </a:rPr>
              <a:t>⑥在主、副控监督指导下进行日常生产中常规的机组操作和事故处理，服从值长统一调度。</a:t>
            </a:r>
            <a:endParaRPr lang="zh-CN" altLang="en-US" b="1">
              <a:latin typeface="新宋体" panose="02010609030101010101" charset="-122"/>
              <a:ea typeface="新宋体" panose="02010609030101010101" charset="-122"/>
              <a:cs typeface="黑体" panose="02010609060101010101" charset="-122"/>
            </a:endParaRPr>
          </a:p>
          <a:p>
            <a:r>
              <a:rPr lang="zh-CN" altLang="en-US" b="1">
                <a:latin typeface="新宋体" panose="02010609030101010101" charset="-122"/>
                <a:ea typeface="新宋体" panose="02010609030101010101" charset="-122"/>
                <a:cs typeface="黑体" panose="02010609060101010101" charset="-122"/>
              </a:rPr>
              <a:t>⑦完成领导安排其它的工作任务。</a:t>
            </a:r>
            <a:endParaRPr lang="zh-CN" altLang="en-US" b="1">
              <a:latin typeface="新宋体" panose="02010609030101010101" charset="-122"/>
              <a:ea typeface="新宋体" panose="02010609030101010101" charset="-122"/>
              <a:cs typeface="黑体" panose="02010609060101010101"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蓝色的天空&#10;&#10;描述已自动生成"/>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0210800" cy="6858000"/>
          </a:xfrm>
          <a:prstGeom prst="rect">
            <a:avLst/>
          </a:prstGeom>
        </p:spPr>
      </p:pic>
      <p:graphicFrame>
        <p:nvGraphicFramePr>
          <p:cNvPr id="2" name="表格 13"/>
          <p:cNvGraphicFramePr>
            <a:graphicFrameLocks noGrp="1"/>
          </p:cNvGraphicFramePr>
          <p:nvPr/>
        </p:nvGraphicFramePr>
        <p:xfrm>
          <a:off x="1093090" y="0"/>
          <a:ext cx="11098911" cy="6858000"/>
        </p:xfrm>
        <a:graphic>
          <a:graphicData uri="http://schemas.openxmlformats.org/drawingml/2006/table">
            <a:tbl>
              <a:tblPr firstRow="1" bandRow="1">
                <a:tableStyleId>{5C22544A-7EE6-4342-B048-85BDC9FD1C3A}</a:tableStyleId>
              </a:tblPr>
              <a:tblGrid>
                <a:gridCol w="1387364"/>
                <a:gridCol w="1387364"/>
                <a:gridCol w="1387364"/>
                <a:gridCol w="1387364"/>
                <a:gridCol w="1121452"/>
                <a:gridCol w="265911"/>
                <a:gridCol w="1387364"/>
                <a:gridCol w="1387364"/>
                <a:gridCol w="1387364"/>
              </a:tblGrid>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srcRect/>
                      <a:stretch>
                        <a:fillRect/>
                      </a:stretch>
                    </a:blipFill>
                  </a:tcPr>
                </a:tc>
                <a:tc rowSpan="2" hMerge="1">
                  <a:tcPr>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3">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srcRect/>
                      <a:stretch>
                        <a:fillRect/>
                      </a:stretch>
                    </a:blipFill>
                  </a:tcPr>
                </a:tc>
                <a:tc rowSpan="2" hMerge="1">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rowSpan="2"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3">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hMerge="1">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srcRect/>
                      <a:stretch>
                        <a:fillRect/>
                      </a:stretch>
                    </a:blipFill>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row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9"/>
                      <a:srcRect/>
                      <a:stretch>
                        <a:fillRect l="-6000" r="-11000"/>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10">
                        <a:alphaModFix amt="0"/>
                      </a:blip>
                      <a:srcRect/>
                      <a:tile tx="3175000" ty="0" sx="100000" sy="100000" flip="none" algn="tl"/>
                    </a:blipFill>
                  </a:tcPr>
                </a:tc>
              </a:tr>
            </a:tbl>
          </a:graphicData>
        </a:graphic>
      </p:graphicFrame>
      <p:sp>
        <p:nvSpPr>
          <p:cNvPr id="7" name="矩形 6"/>
          <p:cNvSpPr/>
          <p:nvPr/>
        </p:nvSpPr>
        <p:spPr>
          <a:xfrm>
            <a:off x="7270488" y="5712617"/>
            <a:ext cx="755634" cy="659608"/>
          </a:xfrm>
          <a:prstGeom prst="rect">
            <a:avLst/>
          </a:prstGeom>
          <a:solidFill>
            <a:schemeClr val="accent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04029" y="-1"/>
            <a:ext cx="1306671" cy="1140619"/>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剪去对角 4"/>
          <p:cNvSpPr/>
          <p:nvPr/>
        </p:nvSpPr>
        <p:spPr>
          <a:xfrm>
            <a:off x="3238500" y="1698247"/>
            <a:ext cx="317148" cy="355801"/>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 name="文本框 10"/>
          <p:cNvSpPr txBox="1"/>
          <p:nvPr/>
        </p:nvSpPr>
        <p:spPr>
          <a:xfrm>
            <a:off x="1270954" y="1412892"/>
            <a:ext cx="2982918" cy="2214880"/>
          </a:xfrm>
          <a:prstGeom prst="rect">
            <a:avLst/>
          </a:prstGeom>
          <a:noFill/>
        </p:spPr>
        <p:txBody>
          <a:bodyPr wrap="square" rtlCol="0">
            <a:spAutoFit/>
          </a:bodyPr>
          <a:lstStyle/>
          <a:p>
            <a:pPr algn="ctr"/>
            <a:r>
              <a:rPr lang="en-US" altLang="zh-CN" sz="13800" dirty="0">
                <a:ln>
                  <a:solidFill>
                    <a:prstClr val="black">
                      <a:lumMod val="85000"/>
                      <a:lumOff val="15000"/>
                    </a:prstClr>
                  </a:solidFill>
                </a:ln>
                <a:noFill/>
                <a:latin typeface="Arial Black" panose="020B0A04020102020204" pitchFamily="34" charset="0"/>
                <a:ea typeface="钉钉进步体" panose="00020600040101010101" pitchFamily="18" charset="-122"/>
              </a:rPr>
              <a:t>04.</a:t>
            </a:r>
            <a:endParaRPr lang="zh-CN" altLang="en-US" sz="138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sp>
        <p:nvSpPr>
          <p:cNvPr id="12" name="文本框 11"/>
          <p:cNvSpPr txBox="1"/>
          <p:nvPr/>
        </p:nvSpPr>
        <p:spPr>
          <a:xfrm>
            <a:off x="1433514" y="4421240"/>
            <a:ext cx="3150988" cy="369332"/>
          </a:xfrm>
          <a:prstGeom prst="rect">
            <a:avLst/>
          </a:prstGeom>
          <a:noFill/>
        </p:spPr>
        <p:txBody>
          <a:bodyPr wrap="square" rtlCol="0">
            <a:spAutoFit/>
          </a:bodyPr>
          <a:lstStyle/>
          <a:p>
            <a:pPr algn="dist"/>
            <a:r>
              <a:rPr lang="en-US" altLang="zh-CN"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rPr>
              <a:t>Everbright Greentech</a:t>
            </a:r>
            <a:endParaRPr lang="zh-CN" altLang="en-US"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3" name="文本框 12"/>
          <p:cNvSpPr txBox="1"/>
          <p:nvPr/>
        </p:nvSpPr>
        <p:spPr>
          <a:xfrm>
            <a:off x="1270954" y="3413769"/>
            <a:ext cx="5392538" cy="706755"/>
          </a:xfrm>
          <a:prstGeom prst="rect">
            <a:avLst/>
          </a:prstGeom>
          <a:noFill/>
        </p:spPr>
        <p:txBody>
          <a:bodyPr wrap="square" rtlCol="0">
            <a:spAutoFit/>
          </a:bodyPr>
          <a:lstStyle/>
          <a:p>
            <a:r>
              <a:rPr lang="zh-CN" altLang="en-US" sz="4000" b="1" spc="300" dirty="0">
                <a:solidFill>
                  <a:prstClr val="black">
                    <a:lumMod val="85000"/>
                    <a:lumOff val="15000"/>
                  </a:prstClr>
                </a:solidFill>
                <a:latin typeface="微软雅黑" panose="020B0503020204020204" pitchFamily="34" charset="-122"/>
                <a:ea typeface="微软雅黑" panose="020B0503020204020204" pitchFamily="34" charset="-122"/>
              </a:rPr>
              <a:t>福利待遇</a:t>
            </a:r>
            <a:endParaRPr lang="zh-CN" altLang="en-US" sz="4000" b="1" spc="300" dirty="0">
              <a:solidFill>
                <a:prstClr val="black">
                  <a:lumMod val="85000"/>
                  <a:lumOff val="15000"/>
                </a:prstClr>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flipH="1">
            <a:off x="1385190" y="4521812"/>
            <a:ext cx="48324" cy="168187"/>
          </a:xfrm>
          <a:prstGeom prst="line">
            <a:avLst/>
          </a:prstGeom>
          <a:noFill/>
          <a:ln w="9525" cap="flat" cmpd="sng" algn="ctr">
            <a:solidFill>
              <a:schemeClr val="accent1"/>
            </a:solidFill>
            <a:prstDash val="solid"/>
            <a:miter lim="800000"/>
          </a:ln>
          <a:effectLst/>
        </p:spPr>
      </p:cxnSp>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97413" y="548209"/>
            <a:ext cx="1619711" cy="415930"/>
          </a:xfrm>
          <a:prstGeom prst="rect">
            <a:avLst/>
          </a:prstGeom>
        </p:spPr>
      </p:pic>
      <p:pic>
        <p:nvPicPr>
          <p:cNvPr id="6" name="图片 5" descr="光大环境简称简体_画板 1"/>
          <p:cNvPicPr>
            <a:picLocks noChangeAspect="1"/>
          </p:cNvPicPr>
          <p:nvPr/>
        </p:nvPicPr>
        <p:blipFill>
          <a:blip r:embed="rId12"/>
          <a:stretch>
            <a:fillRect/>
          </a:stretch>
        </p:blipFill>
        <p:spPr>
          <a:xfrm>
            <a:off x="695326" y="549275"/>
            <a:ext cx="1514400" cy="41460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3778366"/>
            <a:ext cx="12192000" cy="3079636"/>
          </a:xfrm>
          <a:prstGeom prst="rect">
            <a:avLst/>
          </a:prstGeom>
          <a:solidFill>
            <a:srgbClr val="F0F0F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3" name="图片 102"/>
          <p:cNvPicPr/>
          <p:nvPr/>
        </p:nvPicPr>
        <p:blipFill>
          <a:blip r:embed="rId1">
            <a:alphaModFix amt="40000"/>
          </a:blip>
          <a:stretch>
            <a:fillRect/>
          </a:stretch>
        </p:blipFill>
        <p:spPr>
          <a:xfrm>
            <a:off x="0" y="190500"/>
            <a:ext cx="12065000" cy="6667500"/>
          </a:xfrm>
          <a:prstGeom prst="rect">
            <a:avLst/>
          </a:prstGeom>
          <a:noFill/>
          <a:ln w="9525">
            <a:noFill/>
          </a:ln>
        </p:spPr>
      </p:pic>
      <p:sp>
        <p:nvSpPr>
          <p:cNvPr id="34" name="文本框 33"/>
          <p:cNvSpPr txBox="1"/>
          <p:nvPr/>
        </p:nvSpPr>
        <p:spPr>
          <a:xfrm>
            <a:off x="582930" y="1547495"/>
            <a:ext cx="1817370" cy="587375"/>
          </a:xfrm>
          <a:prstGeom prst="rect">
            <a:avLst/>
          </a:prstGeom>
          <a:noFill/>
        </p:spPr>
        <p:txBody>
          <a:bodyPr wrap="square" rtlCol="0">
            <a:noAutofit/>
          </a:bodyPr>
          <a:lstStyle/>
          <a:p>
            <a:r>
              <a:rPr lang="zh-CN" altLang="en-US" sz="2000" b="1" dirty="0">
                <a:solidFill>
                  <a:srgbClr val="FF0000"/>
                </a:solidFill>
                <a:latin typeface="+mn-ea"/>
              </a:rPr>
              <a:t>晋升途径</a:t>
            </a:r>
            <a:endParaRPr lang="zh-CN" altLang="en-US" sz="2000" b="1" dirty="0">
              <a:solidFill>
                <a:srgbClr val="FF0000"/>
              </a:solidFill>
              <a:latin typeface="+mn-ea"/>
            </a:endParaRPr>
          </a:p>
        </p:txBody>
      </p:sp>
      <p:sp>
        <p:nvSpPr>
          <p:cNvPr id="20" name="文本占位符 19"/>
          <p:cNvSpPr>
            <a:spLocks noGrp="1"/>
          </p:cNvSpPr>
          <p:nvPr>
            <p:ph type="body" sz="quarter" idx="10"/>
          </p:nvPr>
        </p:nvSpPr>
        <p:spPr/>
        <p:txBody>
          <a:bodyPr>
            <a:normAutofit lnSpcReduction="20000"/>
          </a:bodyPr>
          <a:lstStyle/>
          <a:p>
            <a:r>
              <a:rPr lang="zh-CN" altLang="en-US"/>
              <a:t>薪酬福利待遇</a:t>
            </a:r>
            <a:endParaRPr lang="zh-CN" altLang="en-US"/>
          </a:p>
        </p:txBody>
      </p:sp>
      <p:sp>
        <p:nvSpPr>
          <p:cNvPr id="2" name="文本框 1"/>
          <p:cNvSpPr txBox="1"/>
          <p:nvPr/>
        </p:nvSpPr>
        <p:spPr>
          <a:xfrm>
            <a:off x="1207770" y="4953000"/>
            <a:ext cx="825500" cy="368300"/>
          </a:xfrm>
          <a:prstGeom prst="rect">
            <a:avLst/>
          </a:prstGeom>
          <a:noFill/>
        </p:spPr>
        <p:txBody>
          <a:bodyPr wrap="square" rtlCol="0">
            <a:spAutoFit/>
          </a:bodyPr>
          <a:p>
            <a:r>
              <a:rPr lang="zh-CN" altLang="en-US"/>
              <a:t>巡检</a:t>
            </a:r>
            <a:endParaRPr lang="zh-CN" altLang="en-US"/>
          </a:p>
        </p:txBody>
      </p:sp>
      <p:sp>
        <p:nvSpPr>
          <p:cNvPr id="4" name="文本框 3"/>
          <p:cNvSpPr txBox="1"/>
          <p:nvPr/>
        </p:nvSpPr>
        <p:spPr>
          <a:xfrm>
            <a:off x="2777490" y="4953000"/>
            <a:ext cx="825500" cy="368300"/>
          </a:xfrm>
          <a:prstGeom prst="rect">
            <a:avLst/>
          </a:prstGeom>
          <a:noFill/>
        </p:spPr>
        <p:txBody>
          <a:bodyPr wrap="square" rtlCol="0">
            <a:spAutoFit/>
          </a:bodyPr>
          <a:p>
            <a:r>
              <a:rPr lang="zh-CN" altLang="en-US"/>
              <a:t>副控</a:t>
            </a:r>
            <a:endParaRPr lang="zh-CN" altLang="en-US"/>
          </a:p>
        </p:txBody>
      </p:sp>
      <p:sp>
        <p:nvSpPr>
          <p:cNvPr id="5" name="文本框 4"/>
          <p:cNvSpPr txBox="1"/>
          <p:nvPr/>
        </p:nvSpPr>
        <p:spPr>
          <a:xfrm>
            <a:off x="4347210" y="4940300"/>
            <a:ext cx="825500" cy="368300"/>
          </a:xfrm>
          <a:prstGeom prst="rect">
            <a:avLst/>
          </a:prstGeom>
          <a:noFill/>
        </p:spPr>
        <p:txBody>
          <a:bodyPr wrap="square" rtlCol="0">
            <a:spAutoFit/>
          </a:bodyPr>
          <a:p>
            <a:r>
              <a:rPr lang="zh-CN" altLang="en-US"/>
              <a:t>主控</a:t>
            </a:r>
            <a:endParaRPr lang="zh-CN" altLang="en-US"/>
          </a:p>
        </p:txBody>
      </p:sp>
      <p:sp>
        <p:nvSpPr>
          <p:cNvPr id="6" name="文本框 5"/>
          <p:cNvSpPr txBox="1"/>
          <p:nvPr/>
        </p:nvSpPr>
        <p:spPr>
          <a:xfrm>
            <a:off x="6045200" y="4914265"/>
            <a:ext cx="825500" cy="368300"/>
          </a:xfrm>
          <a:prstGeom prst="rect">
            <a:avLst/>
          </a:prstGeom>
          <a:noFill/>
        </p:spPr>
        <p:txBody>
          <a:bodyPr wrap="square" rtlCol="0">
            <a:spAutoFit/>
          </a:bodyPr>
          <a:p>
            <a:r>
              <a:rPr lang="zh-CN" altLang="en-US"/>
              <a:t>值长</a:t>
            </a:r>
            <a:endParaRPr lang="zh-CN" altLang="en-US"/>
          </a:p>
        </p:txBody>
      </p:sp>
      <p:sp>
        <p:nvSpPr>
          <p:cNvPr id="9" name="右箭头 8"/>
          <p:cNvSpPr/>
          <p:nvPr/>
        </p:nvSpPr>
        <p:spPr>
          <a:xfrm>
            <a:off x="2286000" y="5060950"/>
            <a:ext cx="393700" cy="75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右箭头 9"/>
          <p:cNvSpPr/>
          <p:nvPr/>
        </p:nvSpPr>
        <p:spPr>
          <a:xfrm>
            <a:off x="3778250" y="5086350"/>
            <a:ext cx="393700" cy="75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右箭头 10"/>
          <p:cNvSpPr/>
          <p:nvPr/>
        </p:nvSpPr>
        <p:spPr>
          <a:xfrm>
            <a:off x="5461000" y="5060950"/>
            <a:ext cx="393700" cy="75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4089400" y="3835400"/>
            <a:ext cx="2146300" cy="368300"/>
          </a:xfrm>
          <a:prstGeom prst="rect">
            <a:avLst/>
          </a:prstGeom>
          <a:noFill/>
        </p:spPr>
        <p:txBody>
          <a:bodyPr wrap="square" rtlCol="0">
            <a:spAutoFit/>
          </a:bodyPr>
          <a:p>
            <a:r>
              <a:rPr lang="zh-CN" altLang="en-US"/>
              <a:t>专业工程师</a:t>
            </a:r>
            <a:endParaRPr lang="zh-CN" altLang="en-US"/>
          </a:p>
        </p:txBody>
      </p:sp>
      <p:sp>
        <p:nvSpPr>
          <p:cNvPr id="14" name="右箭头 13"/>
          <p:cNvSpPr/>
          <p:nvPr/>
        </p:nvSpPr>
        <p:spPr>
          <a:xfrm>
            <a:off x="5638800" y="3981450"/>
            <a:ext cx="393700" cy="755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文本框 15"/>
          <p:cNvSpPr txBox="1"/>
          <p:nvPr/>
        </p:nvSpPr>
        <p:spPr>
          <a:xfrm>
            <a:off x="6159500" y="3778250"/>
            <a:ext cx="1384300" cy="368300"/>
          </a:xfrm>
          <a:prstGeom prst="rect">
            <a:avLst/>
          </a:prstGeom>
          <a:noFill/>
        </p:spPr>
        <p:txBody>
          <a:bodyPr wrap="square" rtlCol="0">
            <a:spAutoFit/>
          </a:bodyPr>
          <a:p>
            <a:r>
              <a:rPr lang="zh-CN" altLang="en-US"/>
              <a:t>部门经理</a:t>
            </a:r>
            <a:endParaRPr lang="zh-CN" altLang="en-US"/>
          </a:p>
        </p:txBody>
      </p:sp>
      <p:sp>
        <p:nvSpPr>
          <p:cNvPr id="22" name="上箭头 21"/>
          <p:cNvSpPr/>
          <p:nvPr/>
        </p:nvSpPr>
        <p:spPr>
          <a:xfrm>
            <a:off x="4546600" y="4394200"/>
            <a:ext cx="101600" cy="457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上箭头 22"/>
          <p:cNvSpPr/>
          <p:nvPr/>
        </p:nvSpPr>
        <p:spPr>
          <a:xfrm>
            <a:off x="6591300" y="4229100"/>
            <a:ext cx="101600" cy="457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上箭头 23"/>
          <p:cNvSpPr/>
          <p:nvPr/>
        </p:nvSpPr>
        <p:spPr>
          <a:xfrm>
            <a:off x="6781800" y="3238500"/>
            <a:ext cx="101600" cy="457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文本框 24"/>
          <p:cNvSpPr txBox="1"/>
          <p:nvPr/>
        </p:nvSpPr>
        <p:spPr>
          <a:xfrm>
            <a:off x="6591300" y="2884805"/>
            <a:ext cx="1054100" cy="368300"/>
          </a:xfrm>
          <a:prstGeom prst="rect">
            <a:avLst/>
          </a:prstGeom>
          <a:noFill/>
        </p:spPr>
        <p:txBody>
          <a:bodyPr wrap="square" rtlCol="0">
            <a:spAutoFit/>
          </a:bodyPr>
          <a:p>
            <a:r>
              <a:rPr lang="zh-CN" altLang="en-US"/>
              <a:t>总经理</a:t>
            </a:r>
            <a:endParaRPr lang="zh-CN" altLang="en-US"/>
          </a:p>
        </p:txBody>
      </p:sp>
      <p:sp>
        <p:nvSpPr>
          <p:cNvPr id="26" name="上箭头 25"/>
          <p:cNvSpPr/>
          <p:nvPr/>
        </p:nvSpPr>
        <p:spPr>
          <a:xfrm>
            <a:off x="7289800" y="2286635"/>
            <a:ext cx="101600" cy="457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文本框 26"/>
          <p:cNvSpPr txBox="1"/>
          <p:nvPr/>
        </p:nvSpPr>
        <p:spPr>
          <a:xfrm>
            <a:off x="7023100" y="1777365"/>
            <a:ext cx="1885315" cy="368300"/>
          </a:xfrm>
          <a:prstGeom prst="rect">
            <a:avLst/>
          </a:prstGeom>
          <a:noFill/>
        </p:spPr>
        <p:txBody>
          <a:bodyPr wrap="square" rtlCol="0">
            <a:spAutoFit/>
          </a:bodyPr>
          <a:p>
            <a:r>
              <a:rPr lang="zh-CN" altLang="en-US"/>
              <a:t>集团总部管理层</a:t>
            </a:r>
            <a:endParaRPr lang="zh-CN" altLang="en-US"/>
          </a:p>
        </p:txBody>
      </p:sp>
      <p:sp>
        <p:nvSpPr>
          <p:cNvPr id="28" name="文本框 27"/>
          <p:cNvSpPr txBox="1"/>
          <p:nvPr/>
        </p:nvSpPr>
        <p:spPr>
          <a:xfrm>
            <a:off x="2514600" y="5486400"/>
            <a:ext cx="1664335" cy="368300"/>
          </a:xfrm>
          <a:prstGeom prst="rect">
            <a:avLst/>
          </a:prstGeom>
          <a:noFill/>
        </p:spPr>
        <p:txBody>
          <a:bodyPr wrap="square" rtlCol="0">
            <a:spAutoFit/>
          </a:bodyPr>
          <a:p>
            <a:r>
              <a:rPr lang="zh-CN" altLang="en-US">
                <a:solidFill>
                  <a:srgbClr val="FF0000"/>
                </a:solidFill>
              </a:rPr>
              <a:t>半年一次选拔</a:t>
            </a:r>
            <a:endParaRPr lang="zh-CN" altLang="en-US">
              <a:solidFill>
                <a:srgbClr val="FF0000"/>
              </a:solidFill>
            </a:endParaRPr>
          </a:p>
        </p:txBody>
      </p:sp>
      <p:sp>
        <p:nvSpPr>
          <p:cNvPr id="29" name="文本框 28"/>
          <p:cNvSpPr txBox="1"/>
          <p:nvPr/>
        </p:nvSpPr>
        <p:spPr>
          <a:xfrm>
            <a:off x="1739900" y="3327400"/>
            <a:ext cx="3467100" cy="368300"/>
          </a:xfrm>
          <a:prstGeom prst="rect">
            <a:avLst/>
          </a:prstGeom>
          <a:noFill/>
        </p:spPr>
        <p:txBody>
          <a:bodyPr wrap="square" rtlCol="0">
            <a:spAutoFit/>
          </a:bodyPr>
          <a:p>
            <a:r>
              <a:rPr lang="zh-CN" altLang="en-US">
                <a:solidFill>
                  <a:srgbClr val="FF0000"/>
                </a:solidFill>
              </a:rPr>
              <a:t>考取相关职业资格证按月补贴</a:t>
            </a:r>
            <a:endParaRPr lang="zh-CN" altLang="en-US">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组合 60"/>
          <p:cNvGrpSpPr/>
          <p:nvPr/>
        </p:nvGrpSpPr>
        <p:grpSpPr>
          <a:xfrm>
            <a:off x="-6350" y="1351816"/>
            <a:ext cx="12204700" cy="2768526"/>
            <a:chOff x="-6350" y="1351816"/>
            <a:chExt cx="12204700" cy="2768526"/>
          </a:xfrm>
        </p:grpSpPr>
        <p:sp>
          <p:nvSpPr>
            <p:cNvPr id="60" name="任意多边形: 形状 59"/>
            <p:cNvSpPr/>
            <p:nvPr/>
          </p:nvSpPr>
          <p:spPr>
            <a:xfrm>
              <a:off x="7260430" y="3383756"/>
              <a:ext cx="4217193" cy="735807"/>
            </a:xfrm>
            <a:custGeom>
              <a:avLst/>
              <a:gdLst>
                <a:gd name="connsiteX0" fmla="*/ 47625 w 4229100"/>
                <a:gd name="connsiteY0" fmla="*/ 285750 h 735807"/>
                <a:gd name="connsiteX1" fmla="*/ 0 w 4229100"/>
                <a:gd name="connsiteY1" fmla="*/ 414338 h 735807"/>
                <a:gd name="connsiteX2" fmla="*/ 633413 w 4229100"/>
                <a:gd name="connsiteY2" fmla="*/ 631032 h 735807"/>
                <a:gd name="connsiteX3" fmla="*/ 888207 w 4229100"/>
                <a:gd name="connsiteY3" fmla="*/ 376238 h 735807"/>
                <a:gd name="connsiteX4" fmla="*/ 1316832 w 4229100"/>
                <a:gd name="connsiteY4" fmla="*/ 285750 h 735807"/>
                <a:gd name="connsiteX5" fmla="*/ 1262063 w 4229100"/>
                <a:gd name="connsiteY5" fmla="*/ 404813 h 735807"/>
                <a:gd name="connsiteX6" fmla="*/ 2031207 w 4229100"/>
                <a:gd name="connsiteY6" fmla="*/ 669132 h 735807"/>
                <a:gd name="connsiteX7" fmla="*/ 2376488 w 4229100"/>
                <a:gd name="connsiteY7" fmla="*/ 347663 h 735807"/>
                <a:gd name="connsiteX8" fmla="*/ 2783682 w 4229100"/>
                <a:gd name="connsiteY8" fmla="*/ 383382 h 735807"/>
                <a:gd name="connsiteX9" fmla="*/ 3759994 w 4229100"/>
                <a:gd name="connsiteY9" fmla="*/ 735807 h 735807"/>
                <a:gd name="connsiteX10" fmla="*/ 4229100 w 4229100"/>
                <a:gd name="connsiteY10" fmla="*/ 302419 h 735807"/>
                <a:gd name="connsiteX11" fmla="*/ 459582 w 4229100"/>
                <a:gd name="connsiteY11" fmla="*/ 0 h 735807"/>
                <a:gd name="connsiteX12" fmla="*/ 47625 w 4229100"/>
                <a:gd name="connsiteY12" fmla="*/ 285750 h 735807"/>
                <a:gd name="connsiteX0-1" fmla="*/ 47625 w 4217193"/>
                <a:gd name="connsiteY0-2" fmla="*/ 285750 h 735807"/>
                <a:gd name="connsiteX1-3" fmla="*/ 0 w 4217193"/>
                <a:gd name="connsiteY1-4" fmla="*/ 414338 h 735807"/>
                <a:gd name="connsiteX2-5" fmla="*/ 633413 w 4217193"/>
                <a:gd name="connsiteY2-6" fmla="*/ 631032 h 735807"/>
                <a:gd name="connsiteX3-7" fmla="*/ 888207 w 4217193"/>
                <a:gd name="connsiteY3-8" fmla="*/ 376238 h 735807"/>
                <a:gd name="connsiteX4-9" fmla="*/ 1316832 w 4217193"/>
                <a:gd name="connsiteY4-10" fmla="*/ 285750 h 735807"/>
                <a:gd name="connsiteX5-11" fmla="*/ 1262063 w 4217193"/>
                <a:gd name="connsiteY5-12" fmla="*/ 404813 h 735807"/>
                <a:gd name="connsiteX6-13" fmla="*/ 2031207 w 4217193"/>
                <a:gd name="connsiteY6-14" fmla="*/ 669132 h 735807"/>
                <a:gd name="connsiteX7-15" fmla="*/ 2376488 w 4217193"/>
                <a:gd name="connsiteY7-16" fmla="*/ 347663 h 735807"/>
                <a:gd name="connsiteX8-17" fmla="*/ 2783682 w 4217193"/>
                <a:gd name="connsiteY8-18" fmla="*/ 383382 h 735807"/>
                <a:gd name="connsiteX9-19" fmla="*/ 3759994 w 4217193"/>
                <a:gd name="connsiteY9-20" fmla="*/ 735807 h 735807"/>
                <a:gd name="connsiteX10-21" fmla="*/ 4217193 w 4217193"/>
                <a:gd name="connsiteY10-22" fmla="*/ 302419 h 735807"/>
                <a:gd name="connsiteX11-23" fmla="*/ 459582 w 4217193"/>
                <a:gd name="connsiteY11-24" fmla="*/ 0 h 735807"/>
                <a:gd name="connsiteX12-25" fmla="*/ 47625 w 4217193"/>
                <a:gd name="connsiteY12-26" fmla="*/ 285750 h 735807"/>
                <a:gd name="connsiteX0-27" fmla="*/ 47625 w 4217193"/>
                <a:gd name="connsiteY0-28" fmla="*/ 285750 h 735807"/>
                <a:gd name="connsiteX1-29" fmla="*/ 0 w 4217193"/>
                <a:gd name="connsiteY1-30" fmla="*/ 414338 h 735807"/>
                <a:gd name="connsiteX2-31" fmla="*/ 633413 w 4217193"/>
                <a:gd name="connsiteY2-32" fmla="*/ 631032 h 735807"/>
                <a:gd name="connsiteX3-33" fmla="*/ 888207 w 4217193"/>
                <a:gd name="connsiteY3-34" fmla="*/ 376238 h 735807"/>
                <a:gd name="connsiteX4-35" fmla="*/ 1316832 w 4217193"/>
                <a:gd name="connsiteY4-36" fmla="*/ 285750 h 735807"/>
                <a:gd name="connsiteX5-37" fmla="*/ 1262063 w 4217193"/>
                <a:gd name="connsiteY5-38" fmla="*/ 404813 h 735807"/>
                <a:gd name="connsiteX6-39" fmla="*/ 2031207 w 4217193"/>
                <a:gd name="connsiteY6-40" fmla="*/ 669132 h 735807"/>
                <a:gd name="connsiteX7-41" fmla="*/ 2376488 w 4217193"/>
                <a:gd name="connsiteY7-42" fmla="*/ 347663 h 735807"/>
                <a:gd name="connsiteX8-43" fmla="*/ 2774157 w 4217193"/>
                <a:gd name="connsiteY8-44" fmla="*/ 392907 h 735807"/>
                <a:gd name="connsiteX9-45" fmla="*/ 3759994 w 4217193"/>
                <a:gd name="connsiteY9-46" fmla="*/ 735807 h 735807"/>
                <a:gd name="connsiteX10-47" fmla="*/ 4217193 w 4217193"/>
                <a:gd name="connsiteY10-48" fmla="*/ 302419 h 735807"/>
                <a:gd name="connsiteX11-49" fmla="*/ 459582 w 4217193"/>
                <a:gd name="connsiteY11-50" fmla="*/ 0 h 735807"/>
                <a:gd name="connsiteX12-51" fmla="*/ 47625 w 4217193"/>
                <a:gd name="connsiteY12-52" fmla="*/ 285750 h 735807"/>
                <a:gd name="connsiteX0-53" fmla="*/ 47625 w 4217193"/>
                <a:gd name="connsiteY0-54" fmla="*/ 285750 h 735807"/>
                <a:gd name="connsiteX1-55" fmla="*/ 0 w 4217193"/>
                <a:gd name="connsiteY1-56" fmla="*/ 414338 h 735807"/>
                <a:gd name="connsiteX2-57" fmla="*/ 633413 w 4217193"/>
                <a:gd name="connsiteY2-58" fmla="*/ 631032 h 735807"/>
                <a:gd name="connsiteX3-59" fmla="*/ 888207 w 4217193"/>
                <a:gd name="connsiteY3-60" fmla="*/ 376238 h 735807"/>
                <a:gd name="connsiteX4-61" fmla="*/ 1316832 w 4217193"/>
                <a:gd name="connsiteY4-62" fmla="*/ 285750 h 735807"/>
                <a:gd name="connsiteX5-63" fmla="*/ 1262063 w 4217193"/>
                <a:gd name="connsiteY5-64" fmla="*/ 404813 h 735807"/>
                <a:gd name="connsiteX6-65" fmla="*/ 2031207 w 4217193"/>
                <a:gd name="connsiteY6-66" fmla="*/ 669132 h 735807"/>
                <a:gd name="connsiteX7-67" fmla="*/ 2369344 w 4217193"/>
                <a:gd name="connsiteY7-68" fmla="*/ 352426 h 735807"/>
                <a:gd name="connsiteX8-69" fmla="*/ 2774157 w 4217193"/>
                <a:gd name="connsiteY8-70" fmla="*/ 392907 h 735807"/>
                <a:gd name="connsiteX9-71" fmla="*/ 3759994 w 4217193"/>
                <a:gd name="connsiteY9-72" fmla="*/ 735807 h 735807"/>
                <a:gd name="connsiteX10-73" fmla="*/ 4217193 w 4217193"/>
                <a:gd name="connsiteY10-74" fmla="*/ 302419 h 735807"/>
                <a:gd name="connsiteX11-75" fmla="*/ 459582 w 4217193"/>
                <a:gd name="connsiteY11-76" fmla="*/ 0 h 735807"/>
                <a:gd name="connsiteX12-77" fmla="*/ 47625 w 4217193"/>
                <a:gd name="connsiteY12-78" fmla="*/ 285750 h 735807"/>
                <a:gd name="connsiteX0-79" fmla="*/ 47625 w 4217193"/>
                <a:gd name="connsiteY0-80" fmla="*/ 285750 h 735807"/>
                <a:gd name="connsiteX1-81" fmla="*/ 0 w 4217193"/>
                <a:gd name="connsiteY1-82" fmla="*/ 414338 h 735807"/>
                <a:gd name="connsiteX2-83" fmla="*/ 633413 w 4217193"/>
                <a:gd name="connsiteY2-84" fmla="*/ 631032 h 735807"/>
                <a:gd name="connsiteX3-85" fmla="*/ 900113 w 4217193"/>
                <a:gd name="connsiteY3-86" fmla="*/ 373857 h 735807"/>
                <a:gd name="connsiteX4-87" fmla="*/ 1316832 w 4217193"/>
                <a:gd name="connsiteY4-88" fmla="*/ 285750 h 735807"/>
                <a:gd name="connsiteX5-89" fmla="*/ 1262063 w 4217193"/>
                <a:gd name="connsiteY5-90" fmla="*/ 404813 h 735807"/>
                <a:gd name="connsiteX6-91" fmla="*/ 2031207 w 4217193"/>
                <a:gd name="connsiteY6-92" fmla="*/ 669132 h 735807"/>
                <a:gd name="connsiteX7-93" fmla="*/ 2369344 w 4217193"/>
                <a:gd name="connsiteY7-94" fmla="*/ 352426 h 735807"/>
                <a:gd name="connsiteX8-95" fmla="*/ 2774157 w 4217193"/>
                <a:gd name="connsiteY8-96" fmla="*/ 392907 h 735807"/>
                <a:gd name="connsiteX9-97" fmla="*/ 3759994 w 4217193"/>
                <a:gd name="connsiteY9-98" fmla="*/ 735807 h 735807"/>
                <a:gd name="connsiteX10-99" fmla="*/ 4217193 w 4217193"/>
                <a:gd name="connsiteY10-100" fmla="*/ 302419 h 735807"/>
                <a:gd name="connsiteX11-101" fmla="*/ 459582 w 4217193"/>
                <a:gd name="connsiteY11-102" fmla="*/ 0 h 735807"/>
                <a:gd name="connsiteX12-103" fmla="*/ 47625 w 4217193"/>
                <a:gd name="connsiteY12-104" fmla="*/ 285750 h 73580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4217193" h="735807">
                  <a:moveTo>
                    <a:pt x="47625" y="285750"/>
                  </a:moveTo>
                  <a:lnTo>
                    <a:pt x="0" y="414338"/>
                  </a:lnTo>
                  <a:lnTo>
                    <a:pt x="633413" y="631032"/>
                  </a:lnTo>
                  <a:lnTo>
                    <a:pt x="900113" y="373857"/>
                  </a:lnTo>
                  <a:lnTo>
                    <a:pt x="1316832" y="285750"/>
                  </a:lnTo>
                  <a:lnTo>
                    <a:pt x="1262063" y="404813"/>
                  </a:lnTo>
                  <a:lnTo>
                    <a:pt x="2031207" y="669132"/>
                  </a:lnTo>
                  <a:lnTo>
                    <a:pt x="2369344" y="352426"/>
                  </a:lnTo>
                  <a:lnTo>
                    <a:pt x="2774157" y="392907"/>
                  </a:lnTo>
                  <a:lnTo>
                    <a:pt x="3759994" y="735807"/>
                  </a:lnTo>
                  <a:lnTo>
                    <a:pt x="4217193" y="302419"/>
                  </a:lnTo>
                  <a:lnTo>
                    <a:pt x="459582" y="0"/>
                  </a:lnTo>
                  <a:lnTo>
                    <a:pt x="47625" y="285750"/>
                  </a:lnTo>
                  <a:close/>
                </a:path>
              </a:pathLst>
            </a:custGeom>
            <a:solidFill>
              <a:srgbClr val="F6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图形 25"/>
            <p:cNvSpPr/>
            <p:nvPr/>
          </p:nvSpPr>
          <p:spPr>
            <a:xfrm>
              <a:off x="-6350" y="1351816"/>
              <a:ext cx="12204700" cy="2768526"/>
            </a:xfrm>
            <a:custGeom>
              <a:avLst/>
              <a:gdLst>
                <a:gd name="connsiteX0" fmla="*/ 6329166 w 6329165"/>
                <a:gd name="connsiteY0" fmla="*/ 1755213 h 2045303"/>
                <a:gd name="connsiteX1" fmla="*/ 6012338 w 6329165"/>
                <a:gd name="connsiteY1" fmla="*/ 1755213 h 2045303"/>
                <a:gd name="connsiteX2" fmla="*/ 5992841 w 6329165"/>
                <a:gd name="connsiteY2" fmla="*/ 1735716 h 2045303"/>
                <a:gd name="connsiteX3" fmla="*/ 5992859 w 6329165"/>
                <a:gd name="connsiteY3" fmla="*/ 1734880 h 2045303"/>
                <a:gd name="connsiteX4" fmla="*/ 6027548 w 6329165"/>
                <a:gd name="connsiteY4" fmla="*/ 921909 h 2045303"/>
                <a:gd name="connsiteX5" fmla="*/ 6036292 w 6329165"/>
                <a:gd name="connsiteY5" fmla="*/ 853065 h 2045303"/>
                <a:gd name="connsiteX6" fmla="*/ 6067005 w 6329165"/>
                <a:gd name="connsiteY6" fmla="*/ 709763 h 2045303"/>
                <a:gd name="connsiteX7" fmla="*/ 6060307 w 6329165"/>
                <a:gd name="connsiteY7" fmla="*/ 699410 h 2045303"/>
                <a:gd name="connsiteX8" fmla="*/ 6057977 w 6329165"/>
                <a:gd name="connsiteY8" fmla="*/ 699232 h 2045303"/>
                <a:gd name="connsiteX9" fmla="*/ 5365733 w 6329165"/>
                <a:gd name="connsiteY9" fmla="*/ 745707 h 2045303"/>
                <a:gd name="connsiteX10" fmla="*/ 5180004 w 6329165"/>
                <a:gd name="connsiteY10" fmla="*/ 1069836 h 2045303"/>
                <a:gd name="connsiteX11" fmla="*/ 5200577 w 6329165"/>
                <a:gd name="connsiteY11" fmla="*/ 747984 h 2045303"/>
                <a:gd name="connsiteX12" fmla="*/ 4901788 w 6329165"/>
                <a:gd name="connsiteY12" fmla="*/ 940642 h 2045303"/>
                <a:gd name="connsiteX13" fmla="*/ 5103795 w 6329165"/>
                <a:gd name="connsiteY13" fmla="*/ 664827 h 2045303"/>
                <a:gd name="connsiteX14" fmla="*/ 4762667 w 6329165"/>
                <a:gd name="connsiteY14" fmla="*/ 703341 h 2045303"/>
                <a:gd name="connsiteX15" fmla="*/ 5070849 w 6329165"/>
                <a:gd name="connsiteY15" fmla="*/ 557754 h 2045303"/>
                <a:gd name="connsiteX16" fmla="*/ 4756334 w 6329165"/>
                <a:gd name="connsiteY16" fmla="*/ 412593 h 2045303"/>
                <a:gd name="connsiteX17" fmla="*/ 5097417 w 6329165"/>
                <a:gd name="connsiteY17" fmla="*/ 434901 h 2045303"/>
                <a:gd name="connsiteX18" fmla="*/ 4896256 w 6329165"/>
                <a:gd name="connsiteY18" fmla="*/ 157646 h 2045303"/>
                <a:gd name="connsiteX19" fmla="*/ 5182895 w 6329165"/>
                <a:gd name="connsiteY19" fmla="*/ 348214 h 2045303"/>
                <a:gd name="connsiteX20" fmla="*/ 5144888 w 6329165"/>
                <a:gd name="connsiteY20" fmla="*/ 6793 h 2045303"/>
                <a:gd name="connsiteX21" fmla="*/ 5295777 w 6329165"/>
                <a:gd name="connsiteY21" fmla="*/ 312768 h 2045303"/>
                <a:gd name="connsiteX22" fmla="*/ 5435636 w 6329165"/>
                <a:gd name="connsiteY22" fmla="*/ 460 h 2045303"/>
                <a:gd name="connsiteX23" fmla="*/ 5414751 w 6329165"/>
                <a:gd name="connsiteY23" fmla="*/ 344371 h 2045303"/>
                <a:gd name="connsiteX24" fmla="*/ 5689507 w 6329165"/>
                <a:gd name="connsiteY24" fmla="*/ 144820 h 2045303"/>
                <a:gd name="connsiteX25" fmla="*/ 5500051 w 6329165"/>
                <a:gd name="connsiteY25" fmla="*/ 426976 h 2045303"/>
                <a:gd name="connsiteX26" fmla="*/ 5841481 w 6329165"/>
                <a:gd name="connsiteY26" fmla="*/ 388978 h 2045303"/>
                <a:gd name="connsiteX27" fmla="*/ 5533139 w 6329165"/>
                <a:gd name="connsiteY27" fmla="*/ 540205 h 2045303"/>
                <a:gd name="connsiteX28" fmla="*/ 5834881 w 6329165"/>
                <a:gd name="connsiteY28" fmla="*/ 677698 h 2045303"/>
                <a:gd name="connsiteX29" fmla="*/ 5497356 w 6329165"/>
                <a:gd name="connsiteY29" fmla="*/ 658343 h 2045303"/>
                <a:gd name="connsiteX30" fmla="*/ 5144674 w 6329165"/>
                <a:gd name="connsiteY30" fmla="*/ 659891 h 2045303"/>
                <a:gd name="connsiteX31" fmla="*/ 5268684 w 6329165"/>
                <a:gd name="connsiteY31" fmla="*/ 377566 h 2045303"/>
                <a:gd name="connsiteX32" fmla="*/ 5476818 w 6329165"/>
                <a:gd name="connsiteY32" fmla="*/ 613176 h 2045303"/>
                <a:gd name="connsiteX33" fmla="*/ 5400698 w 6329165"/>
                <a:gd name="connsiteY33" fmla="*/ 706366 h 2045303"/>
                <a:gd name="connsiteX34" fmla="*/ 5364328 w 6329165"/>
                <a:gd name="connsiteY34" fmla="*/ 749175 h 2045303"/>
                <a:gd name="connsiteX35" fmla="*/ 4924994 w 6329165"/>
                <a:gd name="connsiteY35" fmla="*/ 1783214 h 2045303"/>
                <a:gd name="connsiteX36" fmla="*/ 4929611 w 6329165"/>
                <a:gd name="connsiteY36" fmla="*/ 1794643 h 2045303"/>
                <a:gd name="connsiteX37" fmla="*/ 4930118 w 6329165"/>
                <a:gd name="connsiteY37" fmla="*/ 1794839 h 2045303"/>
                <a:gd name="connsiteX38" fmla="*/ 5636086 w 6329165"/>
                <a:gd name="connsiteY38" fmla="*/ 2044325 h 2045303"/>
                <a:gd name="connsiteX39" fmla="*/ 5653679 w 6329165"/>
                <a:gd name="connsiteY39" fmla="*/ 2040536 h 2045303"/>
                <a:gd name="connsiteX40" fmla="*/ 5954648 w 6329165"/>
                <a:gd name="connsiteY40" fmla="*/ 1752278 h 2045303"/>
                <a:gd name="connsiteX41" fmla="*/ 5965641 w 6329165"/>
                <a:gd name="connsiteY41" fmla="*/ 1727898 h 2045303"/>
                <a:gd name="connsiteX42" fmla="*/ 6006344 w 6329165"/>
                <a:gd name="connsiteY42" fmla="*/ 935936 h 2045303"/>
                <a:gd name="connsiteX43" fmla="*/ 5996853 w 6329165"/>
                <a:gd name="connsiteY43" fmla="*/ 934246 h 2045303"/>
                <a:gd name="connsiteX44" fmla="*/ 5665563 w 6329165"/>
                <a:gd name="connsiteY44" fmla="*/ 1998046 h 2045303"/>
                <a:gd name="connsiteX45" fmla="*/ 5652514 w 6329165"/>
                <a:gd name="connsiteY45" fmla="*/ 2004904 h 2045303"/>
                <a:gd name="connsiteX46" fmla="*/ 5652105 w 6329165"/>
                <a:gd name="connsiteY46" fmla="*/ 2004770 h 2045303"/>
                <a:gd name="connsiteX47" fmla="*/ 5503876 w 6329165"/>
                <a:gd name="connsiteY47" fmla="*/ 1952061 h 2045303"/>
                <a:gd name="connsiteX48" fmla="*/ 5498228 w 6329165"/>
                <a:gd name="connsiteY48" fmla="*/ 1941103 h 2045303"/>
                <a:gd name="connsiteX49" fmla="*/ 5498272 w 6329165"/>
                <a:gd name="connsiteY49" fmla="*/ 1940960 h 2045303"/>
                <a:gd name="connsiteX50" fmla="*/ 5904544 w 6329165"/>
                <a:gd name="connsiteY50" fmla="*/ 742789 h 2045303"/>
                <a:gd name="connsiteX51" fmla="*/ 5899083 w 6329165"/>
                <a:gd name="connsiteY51" fmla="*/ 731742 h 2045303"/>
                <a:gd name="connsiteX52" fmla="*/ 5895863 w 6329165"/>
                <a:gd name="connsiteY52" fmla="*/ 731288 h 2045303"/>
                <a:gd name="connsiteX53" fmla="*/ 5799027 w 6329165"/>
                <a:gd name="connsiteY53" fmla="*/ 735967 h 2045303"/>
                <a:gd name="connsiteX54" fmla="*/ 5783639 w 6329165"/>
                <a:gd name="connsiteY54" fmla="*/ 747477 h 2045303"/>
                <a:gd name="connsiteX55" fmla="*/ 5385221 w 6329165"/>
                <a:gd name="connsiteY55" fmla="*/ 1894183 h 2045303"/>
                <a:gd name="connsiteX56" fmla="*/ 5363545 w 6329165"/>
                <a:gd name="connsiteY56" fmla="*/ 1904857 h 2045303"/>
                <a:gd name="connsiteX57" fmla="*/ 5264040 w 6329165"/>
                <a:gd name="connsiteY57" fmla="*/ 1871493 h 2045303"/>
                <a:gd name="connsiteX58" fmla="*/ 5258544 w 6329165"/>
                <a:gd name="connsiteY58" fmla="*/ 1860464 h 2045303"/>
                <a:gd name="connsiteX59" fmla="*/ 5258641 w 6329165"/>
                <a:gd name="connsiteY59" fmla="*/ 1860179 h 2045303"/>
                <a:gd name="connsiteX60" fmla="*/ 5672483 w 6329165"/>
                <a:gd name="connsiteY60" fmla="*/ 753303 h 2045303"/>
                <a:gd name="connsiteX61" fmla="*/ 5667377 w 6329165"/>
                <a:gd name="connsiteY61" fmla="*/ 742078 h 2045303"/>
                <a:gd name="connsiteX62" fmla="*/ 5663775 w 6329165"/>
                <a:gd name="connsiteY62" fmla="*/ 741544 h 2045303"/>
                <a:gd name="connsiteX63" fmla="*/ 5580459 w 6329165"/>
                <a:gd name="connsiteY63" fmla="*/ 746756 h 2045303"/>
                <a:gd name="connsiteX64" fmla="*/ 5565498 w 6329165"/>
                <a:gd name="connsiteY64" fmla="*/ 757732 h 2045303"/>
                <a:gd name="connsiteX65" fmla="*/ 5158479 w 6329165"/>
                <a:gd name="connsiteY65" fmla="*/ 1817476 h 2045303"/>
                <a:gd name="connsiteX66" fmla="*/ 5136838 w 6329165"/>
                <a:gd name="connsiteY66" fmla="*/ 1827545 h 2045303"/>
                <a:gd name="connsiteX67" fmla="*/ 5058254 w 6329165"/>
                <a:gd name="connsiteY67" fmla="*/ 1800318 h 2045303"/>
                <a:gd name="connsiteX68" fmla="*/ 5052873 w 6329165"/>
                <a:gd name="connsiteY68" fmla="*/ 1789218 h 2045303"/>
                <a:gd name="connsiteX69" fmla="*/ 5053024 w 6329165"/>
                <a:gd name="connsiteY69" fmla="*/ 1788809 h 2045303"/>
                <a:gd name="connsiteX70" fmla="*/ 5466732 w 6329165"/>
                <a:gd name="connsiteY70" fmla="*/ 765924 h 2045303"/>
                <a:gd name="connsiteX71" fmla="*/ 5461920 w 6329165"/>
                <a:gd name="connsiteY71" fmla="*/ 754574 h 2045303"/>
                <a:gd name="connsiteX72" fmla="*/ 5458211 w 6329165"/>
                <a:gd name="connsiteY72" fmla="*/ 753952 h 2045303"/>
                <a:gd name="connsiteX73" fmla="*/ 5391065 w 6329165"/>
                <a:gd name="connsiteY73" fmla="*/ 757323 h 2045303"/>
                <a:gd name="connsiteX74" fmla="*/ 5376246 w 6329165"/>
                <a:gd name="connsiteY74" fmla="*/ 767454 h 2045303"/>
                <a:gd name="connsiteX75" fmla="*/ 5346147 w 6329165"/>
                <a:gd name="connsiteY75" fmla="*/ 834724 h 2045303"/>
                <a:gd name="connsiteX76" fmla="*/ 5350541 w 6329165"/>
                <a:gd name="connsiteY76" fmla="*/ 846243 h 2045303"/>
                <a:gd name="connsiteX77" fmla="*/ 5354268 w 6329165"/>
                <a:gd name="connsiteY77" fmla="*/ 846999 h 2045303"/>
                <a:gd name="connsiteX78" fmla="*/ 5990911 w 6329165"/>
                <a:gd name="connsiteY78" fmla="*/ 835133 h 2045303"/>
                <a:gd name="connsiteX79" fmla="*/ 5999788 w 6329165"/>
                <a:gd name="connsiteY79" fmla="*/ 843690 h 2045303"/>
                <a:gd name="connsiteX80" fmla="*/ 5999397 w 6329165"/>
                <a:gd name="connsiteY80" fmla="*/ 846430 h 2045303"/>
                <a:gd name="connsiteX81" fmla="*/ 5973069 w 6329165"/>
                <a:gd name="connsiteY81" fmla="*/ 931347 h 2045303"/>
                <a:gd name="connsiteX82" fmla="*/ 5956587 w 6329165"/>
                <a:gd name="connsiteY82" fmla="*/ 943434 h 2045303"/>
                <a:gd name="connsiteX83" fmla="*/ 5312152 w 6329165"/>
                <a:gd name="connsiteY83" fmla="*/ 940455 h 2045303"/>
                <a:gd name="connsiteX84" fmla="*/ 5296257 w 6329165"/>
                <a:gd name="connsiteY84" fmla="*/ 950951 h 2045303"/>
                <a:gd name="connsiteX85" fmla="*/ 5266309 w 6329165"/>
                <a:gd name="connsiteY85" fmla="*/ 1021974 h 2045303"/>
                <a:gd name="connsiteX86" fmla="*/ 5270952 w 6329165"/>
                <a:gd name="connsiteY86" fmla="*/ 1033395 h 2045303"/>
                <a:gd name="connsiteX87" fmla="*/ 5273976 w 6329165"/>
                <a:gd name="connsiteY87" fmla="*/ 1034071 h 2045303"/>
                <a:gd name="connsiteX88" fmla="*/ 5921355 w 6329165"/>
                <a:gd name="connsiteY88" fmla="*/ 1060897 h 2045303"/>
                <a:gd name="connsiteX89" fmla="*/ 5929743 w 6329165"/>
                <a:gd name="connsiteY89" fmla="*/ 1069916 h 2045303"/>
                <a:gd name="connsiteX90" fmla="*/ 5929360 w 6329165"/>
                <a:gd name="connsiteY90" fmla="*/ 1072167 h 2045303"/>
                <a:gd name="connsiteX91" fmla="*/ 5900106 w 6329165"/>
                <a:gd name="connsiteY91" fmla="*/ 1167340 h 2045303"/>
                <a:gd name="connsiteX92" fmla="*/ 5882370 w 6329165"/>
                <a:gd name="connsiteY92" fmla="*/ 1179410 h 2045303"/>
                <a:gd name="connsiteX93" fmla="*/ 5234030 w 6329165"/>
                <a:gd name="connsiteY93" fmla="*/ 1129226 h 2045303"/>
                <a:gd name="connsiteX94" fmla="*/ 5216979 w 6329165"/>
                <a:gd name="connsiteY94" fmla="*/ 1139473 h 2045303"/>
                <a:gd name="connsiteX95" fmla="*/ 5184069 w 6329165"/>
                <a:gd name="connsiteY95" fmla="*/ 1214730 h 2045303"/>
                <a:gd name="connsiteX96" fmla="*/ 5188561 w 6329165"/>
                <a:gd name="connsiteY96" fmla="*/ 1226213 h 2045303"/>
                <a:gd name="connsiteX97" fmla="*/ 5191042 w 6329165"/>
                <a:gd name="connsiteY97" fmla="*/ 1226880 h 2045303"/>
                <a:gd name="connsiteX98" fmla="*/ 5846934 w 6329165"/>
                <a:gd name="connsiteY98" fmla="*/ 1303961 h 2045303"/>
                <a:gd name="connsiteX99" fmla="*/ 5854574 w 6329165"/>
                <a:gd name="connsiteY99" fmla="*/ 1313630 h 2045303"/>
                <a:gd name="connsiteX100" fmla="*/ 5854245 w 6329165"/>
                <a:gd name="connsiteY100" fmla="*/ 1315204 h 2045303"/>
                <a:gd name="connsiteX101" fmla="*/ 5821335 w 6329165"/>
                <a:gd name="connsiteY101" fmla="*/ 1421122 h 2045303"/>
                <a:gd name="connsiteX102" fmla="*/ 5802184 w 6329165"/>
                <a:gd name="connsiteY102" fmla="*/ 1432978 h 2045303"/>
                <a:gd name="connsiteX103" fmla="*/ 5151986 w 6329165"/>
                <a:gd name="connsiteY103" fmla="*/ 1327479 h 2045303"/>
                <a:gd name="connsiteX104" fmla="*/ 5133636 w 6329165"/>
                <a:gd name="connsiteY104" fmla="*/ 1337263 h 2045303"/>
                <a:gd name="connsiteX105" fmla="*/ 5098280 w 6329165"/>
                <a:gd name="connsiteY105" fmla="*/ 1417395 h 2045303"/>
                <a:gd name="connsiteX106" fmla="*/ 5103074 w 6329165"/>
                <a:gd name="connsiteY106" fmla="*/ 1429758 h 2045303"/>
                <a:gd name="connsiteX107" fmla="*/ 5105013 w 6329165"/>
                <a:gd name="connsiteY107" fmla="*/ 1430372 h 2045303"/>
                <a:gd name="connsiteX108" fmla="*/ 5766188 w 6329165"/>
                <a:gd name="connsiteY108" fmla="*/ 1563640 h 2045303"/>
                <a:gd name="connsiteX109" fmla="*/ 5773019 w 6329165"/>
                <a:gd name="connsiteY109" fmla="*/ 1573905 h 2045303"/>
                <a:gd name="connsiteX110" fmla="*/ 5772797 w 6329165"/>
                <a:gd name="connsiteY110" fmla="*/ 1574768 h 2045303"/>
                <a:gd name="connsiteX111" fmla="*/ 5738348 w 6329165"/>
                <a:gd name="connsiteY111" fmla="*/ 1685711 h 2045303"/>
                <a:gd name="connsiteX112" fmla="*/ 5717943 w 6329165"/>
                <a:gd name="connsiteY112" fmla="*/ 1697318 h 2045303"/>
                <a:gd name="connsiteX113" fmla="*/ 5058850 w 6329165"/>
                <a:gd name="connsiteY113" fmla="*/ 1539465 h 2045303"/>
                <a:gd name="connsiteX114" fmla="*/ 5039050 w 6329165"/>
                <a:gd name="connsiteY114" fmla="*/ 1549436 h 2045303"/>
                <a:gd name="connsiteX115" fmla="*/ 5002218 w 6329165"/>
                <a:gd name="connsiteY115" fmla="*/ 1636061 h 2045303"/>
                <a:gd name="connsiteX116" fmla="*/ 5006834 w 6329165"/>
                <a:gd name="connsiteY116" fmla="*/ 1647490 h 2045303"/>
                <a:gd name="connsiteX117" fmla="*/ 5007795 w 6329165"/>
                <a:gd name="connsiteY117" fmla="*/ 1647837 h 2045303"/>
                <a:gd name="connsiteX118" fmla="*/ 5675622 w 6329165"/>
                <a:gd name="connsiteY118" fmla="*/ 1842906 h 2045303"/>
                <a:gd name="connsiteX119" fmla="*/ 5681538 w 6329165"/>
                <a:gd name="connsiteY119" fmla="*/ 1853739 h 2045303"/>
                <a:gd name="connsiteX120" fmla="*/ 5681502 w 6329165"/>
                <a:gd name="connsiteY120" fmla="*/ 1853855 h 2045303"/>
                <a:gd name="connsiteX121" fmla="*/ 5632582 w 6329165"/>
                <a:gd name="connsiteY121" fmla="*/ 2011637 h 2045303"/>
                <a:gd name="connsiteX122" fmla="*/ 5621659 w 6329165"/>
                <a:gd name="connsiteY122" fmla="*/ 2017374 h 2045303"/>
                <a:gd name="connsiteX123" fmla="*/ 5621365 w 6329165"/>
                <a:gd name="connsiteY123" fmla="*/ 2017276 h 2045303"/>
                <a:gd name="connsiteX124" fmla="*/ 4947240 w 6329165"/>
                <a:gd name="connsiteY124" fmla="*/ 1780252 h 2045303"/>
                <a:gd name="connsiteX125" fmla="*/ 4892315 w 6329165"/>
                <a:gd name="connsiteY125" fmla="*/ 1770877 h 2045303"/>
                <a:gd name="connsiteX126" fmla="*/ 4807540 w 6329165"/>
                <a:gd name="connsiteY126" fmla="*/ 1771037 h 2045303"/>
                <a:gd name="connsiteX127" fmla="*/ 4655255 w 6329165"/>
                <a:gd name="connsiteY127" fmla="*/ 1771037 h 2045303"/>
                <a:gd name="connsiteX128" fmla="*/ 4640063 w 6329165"/>
                <a:gd name="connsiteY128" fmla="*/ 1755863 h 2045303"/>
                <a:gd name="connsiteX129" fmla="*/ 4640081 w 6329165"/>
                <a:gd name="connsiteY129" fmla="*/ 1755205 h 2045303"/>
                <a:gd name="connsiteX130" fmla="*/ 4667120 w 6329165"/>
                <a:gd name="connsiteY130" fmla="*/ 1121906 h 2045303"/>
                <a:gd name="connsiteX131" fmla="*/ 4673934 w 6329165"/>
                <a:gd name="connsiteY131" fmla="*/ 1068280 h 2045303"/>
                <a:gd name="connsiteX132" fmla="*/ 4697860 w 6329165"/>
                <a:gd name="connsiteY132" fmla="*/ 956652 h 2045303"/>
                <a:gd name="connsiteX133" fmla="*/ 4692630 w 6329165"/>
                <a:gd name="connsiteY133" fmla="*/ 948593 h 2045303"/>
                <a:gd name="connsiteX134" fmla="*/ 4690825 w 6329165"/>
                <a:gd name="connsiteY134" fmla="*/ 948451 h 2045303"/>
                <a:gd name="connsiteX135" fmla="*/ 4158489 w 6329165"/>
                <a:gd name="connsiteY135" fmla="*/ 984030 h 2045303"/>
                <a:gd name="connsiteX136" fmla="*/ 4148891 w 6329165"/>
                <a:gd name="connsiteY136" fmla="*/ 991021 h 2045303"/>
                <a:gd name="connsiteX137" fmla="*/ 3808226 w 6329165"/>
                <a:gd name="connsiteY137" fmla="*/ 1792838 h 2045303"/>
                <a:gd name="connsiteX138" fmla="*/ 3811838 w 6329165"/>
                <a:gd name="connsiteY138" fmla="*/ 1801741 h 2045303"/>
                <a:gd name="connsiteX139" fmla="*/ 3812220 w 6329165"/>
                <a:gd name="connsiteY139" fmla="*/ 1801893 h 2045303"/>
                <a:gd name="connsiteX140" fmla="*/ 4362141 w 6329165"/>
                <a:gd name="connsiteY140" fmla="*/ 1996232 h 2045303"/>
                <a:gd name="connsiteX141" fmla="*/ 4375848 w 6329165"/>
                <a:gd name="connsiteY141" fmla="*/ 1993279 h 2045303"/>
                <a:gd name="connsiteX142" fmla="*/ 4610284 w 6329165"/>
                <a:gd name="connsiteY142" fmla="*/ 1768733 h 2045303"/>
                <a:gd name="connsiteX143" fmla="*/ 4618850 w 6329165"/>
                <a:gd name="connsiteY143" fmla="*/ 1749752 h 2045303"/>
                <a:gd name="connsiteX144" fmla="*/ 4650559 w 6329165"/>
                <a:gd name="connsiteY144" fmla="*/ 1132837 h 2045303"/>
                <a:gd name="connsiteX145" fmla="*/ 4646956 w 6329165"/>
                <a:gd name="connsiteY145" fmla="*/ 1128870 h 2045303"/>
                <a:gd name="connsiteX146" fmla="*/ 4643158 w 6329165"/>
                <a:gd name="connsiteY146" fmla="*/ 1131521 h 2045303"/>
                <a:gd name="connsiteX147" fmla="*/ 4385098 w 6329165"/>
                <a:gd name="connsiteY147" fmla="*/ 1960199 h 2045303"/>
                <a:gd name="connsiteX148" fmla="*/ 4374922 w 6329165"/>
                <a:gd name="connsiteY148" fmla="*/ 1965545 h 2045303"/>
                <a:gd name="connsiteX149" fmla="*/ 4374620 w 6329165"/>
                <a:gd name="connsiteY149" fmla="*/ 1965447 h 2045303"/>
                <a:gd name="connsiteX150" fmla="*/ 4259141 w 6329165"/>
                <a:gd name="connsiteY150" fmla="*/ 1924363 h 2045303"/>
                <a:gd name="connsiteX151" fmla="*/ 4254738 w 6329165"/>
                <a:gd name="connsiteY151" fmla="*/ 1915833 h 2045303"/>
                <a:gd name="connsiteX152" fmla="*/ 4254773 w 6329165"/>
                <a:gd name="connsiteY152" fmla="*/ 1915717 h 2045303"/>
                <a:gd name="connsiteX153" fmla="*/ 4571236 w 6329165"/>
                <a:gd name="connsiteY153" fmla="*/ 982384 h 2045303"/>
                <a:gd name="connsiteX154" fmla="*/ 4566976 w 6329165"/>
                <a:gd name="connsiteY154" fmla="*/ 973765 h 2045303"/>
                <a:gd name="connsiteX155" fmla="*/ 4564476 w 6329165"/>
                <a:gd name="connsiteY155" fmla="*/ 973418 h 2045303"/>
                <a:gd name="connsiteX156" fmla="*/ 4489050 w 6329165"/>
                <a:gd name="connsiteY156" fmla="*/ 977065 h 2045303"/>
                <a:gd name="connsiteX157" fmla="*/ 4477060 w 6329165"/>
                <a:gd name="connsiteY157" fmla="*/ 986040 h 2045303"/>
                <a:gd name="connsiteX158" fmla="*/ 4166752 w 6329165"/>
                <a:gd name="connsiteY158" fmla="*/ 1879294 h 2045303"/>
                <a:gd name="connsiteX159" fmla="*/ 4149852 w 6329165"/>
                <a:gd name="connsiteY159" fmla="*/ 1887583 h 2045303"/>
                <a:gd name="connsiteX160" fmla="*/ 4072335 w 6329165"/>
                <a:gd name="connsiteY160" fmla="*/ 1861593 h 2045303"/>
                <a:gd name="connsiteX161" fmla="*/ 4068057 w 6329165"/>
                <a:gd name="connsiteY161" fmla="*/ 1853001 h 2045303"/>
                <a:gd name="connsiteX162" fmla="*/ 4068137 w 6329165"/>
                <a:gd name="connsiteY162" fmla="*/ 1852779 h 2045303"/>
                <a:gd name="connsiteX163" fmla="*/ 4390506 w 6329165"/>
                <a:gd name="connsiteY163" fmla="*/ 990558 h 2045303"/>
                <a:gd name="connsiteX164" fmla="*/ 4386503 w 6329165"/>
                <a:gd name="connsiteY164" fmla="*/ 981824 h 2045303"/>
                <a:gd name="connsiteX165" fmla="*/ 4383719 w 6329165"/>
                <a:gd name="connsiteY165" fmla="*/ 981406 h 2045303"/>
                <a:gd name="connsiteX166" fmla="*/ 4318788 w 6329165"/>
                <a:gd name="connsiteY166" fmla="*/ 985462 h 2045303"/>
                <a:gd name="connsiteX167" fmla="*/ 4307136 w 6329165"/>
                <a:gd name="connsiteY167" fmla="*/ 994018 h 2045303"/>
                <a:gd name="connsiteX168" fmla="*/ 3990086 w 6329165"/>
                <a:gd name="connsiteY168" fmla="*/ 1819513 h 2045303"/>
                <a:gd name="connsiteX169" fmla="*/ 3973186 w 6329165"/>
                <a:gd name="connsiteY169" fmla="*/ 1827358 h 2045303"/>
                <a:gd name="connsiteX170" fmla="*/ 3911938 w 6329165"/>
                <a:gd name="connsiteY170" fmla="*/ 1806180 h 2045303"/>
                <a:gd name="connsiteX171" fmla="*/ 3907749 w 6329165"/>
                <a:gd name="connsiteY171" fmla="*/ 1797534 h 2045303"/>
                <a:gd name="connsiteX172" fmla="*/ 3907864 w 6329165"/>
                <a:gd name="connsiteY172" fmla="*/ 1797214 h 2045303"/>
                <a:gd name="connsiteX173" fmla="*/ 4230215 w 6329165"/>
                <a:gd name="connsiteY173" fmla="*/ 1000414 h 2045303"/>
                <a:gd name="connsiteX174" fmla="*/ 4226480 w 6329165"/>
                <a:gd name="connsiteY174" fmla="*/ 991572 h 2045303"/>
                <a:gd name="connsiteX175" fmla="*/ 4223589 w 6329165"/>
                <a:gd name="connsiteY175" fmla="*/ 991083 h 2045303"/>
                <a:gd name="connsiteX176" fmla="*/ 4171279 w 6329165"/>
                <a:gd name="connsiteY176" fmla="*/ 993752 h 2045303"/>
                <a:gd name="connsiteX177" fmla="*/ 4159716 w 6329165"/>
                <a:gd name="connsiteY177" fmla="*/ 1001641 h 2045303"/>
                <a:gd name="connsiteX178" fmla="*/ 4136270 w 6329165"/>
                <a:gd name="connsiteY178" fmla="*/ 1054040 h 2045303"/>
                <a:gd name="connsiteX179" fmla="*/ 4139685 w 6329165"/>
                <a:gd name="connsiteY179" fmla="*/ 1063005 h 2045303"/>
                <a:gd name="connsiteX180" fmla="*/ 4142594 w 6329165"/>
                <a:gd name="connsiteY180" fmla="*/ 1063601 h 2045303"/>
                <a:gd name="connsiteX181" fmla="*/ 4638515 w 6329165"/>
                <a:gd name="connsiteY181" fmla="*/ 1054360 h 2045303"/>
                <a:gd name="connsiteX182" fmla="*/ 4645427 w 6329165"/>
                <a:gd name="connsiteY182" fmla="*/ 1061040 h 2045303"/>
                <a:gd name="connsiteX183" fmla="*/ 4645124 w 6329165"/>
                <a:gd name="connsiteY183" fmla="*/ 1063165 h 2045303"/>
                <a:gd name="connsiteX184" fmla="*/ 4624613 w 6329165"/>
                <a:gd name="connsiteY184" fmla="*/ 1129306 h 2045303"/>
                <a:gd name="connsiteX185" fmla="*/ 4611778 w 6329165"/>
                <a:gd name="connsiteY185" fmla="*/ 1138725 h 2045303"/>
                <a:gd name="connsiteX186" fmla="*/ 4109791 w 6329165"/>
                <a:gd name="connsiteY186" fmla="*/ 1136404 h 2045303"/>
                <a:gd name="connsiteX187" fmla="*/ 4097409 w 6329165"/>
                <a:gd name="connsiteY187" fmla="*/ 1144587 h 2045303"/>
                <a:gd name="connsiteX188" fmla="*/ 4074079 w 6329165"/>
                <a:gd name="connsiteY188" fmla="*/ 1199903 h 2045303"/>
                <a:gd name="connsiteX189" fmla="*/ 4077699 w 6329165"/>
                <a:gd name="connsiteY189" fmla="*/ 1208806 h 2045303"/>
                <a:gd name="connsiteX190" fmla="*/ 4080056 w 6329165"/>
                <a:gd name="connsiteY190" fmla="*/ 1209331 h 2045303"/>
                <a:gd name="connsiteX191" fmla="*/ 4584383 w 6329165"/>
                <a:gd name="connsiteY191" fmla="*/ 1230198 h 2045303"/>
                <a:gd name="connsiteX192" fmla="*/ 4590902 w 6329165"/>
                <a:gd name="connsiteY192" fmla="*/ 1237243 h 2045303"/>
                <a:gd name="connsiteX193" fmla="*/ 4590609 w 6329165"/>
                <a:gd name="connsiteY193" fmla="*/ 1238977 h 2045303"/>
                <a:gd name="connsiteX194" fmla="*/ 4567821 w 6329165"/>
                <a:gd name="connsiteY194" fmla="*/ 1313105 h 2045303"/>
                <a:gd name="connsiteX195" fmla="*/ 4554007 w 6329165"/>
                <a:gd name="connsiteY195" fmla="*/ 1322507 h 2045303"/>
                <a:gd name="connsiteX196" fmla="*/ 4048969 w 6329165"/>
                <a:gd name="connsiteY196" fmla="*/ 1283415 h 2045303"/>
                <a:gd name="connsiteX197" fmla="*/ 4035689 w 6329165"/>
                <a:gd name="connsiteY197" fmla="*/ 1291420 h 2045303"/>
                <a:gd name="connsiteX198" fmla="*/ 4010055 w 6329165"/>
                <a:gd name="connsiteY198" fmla="*/ 1350044 h 2045303"/>
                <a:gd name="connsiteX199" fmla="*/ 4013551 w 6329165"/>
                <a:gd name="connsiteY199" fmla="*/ 1358984 h 2045303"/>
                <a:gd name="connsiteX200" fmla="*/ 4015481 w 6329165"/>
                <a:gd name="connsiteY200" fmla="*/ 1359508 h 2045303"/>
                <a:gd name="connsiteX201" fmla="*/ 4526354 w 6329165"/>
                <a:gd name="connsiteY201" fmla="*/ 1419529 h 2045303"/>
                <a:gd name="connsiteX202" fmla="*/ 4532304 w 6329165"/>
                <a:gd name="connsiteY202" fmla="*/ 1427045 h 2045303"/>
                <a:gd name="connsiteX203" fmla="*/ 4532038 w 6329165"/>
                <a:gd name="connsiteY203" fmla="*/ 1428282 h 2045303"/>
                <a:gd name="connsiteX204" fmla="*/ 4506439 w 6329165"/>
                <a:gd name="connsiteY204" fmla="*/ 1510789 h 2045303"/>
                <a:gd name="connsiteX205" fmla="*/ 4491522 w 6329165"/>
                <a:gd name="connsiteY205" fmla="*/ 1520030 h 2045303"/>
                <a:gd name="connsiteX206" fmla="*/ 3985017 w 6329165"/>
                <a:gd name="connsiteY206" fmla="*/ 1437852 h 2045303"/>
                <a:gd name="connsiteX207" fmla="*/ 3970723 w 6329165"/>
                <a:gd name="connsiteY207" fmla="*/ 1445475 h 2045303"/>
                <a:gd name="connsiteX208" fmla="*/ 3943212 w 6329165"/>
                <a:gd name="connsiteY208" fmla="*/ 1507898 h 2045303"/>
                <a:gd name="connsiteX209" fmla="*/ 3946947 w 6329165"/>
                <a:gd name="connsiteY209" fmla="*/ 1517522 h 2045303"/>
                <a:gd name="connsiteX210" fmla="*/ 3948450 w 6329165"/>
                <a:gd name="connsiteY210" fmla="*/ 1518002 h 2045303"/>
                <a:gd name="connsiteX211" fmla="*/ 4463451 w 6329165"/>
                <a:gd name="connsiteY211" fmla="*/ 1621812 h 2045303"/>
                <a:gd name="connsiteX212" fmla="*/ 4468770 w 6329165"/>
                <a:gd name="connsiteY212" fmla="*/ 1629817 h 2045303"/>
                <a:gd name="connsiteX213" fmla="*/ 4468601 w 6329165"/>
                <a:gd name="connsiteY213" fmla="*/ 1630484 h 2045303"/>
                <a:gd name="connsiteX214" fmla="*/ 4441855 w 6329165"/>
                <a:gd name="connsiteY214" fmla="*/ 1716904 h 2045303"/>
                <a:gd name="connsiteX215" fmla="*/ 4425969 w 6329165"/>
                <a:gd name="connsiteY215" fmla="*/ 1725941 h 2045303"/>
                <a:gd name="connsiteX216" fmla="*/ 3912587 w 6329165"/>
                <a:gd name="connsiteY216" fmla="*/ 1602981 h 2045303"/>
                <a:gd name="connsiteX217" fmla="*/ 3897164 w 6329165"/>
                <a:gd name="connsiteY217" fmla="*/ 1610746 h 2045303"/>
                <a:gd name="connsiteX218" fmla="*/ 3868399 w 6329165"/>
                <a:gd name="connsiteY218" fmla="*/ 1678186 h 2045303"/>
                <a:gd name="connsiteX219" fmla="*/ 3871974 w 6329165"/>
                <a:gd name="connsiteY219" fmla="*/ 1687089 h 2045303"/>
                <a:gd name="connsiteX220" fmla="*/ 3872739 w 6329165"/>
                <a:gd name="connsiteY220" fmla="*/ 1687365 h 2045303"/>
                <a:gd name="connsiteX221" fmla="*/ 4392934 w 6329165"/>
                <a:gd name="connsiteY221" fmla="*/ 1839357 h 2045303"/>
                <a:gd name="connsiteX222" fmla="*/ 4397550 w 6329165"/>
                <a:gd name="connsiteY222" fmla="*/ 1847771 h 2045303"/>
                <a:gd name="connsiteX223" fmla="*/ 4397515 w 6329165"/>
                <a:gd name="connsiteY223" fmla="*/ 1847878 h 2045303"/>
                <a:gd name="connsiteX224" fmla="*/ 4359410 w 6329165"/>
                <a:gd name="connsiteY224" fmla="*/ 1970820 h 2045303"/>
                <a:gd name="connsiteX225" fmla="*/ 4350916 w 6329165"/>
                <a:gd name="connsiteY225" fmla="*/ 1975294 h 2045303"/>
                <a:gd name="connsiteX226" fmla="*/ 4350676 w 6329165"/>
                <a:gd name="connsiteY226" fmla="*/ 1975214 h 2045303"/>
                <a:gd name="connsiteX227" fmla="*/ 3825553 w 6329165"/>
                <a:gd name="connsiteY227" fmla="*/ 1790579 h 2045303"/>
                <a:gd name="connsiteX228" fmla="*/ 3782770 w 6329165"/>
                <a:gd name="connsiteY228" fmla="*/ 1783276 h 2045303"/>
                <a:gd name="connsiteX229" fmla="*/ 3632610 w 6329165"/>
                <a:gd name="connsiteY229" fmla="*/ 1783276 h 2045303"/>
                <a:gd name="connsiteX230" fmla="*/ 3566630 w 6329165"/>
                <a:gd name="connsiteY230" fmla="*/ 1783498 h 2045303"/>
                <a:gd name="connsiteX231" fmla="*/ 3554240 w 6329165"/>
                <a:gd name="connsiteY231" fmla="*/ 1771126 h 2045303"/>
                <a:gd name="connsiteX232" fmla="*/ 3554249 w 6329165"/>
                <a:gd name="connsiteY232" fmla="*/ 1770583 h 2045303"/>
                <a:gd name="connsiteX233" fmla="*/ 3576307 w 6329165"/>
                <a:gd name="connsiteY233" fmla="*/ 1253965 h 2045303"/>
                <a:gd name="connsiteX234" fmla="*/ 3581867 w 6329165"/>
                <a:gd name="connsiteY234" fmla="*/ 1210212 h 2045303"/>
                <a:gd name="connsiteX235" fmla="*/ 3601381 w 6329165"/>
                <a:gd name="connsiteY235" fmla="*/ 1119148 h 2045303"/>
                <a:gd name="connsiteX236" fmla="*/ 3597139 w 6329165"/>
                <a:gd name="connsiteY236" fmla="*/ 1112575 h 2045303"/>
                <a:gd name="connsiteX237" fmla="*/ 3595653 w 6329165"/>
                <a:gd name="connsiteY237" fmla="*/ 1112459 h 2045303"/>
                <a:gd name="connsiteX238" fmla="*/ 3161363 w 6329165"/>
                <a:gd name="connsiteY238" fmla="*/ 1141465 h 2045303"/>
                <a:gd name="connsiteX239" fmla="*/ 3153545 w 6329165"/>
                <a:gd name="connsiteY239" fmla="*/ 1147175 h 2045303"/>
                <a:gd name="connsiteX240" fmla="*/ 2875649 w 6329165"/>
                <a:gd name="connsiteY240" fmla="*/ 1801288 h 2045303"/>
                <a:gd name="connsiteX241" fmla="*/ 2878575 w 6329165"/>
                <a:gd name="connsiteY241" fmla="*/ 1808555 h 2045303"/>
                <a:gd name="connsiteX242" fmla="*/ 2878896 w 6329165"/>
                <a:gd name="connsiteY242" fmla="*/ 1808679 h 2045303"/>
                <a:gd name="connsiteX243" fmla="*/ 3327524 w 6329165"/>
                <a:gd name="connsiteY243" fmla="*/ 1967217 h 2045303"/>
                <a:gd name="connsiteX244" fmla="*/ 3338713 w 6329165"/>
                <a:gd name="connsiteY244" fmla="*/ 1964816 h 2045303"/>
                <a:gd name="connsiteX245" fmla="*/ 3529948 w 6329165"/>
                <a:gd name="connsiteY245" fmla="*/ 1781631 h 2045303"/>
                <a:gd name="connsiteX246" fmla="*/ 3536931 w 6329165"/>
                <a:gd name="connsiteY246" fmla="*/ 1766145 h 2045303"/>
                <a:gd name="connsiteX247" fmla="*/ 3562814 w 6329165"/>
                <a:gd name="connsiteY247" fmla="*/ 1262806 h 2045303"/>
                <a:gd name="connsiteX248" fmla="*/ 3559897 w 6329165"/>
                <a:gd name="connsiteY248" fmla="*/ 1259559 h 2045303"/>
                <a:gd name="connsiteX249" fmla="*/ 3556784 w 6329165"/>
                <a:gd name="connsiteY249" fmla="*/ 1261730 h 2045303"/>
                <a:gd name="connsiteX250" fmla="*/ 3346256 w 6329165"/>
                <a:gd name="connsiteY250" fmla="*/ 1937767 h 2045303"/>
                <a:gd name="connsiteX251" fmla="*/ 3337966 w 6329165"/>
                <a:gd name="connsiteY251" fmla="*/ 1942134 h 2045303"/>
                <a:gd name="connsiteX252" fmla="*/ 3337708 w 6329165"/>
                <a:gd name="connsiteY252" fmla="*/ 1942045 h 2045303"/>
                <a:gd name="connsiteX253" fmla="*/ 3243496 w 6329165"/>
                <a:gd name="connsiteY253" fmla="*/ 1908557 h 2045303"/>
                <a:gd name="connsiteX254" fmla="*/ 3239903 w 6329165"/>
                <a:gd name="connsiteY254" fmla="*/ 1901610 h 2045303"/>
                <a:gd name="connsiteX255" fmla="*/ 3239938 w 6329165"/>
                <a:gd name="connsiteY255" fmla="*/ 1901504 h 2045303"/>
                <a:gd name="connsiteX256" fmla="*/ 3498132 w 6329165"/>
                <a:gd name="connsiteY256" fmla="*/ 1140060 h 2045303"/>
                <a:gd name="connsiteX257" fmla="*/ 3494663 w 6329165"/>
                <a:gd name="connsiteY257" fmla="*/ 1133033 h 2045303"/>
                <a:gd name="connsiteX258" fmla="*/ 3492618 w 6329165"/>
                <a:gd name="connsiteY258" fmla="*/ 1132748 h 2045303"/>
                <a:gd name="connsiteX259" fmla="*/ 3431076 w 6329165"/>
                <a:gd name="connsiteY259" fmla="*/ 1135728 h 2045303"/>
                <a:gd name="connsiteX260" fmla="*/ 3421291 w 6329165"/>
                <a:gd name="connsiteY260" fmla="*/ 1143039 h 2045303"/>
                <a:gd name="connsiteX261" fmla="*/ 3168141 w 6329165"/>
                <a:gd name="connsiteY261" fmla="*/ 1871778 h 2045303"/>
                <a:gd name="connsiteX262" fmla="*/ 3154363 w 6329165"/>
                <a:gd name="connsiteY262" fmla="*/ 1878538 h 2045303"/>
                <a:gd name="connsiteX263" fmla="*/ 3091122 w 6329165"/>
                <a:gd name="connsiteY263" fmla="*/ 1857342 h 2045303"/>
                <a:gd name="connsiteX264" fmla="*/ 3087635 w 6329165"/>
                <a:gd name="connsiteY264" fmla="*/ 1850324 h 2045303"/>
                <a:gd name="connsiteX265" fmla="*/ 3087698 w 6329165"/>
                <a:gd name="connsiteY265" fmla="*/ 1850146 h 2045303"/>
                <a:gd name="connsiteX266" fmla="*/ 3350686 w 6329165"/>
                <a:gd name="connsiteY266" fmla="*/ 1146748 h 2045303"/>
                <a:gd name="connsiteX267" fmla="*/ 3347439 w 6329165"/>
                <a:gd name="connsiteY267" fmla="*/ 1139615 h 2045303"/>
                <a:gd name="connsiteX268" fmla="*/ 3345153 w 6329165"/>
                <a:gd name="connsiteY268" fmla="*/ 1139277 h 2045303"/>
                <a:gd name="connsiteX269" fmla="*/ 3292203 w 6329165"/>
                <a:gd name="connsiteY269" fmla="*/ 1142586 h 2045303"/>
                <a:gd name="connsiteX270" fmla="*/ 3282704 w 6329165"/>
                <a:gd name="connsiteY270" fmla="*/ 1149568 h 2045303"/>
                <a:gd name="connsiteX271" fmla="*/ 3024047 w 6329165"/>
                <a:gd name="connsiteY271" fmla="*/ 1823008 h 2045303"/>
                <a:gd name="connsiteX272" fmla="*/ 3010296 w 6329165"/>
                <a:gd name="connsiteY272" fmla="*/ 1829413 h 2045303"/>
                <a:gd name="connsiteX273" fmla="*/ 2960335 w 6329165"/>
                <a:gd name="connsiteY273" fmla="*/ 1812130 h 2045303"/>
                <a:gd name="connsiteX274" fmla="*/ 2956911 w 6329165"/>
                <a:gd name="connsiteY274" fmla="*/ 1805086 h 2045303"/>
                <a:gd name="connsiteX275" fmla="*/ 2957008 w 6329165"/>
                <a:gd name="connsiteY275" fmla="*/ 1804819 h 2045303"/>
                <a:gd name="connsiteX276" fmla="*/ 3219908 w 6329165"/>
                <a:gd name="connsiteY276" fmla="*/ 1154816 h 2045303"/>
                <a:gd name="connsiteX277" fmla="*/ 3216848 w 6329165"/>
                <a:gd name="connsiteY277" fmla="*/ 1147602 h 2045303"/>
                <a:gd name="connsiteX278" fmla="*/ 3214500 w 6329165"/>
                <a:gd name="connsiteY278" fmla="*/ 1147202 h 2045303"/>
                <a:gd name="connsiteX279" fmla="*/ 3171805 w 6329165"/>
                <a:gd name="connsiteY279" fmla="*/ 1149346 h 2045303"/>
                <a:gd name="connsiteX280" fmla="*/ 3162395 w 6329165"/>
                <a:gd name="connsiteY280" fmla="*/ 1155785 h 2045303"/>
                <a:gd name="connsiteX281" fmla="*/ 3143271 w 6329165"/>
                <a:gd name="connsiteY281" fmla="*/ 1198533 h 2045303"/>
                <a:gd name="connsiteX282" fmla="*/ 3146046 w 6329165"/>
                <a:gd name="connsiteY282" fmla="*/ 1205844 h 2045303"/>
                <a:gd name="connsiteX283" fmla="*/ 3148430 w 6329165"/>
                <a:gd name="connsiteY283" fmla="*/ 1206334 h 2045303"/>
                <a:gd name="connsiteX284" fmla="*/ 3552994 w 6329165"/>
                <a:gd name="connsiteY284" fmla="*/ 1198791 h 2045303"/>
                <a:gd name="connsiteX285" fmla="*/ 3558643 w 6329165"/>
                <a:gd name="connsiteY285" fmla="*/ 1204226 h 2045303"/>
                <a:gd name="connsiteX286" fmla="*/ 3558394 w 6329165"/>
                <a:gd name="connsiteY286" fmla="*/ 1205969 h 2045303"/>
                <a:gd name="connsiteX287" fmla="*/ 3541654 w 6329165"/>
                <a:gd name="connsiteY287" fmla="*/ 1259933 h 2045303"/>
                <a:gd name="connsiteX288" fmla="*/ 3531185 w 6329165"/>
                <a:gd name="connsiteY288" fmla="*/ 1267618 h 2045303"/>
                <a:gd name="connsiteX289" fmla="*/ 3121666 w 6329165"/>
                <a:gd name="connsiteY289" fmla="*/ 1265723 h 2045303"/>
                <a:gd name="connsiteX290" fmla="*/ 3111562 w 6329165"/>
                <a:gd name="connsiteY290" fmla="*/ 1272394 h 2045303"/>
                <a:gd name="connsiteX291" fmla="*/ 3092527 w 6329165"/>
                <a:gd name="connsiteY291" fmla="*/ 1317526 h 2045303"/>
                <a:gd name="connsiteX292" fmla="*/ 3095472 w 6329165"/>
                <a:gd name="connsiteY292" fmla="*/ 1324784 h 2045303"/>
                <a:gd name="connsiteX293" fmla="*/ 3097402 w 6329165"/>
                <a:gd name="connsiteY293" fmla="*/ 1325220 h 2045303"/>
                <a:gd name="connsiteX294" fmla="*/ 3508806 w 6329165"/>
                <a:gd name="connsiteY294" fmla="*/ 1342244 h 2045303"/>
                <a:gd name="connsiteX295" fmla="*/ 3514098 w 6329165"/>
                <a:gd name="connsiteY295" fmla="*/ 1348008 h 2045303"/>
                <a:gd name="connsiteX296" fmla="*/ 3513867 w 6329165"/>
                <a:gd name="connsiteY296" fmla="*/ 1349360 h 2045303"/>
                <a:gd name="connsiteX297" fmla="*/ 3495277 w 6329165"/>
                <a:gd name="connsiteY297" fmla="*/ 1409843 h 2045303"/>
                <a:gd name="connsiteX298" fmla="*/ 3484008 w 6329165"/>
                <a:gd name="connsiteY298" fmla="*/ 1417510 h 2045303"/>
                <a:gd name="connsiteX299" fmla="*/ 3071998 w 6329165"/>
                <a:gd name="connsiteY299" fmla="*/ 1385623 h 2045303"/>
                <a:gd name="connsiteX300" fmla="*/ 3061165 w 6329165"/>
                <a:gd name="connsiteY300" fmla="*/ 1392134 h 2045303"/>
                <a:gd name="connsiteX301" fmla="*/ 3040253 w 6329165"/>
                <a:gd name="connsiteY301" fmla="*/ 1439960 h 2045303"/>
                <a:gd name="connsiteX302" fmla="*/ 3043091 w 6329165"/>
                <a:gd name="connsiteY302" fmla="*/ 1447236 h 2045303"/>
                <a:gd name="connsiteX303" fmla="*/ 3044701 w 6329165"/>
                <a:gd name="connsiteY303" fmla="*/ 1447672 h 2045303"/>
                <a:gd name="connsiteX304" fmla="*/ 3461495 w 6329165"/>
                <a:gd name="connsiteY304" fmla="*/ 1496735 h 2045303"/>
                <a:gd name="connsiteX305" fmla="*/ 3466343 w 6329165"/>
                <a:gd name="connsiteY305" fmla="*/ 1502872 h 2045303"/>
                <a:gd name="connsiteX306" fmla="*/ 3466138 w 6329165"/>
                <a:gd name="connsiteY306" fmla="*/ 1503851 h 2045303"/>
                <a:gd name="connsiteX307" fmla="*/ 3445254 w 6329165"/>
                <a:gd name="connsiteY307" fmla="*/ 1571156 h 2045303"/>
                <a:gd name="connsiteX308" fmla="*/ 3433086 w 6329165"/>
                <a:gd name="connsiteY308" fmla="*/ 1578699 h 2045303"/>
                <a:gd name="connsiteX309" fmla="*/ 3019876 w 6329165"/>
                <a:gd name="connsiteY309" fmla="*/ 1511651 h 2045303"/>
                <a:gd name="connsiteX310" fmla="*/ 3008215 w 6329165"/>
                <a:gd name="connsiteY310" fmla="*/ 1517878 h 2045303"/>
                <a:gd name="connsiteX311" fmla="*/ 2985800 w 6329165"/>
                <a:gd name="connsiteY311" fmla="*/ 1568782 h 2045303"/>
                <a:gd name="connsiteX312" fmla="*/ 2988851 w 6329165"/>
                <a:gd name="connsiteY312" fmla="*/ 1576636 h 2045303"/>
                <a:gd name="connsiteX313" fmla="*/ 2990070 w 6329165"/>
                <a:gd name="connsiteY313" fmla="*/ 1577027 h 2045303"/>
                <a:gd name="connsiteX314" fmla="*/ 3410244 w 6329165"/>
                <a:gd name="connsiteY314" fmla="*/ 1661713 h 2045303"/>
                <a:gd name="connsiteX315" fmla="*/ 3414594 w 6329165"/>
                <a:gd name="connsiteY315" fmla="*/ 1668250 h 2045303"/>
                <a:gd name="connsiteX316" fmla="*/ 3414442 w 6329165"/>
                <a:gd name="connsiteY316" fmla="*/ 1668829 h 2045303"/>
                <a:gd name="connsiteX317" fmla="*/ 3392544 w 6329165"/>
                <a:gd name="connsiteY317" fmla="*/ 1739336 h 2045303"/>
                <a:gd name="connsiteX318" fmla="*/ 3379584 w 6329165"/>
                <a:gd name="connsiteY318" fmla="*/ 1746710 h 2045303"/>
                <a:gd name="connsiteX319" fmla="*/ 2960762 w 6329165"/>
                <a:gd name="connsiteY319" fmla="*/ 1646396 h 2045303"/>
                <a:gd name="connsiteX320" fmla="*/ 2948185 w 6329165"/>
                <a:gd name="connsiteY320" fmla="*/ 1652729 h 2045303"/>
                <a:gd name="connsiteX321" fmla="*/ 2924739 w 6329165"/>
                <a:gd name="connsiteY321" fmla="*/ 1707778 h 2045303"/>
                <a:gd name="connsiteX322" fmla="*/ 2927674 w 6329165"/>
                <a:gd name="connsiteY322" fmla="*/ 1715045 h 2045303"/>
                <a:gd name="connsiteX323" fmla="*/ 2928297 w 6329165"/>
                <a:gd name="connsiteY323" fmla="*/ 1715267 h 2045303"/>
                <a:gd name="connsiteX324" fmla="*/ 3352642 w 6329165"/>
                <a:gd name="connsiteY324" fmla="*/ 1839179 h 2045303"/>
                <a:gd name="connsiteX325" fmla="*/ 3356405 w 6329165"/>
                <a:gd name="connsiteY325" fmla="*/ 1846054 h 2045303"/>
                <a:gd name="connsiteX326" fmla="*/ 3356378 w 6329165"/>
                <a:gd name="connsiteY326" fmla="*/ 1846143 h 2045303"/>
                <a:gd name="connsiteX327" fmla="*/ 3325247 w 6329165"/>
                <a:gd name="connsiteY327" fmla="*/ 1946404 h 2045303"/>
                <a:gd name="connsiteX328" fmla="*/ 3318309 w 6329165"/>
                <a:gd name="connsiteY328" fmla="*/ 1950024 h 2045303"/>
                <a:gd name="connsiteX329" fmla="*/ 3318131 w 6329165"/>
                <a:gd name="connsiteY329" fmla="*/ 1949962 h 2045303"/>
                <a:gd name="connsiteX330" fmla="*/ 2889738 w 6329165"/>
                <a:gd name="connsiteY330" fmla="*/ 1799375 h 2045303"/>
                <a:gd name="connsiteX331" fmla="*/ 2854836 w 6329165"/>
                <a:gd name="connsiteY331" fmla="*/ 1793416 h 2045303"/>
                <a:gd name="connsiteX332" fmla="*/ 0 w 6329165"/>
                <a:gd name="connsiteY332" fmla="*/ 1793416 h 2045303"/>
                <a:gd name="connsiteX0-1" fmla="*/ 11613435 w 11613435"/>
                <a:gd name="connsiteY0-2" fmla="*/ 1755213 h 2045303"/>
                <a:gd name="connsiteX1-3" fmla="*/ 11296607 w 11613435"/>
                <a:gd name="connsiteY1-4" fmla="*/ 1755213 h 2045303"/>
                <a:gd name="connsiteX2-5" fmla="*/ 11277110 w 11613435"/>
                <a:gd name="connsiteY2-6" fmla="*/ 1735716 h 2045303"/>
                <a:gd name="connsiteX3-7" fmla="*/ 11277128 w 11613435"/>
                <a:gd name="connsiteY3-8" fmla="*/ 1734880 h 2045303"/>
                <a:gd name="connsiteX4-9" fmla="*/ 11311817 w 11613435"/>
                <a:gd name="connsiteY4-10" fmla="*/ 921909 h 2045303"/>
                <a:gd name="connsiteX5-11" fmla="*/ 11320561 w 11613435"/>
                <a:gd name="connsiteY5-12" fmla="*/ 853065 h 2045303"/>
                <a:gd name="connsiteX6-13" fmla="*/ 11351274 w 11613435"/>
                <a:gd name="connsiteY6-14" fmla="*/ 709763 h 2045303"/>
                <a:gd name="connsiteX7-15" fmla="*/ 11344576 w 11613435"/>
                <a:gd name="connsiteY7-16" fmla="*/ 699410 h 2045303"/>
                <a:gd name="connsiteX8-17" fmla="*/ 11342246 w 11613435"/>
                <a:gd name="connsiteY8-18" fmla="*/ 699232 h 2045303"/>
                <a:gd name="connsiteX9-19" fmla="*/ 10650002 w 11613435"/>
                <a:gd name="connsiteY9-20" fmla="*/ 745707 h 2045303"/>
                <a:gd name="connsiteX10-21" fmla="*/ 10464273 w 11613435"/>
                <a:gd name="connsiteY10-22" fmla="*/ 1069836 h 2045303"/>
                <a:gd name="connsiteX11-23" fmla="*/ 10484846 w 11613435"/>
                <a:gd name="connsiteY11-24" fmla="*/ 747984 h 2045303"/>
                <a:gd name="connsiteX12-25" fmla="*/ 10186057 w 11613435"/>
                <a:gd name="connsiteY12-26" fmla="*/ 940642 h 2045303"/>
                <a:gd name="connsiteX13-27" fmla="*/ 10388064 w 11613435"/>
                <a:gd name="connsiteY13-28" fmla="*/ 664827 h 2045303"/>
                <a:gd name="connsiteX14-29" fmla="*/ 10046936 w 11613435"/>
                <a:gd name="connsiteY14-30" fmla="*/ 703341 h 2045303"/>
                <a:gd name="connsiteX15-31" fmla="*/ 10355118 w 11613435"/>
                <a:gd name="connsiteY15-32" fmla="*/ 557754 h 2045303"/>
                <a:gd name="connsiteX16-33" fmla="*/ 10040603 w 11613435"/>
                <a:gd name="connsiteY16-34" fmla="*/ 412593 h 2045303"/>
                <a:gd name="connsiteX17-35" fmla="*/ 10381686 w 11613435"/>
                <a:gd name="connsiteY17-36" fmla="*/ 434901 h 2045303"/>
                <a:gd name="connsiteX18-37" fmla="*/ 10180525 w 11613435"/>
                <a:gd name="connsiteY18-38" fmla="*/ 157646 h 2045303"/>
                <a:gd name="connsiteX19-39" fmla="*/ 10467164 w 11613435"/>
                <a:gd name="connsiteY19-40" fmla="*/ 348214 h 2045303"/>
                <a:gd name="connsiteX20-41" fmla="*/ 10429157 w 11613435"/>
                <a:gd name="connsiteY20-42" fmla="*/ 6793 h 2045303"/>
                <a:gd name="connsiteX21-43" fmla="*/ 10580046 w 11613435"/>
                <a:gd name="connsiteY21-44" fmla="*/ 312768 h 2045303"/>
                <a:gd name="connsiteX22-45" fmla="*/ 10719905 w 11613435"/>
                <a:gd name="connsiteY22-46" fmla="*/ 460 h 2045303"/>
                <a:gd name="connsiteX23-47" fmla="*/ 10699020 w 11613435"/>
                <a:gd name="connsiteY23-48" fmla="*/ 344371 h 2045303"/>
                <a:gd name="connsiteX24-49" fmla="*/ 10973776 w 11613435"/>
                <a:gd name="connsiteY24-50" fmla="*/ 144820 h 2045303"/>
                <a:gd name="connsiteX25-51" fmla="*/ 10784320 w 11613435"/>
                <a:gd name="connsiteY25-52" fmla="*/ 426976 h 2045303"/>
                <a:gd name="connsiteX26-53" fmla="*/ 11125750 w 11613435"/>
                <a:gd name="connsiteY26-54" fmla="*/ 388978 h 2045303"/>
                <a:gd name="connsiteX27-55" fmla="*/ 10817408 w 11613435"/>
                <a:gd name="connsiteY27-56" fmla="*/ 540205 h 2045303"/>
                <a:gd name="connsiteX28-57" fmla="*/ 11119150 w 11613435"/>
                <a:gd name="connsiteY28-58" fmla="*/ 677698 h 2045303"/>
                <a:gd name="connsiteX29-59" fmla="*/ 10781625 w 11613435"/>
                <a:gd name="connsiteY29-60" fmla="*/ 658343 h 2045303"/>
                <a:gd name="connsiteX30-61" fmla="*/ 10428943 w 11613435"/>
                <a:gd name="connsiteY30-62" fmla="*/ 659891 h 2045303"/>
                <a:gd name="connsiteX31-63" fmla="*/ 10552953 w 11613435"/>
                <a:gd name="connsiteY31-64" fmla="*/ 377566 h 2045303"/>
                <a:gd name="connsiteX32-65" fmla="*/ 10761087 w 11613435"/>
                <a:gd name="connsiteY32-66" fmla="*/ 613176 h 2045303"/>
                <a:gd name="connsiteX33-67" fmla="*/ 10684967 w 11613435"/>
                <a:gd name="connsiteY33-68" fmla="*/ 706366 h 2045303"/>
                <a:gd name="connsiteX34-69" fmla="*/ 10648597 w 11613435"/>
                <a:gd name="connsiteY34-70" fmla="*/ 749175 h 2045303"/>
                <a:gd name="connsiteX35-71" fmla="*/ 10209263 w 11613435"/>
                <a:gd name="connsiteY35-72" fmla="*/ 1783214 h 2045303"/>
                <a:gd name="connsiteX36-73" fmla="*/ 10213880 w 11613435"/>
                <a:gd name="connsiteY36-74" fmla="*/ 1794643 h 2045303"/>
                <a:gd name="connsiteX37-75" fmla="*/ 10214387 w 11613435"/>
                <a:gd name="connsiteY37-76" fmla="*/ 1794839 h 2045303"/>
                <a:gd name="connsiteX38-77" fmla="*/ 10920355 w 11613435"/>
                <a:gd name="connsiteY38-78" fmla="*/ 2044325 h 2045303"/>
                <a:gd name="connsiteX39-79" fmla="*/ 10937948 w 11613435"/>
                <a:gd name="connsiteY39-80" fmla="*/ 2040536 h 2045303"/>
                <a:gd name="connsiteX40-81" fmla="*/ 11238917 w 11613435"/>
                <a:gd name="connsiteY40-82" fmla="*/ 1752278 h 2045303"/>
                <a:gd name="connsiteX41-83" fmla="*/ 11249910 w 11613435"/>
                <a:gd name="connsiteY41-84" fmla="*/ 1727898 h 2045303"/>
                <a:gd name="connsiteX42-85" fmla="*/ 11290613 w 11613435"/>
                <a:gd name="connsiteY42-86" fmla="*/ 935936 h 2045303"/>
                <a:gd name="connsiteX43-87" fmla="*/ 11281122 w 11613435"/>
                <a:gd name="connsiteY43-88" fmla="*/ 934246 h 2045303"/>
                <a:gd name="connsiteX44-89" fmla="*/ 10949832 w 11613435"/>
                <a:gd name="connsiteY44-90" fmla="*/ 1998046 h 2045303"/>
                <a:gd name="connsiteX45-91" fmla="*/ 10936783 w 11613435"/>
                <a:gd name="connsiteY45-92" fmla="*/ 2004904 h 2045303"/>
                <a:gd name="connsiteX46-93" fmla="*/ 10936374 w 11613435"/>
                <a:gd name="connsiteY46-94" fmla="*/ 2004770 h 2045303"/>
                <a:gd name="connsiteX47-95" fmla="*/ 10788145 w 11613435"/>
                <a:gd name="connsiteY47-96" fmla="*/ 1952061 h 2045303"/>
                <a:gd name="connsiteX48-97" fmla="*/ 10782497 w 11613435"/>
                <a:gd name="connsiteY48-98" fmla="*/ 1941103 h 2045303"/>
                <a:gd name="connsiteX49-99" fmla="*/ 10782541 w 11613435"/>
                <a:gd name="connsiteY49-100" fmla="*/ 1940960 h 2045303"/>
                <a:gd name="connsiteX50-101" fmla="*/ 11188813 w 11613435"/>
                <a:gd name="connsiteY50-102" fmla="*/ 742789 h 2045303"/>
                <a:gd name="connsiteX51-103" fmla="*/ 11183352 w 11613435"/>
                <a:gd name="connsiteY51-104" fmla="*/ 731742 h 2045303"/>
                <a:gd name="connsiteX52-105" fmla="*/ 11180132 w 11613435"/>
                <a:gd name="connsiteY52-106" fmla="*/ 731288 h 2045303"/>
                <a:gd name="connsiteX53-107" fmla="*/ 11083296 w 11613435"/>
                <a:gd name="connsiteY53-108" fmla="*/ 735967 h 2045303"/>
                <a:gd name="connsiteX54-109" fmla="*/ 11067908 w 11613435"/>
                <a:gd name="connsiteY54-110" fmla="*/ 747477 h 2045303"/>
                <a:gd name="connsiteX55-111" fmla="*/ 10669490 w 11613435"/>
                <a:gd name="connsiteY55-112" fmla="*/ 1894183 h 2045303"/>
                <a:gd name="connsiteX56-113" fmla="*/ 10647814 w 11613435"/>
                <a:gd name="connsiteY56-114" fmla="*/ 1904857 h 2045303"/>
                <a:gd name="connsiteX57-115" fmla="*/ 10548309 w 11613435"/>
                <a:gd name="connsiteY57-116" fmla="*/ 1871493 h 2045303"/>
                <a:gd name="connsiteX58-117" fmla="*/ 10542813 w 11613435"/>
                <a:gd name="connsiteY58-118" fmla="*/ 1860464 h 2045303"/>
                <a:gd name="connsiteX59-119" fmla="*/ 10542910 w 11613435"/>
                <a:gd name="connsiteY59-120" fmla="*/ 1860179 h 2045303"/>
                <a:gd name="connsiteX60-121" fmla="*/ 10956752 w 11613435"/>
                <a:gd name="connsiteY60-122" fmla="*/ 753303 h 2045303"/>
                <a:gd name="connsiteX61-123" fmla="*/ 10951646 w 11613435"/>
                <a:gd name="connsiteY61-124" fmla="*/ 742078 h 2045303"/>
                <a:gd name="connsiteX62-125" fmla="*/ 10948044 w 11613435"/>
                <a:gd name="connsiteY62-126" fmla="*/ 741544 h 2045303"/>
                <a:gd name="connsiteX63-127" fmla="*/ 10864728 w 11613435"/>
                <a:gd name="connsiteY63-128" fmla="*/ 746756 h 2045303"/>
                <a:gd name="connsiteX64-129" fmla="*/ 10849767 w 11613435"/>
                <a:gd name="connsiteY64-130" fmla="*/ 757732 h 2045303"/>
                <a:gd name="connsiteX65-131" fmla="*/ 10442748 w 11613435"/>
                <a:gd name="connsiteY65-132" fmla="*/ 1817476 h 2045303"/>
                <a:gd name="connsiteX66-133" fmla="*/ 10421107 w 11613435"/>
                <a:gd name="connsiteY66-134" fmla="*/ 1827545 h 2045303"/>
                <a:gd name="connsiteX67-135" fmla="*/ 10342523 w 11613435"/>
                <a:gd name="connsiteY67-136" fmla="*/ 1800318 h 2045303"/>
                <a:gd name="connsiteX68-137" fmla="*/ 10337142 w 11613435"/>
                <a:gd name="connsiteY68-138" fmla="*/ 1789218 h 2045303"/>
                <a:gd name="connsiteX69-139" fmla="*/ 10337293 w 11613435"/>
                <a:gd name="connsiteY69-140" fmla="*/ 1788809 h 2045303"/>
                <a:gd name="connsiteX70-141" fmla="*/ 10751001 w 11613435"/>
                <a:gd name="connsiteY70-142" fmla="*/ 765924 h 2045303"/>
                <a:gd name="connsiteX71-143" fmla="*/ 10746189 w 11613435"/>
                <a:gd name="connsiteY71-144" fmla="*/ 754574 h 2045303"/>
                <a:gd name="connsiteX72-145" fmla="*/ 10742480 w 11613435"/>
                <a:gd name="connsiteY72-146" fmla="*/ 753952 h 2045303"/>
                <a:gd name="connsiteX73-147" fmla="*/ 10675334 w 11613435"/>
                <a:gd name="connsiteY73-148" fmla="*/ 757323 h 2045303"/>
                <a:gd name="connsiteX74-149" fmla="*/ 10660515 w 11613435"/>
                <a:gd name="connsiteY74-150" fmla="*/ 767454 h 2045303"/>
                <a:gd name="connsiteX75-151" fmla="*/ 10630416 w 11613435"/>
                <a:gd name="connsiteY75-152" fmla="*/ 834724 h 2045303"/>
                <a:gd name="connsiteX76-153" fmla="*/ 10634810 w 11613435"/>
                <a:gd name="connsiteY76-154" fmla="*/ 846243 h 2045303"/>
                <a:gd name="connsiteX77-155" fmla="*/ 10638537 w 11613435"/>
                <a:gd name="connsiteY77-156" fmla="*/ 846999 h 2045303"/>
                <a:gd name="connsiteX78-157" fmla="*/ 11275180 w 11613435"/>
                <a:gd name="connsiteY78-158" fmla="*/ 835133 h 2045303"/>
                <a:gd name="connsiteX79-159" fmla="*/ 11284057 w 11613435"/>
                <a:gd name="connsiteY79-160" fmla="*/ 843690 h 2045303"/>
                <a:gd name="connsiteX80-161" fmla="*/ 11283666 w 11613435"/>
                <a:gd name="connsiteY80-162" fmla="*/ 846430 h 2045303"/>
                <a:gd name="connsiteX81-163" fmla="*/ 11257338 w 11613435"/>
                <a:gd name="connsiteY81-164" fmla="*/ 931347 h 2045303"/>
                <a:gd name="connsiteX82-165" fmla="*/ 11240856 w 11613435"/>
                <a:gd name="connsiteY82-166" fmla="*/ 943434 h 2045303"/>
                <a:gd name="connsiteX83-167" fmla="*/ 10596421 w 11613435"/>
                <a:gd name="connsiteY83-168" fmla="*/ 940455 h 2045303"/>
                <a:gd name="connsiteX84-169" fmla="*/ 10580526 w 11613435"/>
                <a:gd name="connsiteY84-170" fmla="*/ 950951 h 2045303"/>
                <a:gd name="connsiteX85-171" fmla="*/ 10550578 w 11613435"/>
                <a:gd name="connsiteY85-172" fmla="*/ 1021974 h 2045303"/>
                <a:gd name="connsiteX86-173" fmla="*/ 10555221 w 11613435"/>
                <a:gd name="connsiteY86-174" fmla="*/ 1033395 h 2045303"/>
                <a:gd name="connsiteX87-175" fmla="*/ 10558245 w 11613435"/>
                <a:gd name="connsiteY87-176" fmla="*/ 1034071 h 2045303"/>
                <a:gd name="connsiteX88-177" fmla="*/ 11205624 w 11613435"/>
                <a:gd name="connsiteY88-178" fmla="*/ 1060897 h 2045303"/>
                <a:gd name="connsiteX89-179" fmla="*/ 11214012 w 11613435"/>
                <a:gd name="connsiteY89-180" fmla="*/ 1069916 h 2045303"/>
                <a:gd name="connsiteX90-181" fmla="*/ 11213629 w 11613435"/>
                <a:gd name="connsiteY90-182" fmla="*/ 1072167 h 2045303"/>
                <a:gd name="connsiteX91-183" fmla="*/ 11184375 w 11613435"/>
                <a:gd name="connsiteY91-184" fmla="*/ 1167340 h 2045303"/>
                <a:gd name="connsiteX92-185" fmla="*/ 11166639 w 11613435"/>
                <a:gd name="connsiteY92-186" fmla="*/ 1179410 h 2045303"/>
                <a:gd name="connsiteX93-187" fmla="*/ 10518299 w 11613435"/>
                <a:gd name="connsiteY93-188" fmla="*/ 1129226 h 2045303"/>
                <a:gd name="connsiteX94-189" fmla="*/ 10501248 w 11613435"/>
                <a:gd name="connsiteY94-190" fmla="*/ 1139473 h 2045303"/>
                <a:gd name="connsiteX95-191" fmla="*/ 10468338 w 11613435"/>
                <a:gd name="connsiteY95-192" fmla="*/ 1214730 h 2045303"/>
                <a:gd name="connsiteX96-193" fmla="*/ 10472830 w 11613435"/>
                <a:gd name="connsiteY96-194" fmla="*/ 1226213 h 2045303"/>
                <a:gd name="connsiteX97-195" fmla="*/ 10475311 w 11613435"/>
                <a:gd name="connsiteY97-196" fmla="*/ 1226880 h 2045303"/>
                <a:gd name="connsiteX98-197" fmla="*/ 11131203 w 11613435"/>
                <a:gd name="connsiteY98-198" fmla="*/ 1303961 h 2045303"/>
                <a:gd name="connsiteX99-199" fmla="*/ 11138843 w 11613435"/>
                <a:gd name="connsiteY99-200" fmla="*/ 1313630 h 2045303"/>
                <a:gd name="connsiteX100-201" fmla="*/ 11138514 w 11613435"/>
                <a:gd name="connsiteY100-202" fmla="*/ 1315204 h 2045303"/>
                <a:gd name="connsiteX101-203" fmla="*/ 11105604 w 11613435"/>
                <a:gd name="connsiteY101-204" fmla="*/ 1421122 h 2045303"/>
                <a:gd name="connsiteX102-205" fmla="*/ 11086453 w 11613435"/>
                <a:gd name="connsiteY102-206" fmla="*/ 1432978 h 2045303"/>
                <a:gd name="connsiteX103-207" fmla="*/ 10436255 w 11613435"/>
                <a:gd name="connsiteY103-208" fmla="*/ 1327479 h 2045303"/>
                <a:gd name="connsiteX104-209" fmla="*/ 10417905 w 11613435"/>
                <a:gd name="connsiteY104-210" fmla="*/ 1337263 h 2045303"/>
                <a:gd name="connsiteX105-211" fmla="*/ 10382549 w 11613435"/>
                <a:gd name="connsiteY105-212" fmla="*/ 1417395 h 2045303"/>
                <a:gd name="connsiteX106-213" fmla="*/ 10387343 w 11613435"/>
                <a:gd name="connsiteY106-214" fmla="*/ 1429758 h 2045303"/>
                <a:gd name="connsiteX107-215" fmla="*/ 10389282 w 11613435"/>
                <a:gd name="connsiteY107-216" fmla="*/ 1430372 h 2045303"/>
                <a:gd name="connsiteX108-217" fmla="*/ 11050457 w 11613435"/>
                <a:gd name="connsiteY108-218" fmla="*/ 1563640 h 2045303"/>
                <a:gd name="connsiteX109-219" fmla="*/ 11057288 w 11613435"/>
                <a:gd name="connsiteY109-220" fmla="*/ 1573905 h 2045303"/>
                <a:gd name="connsiteX110-221" fmla="*/ 11057066 w 11613435"/>
                <a:gd name="connsiteY110-222" fmla="*/ 1574768 h 2045303"/>
                <a:gd name="connsiteX111-223" fmla="*/ 11022617 w 11613435"/>
                <a:gd name="connsiteY111-224" fmla="*/ 1685711 h 2045303"/>
                <a:gd name="connsiteX112-225" fmla="*/ 11002212 w 11613435"/>
                <a:gd name="connsiteY112-226" fmla="*/ 1697318 h 2045303"/>
                <a:gd name="connsiteX113-227" fmla="*/ 10343119 w 11613435"/>
                <a:gd name="connsiteY113-228" fmla="*/ 1539465 h 2045303"/>
                <a:gd name="connsiteX114-229" fmla="*/ 10323319 w 11613435"/>
                <a:gd name="connsiteY114-230" fmla="*/ 1549436 h 2045303"/>
                <a:gd name="connsiteX115-231" fmla="*/ 10286487 w 11613435"/>
                <a:gd name="connsiteY115-232" fmla="*/ 1636061 h 2045303"/>
                <a:gd name="connsiteX116-233" fmla="*/ 10291103 w 11613435"/>
                <a:gd name="connsiteY116-234" fmla="*/ 1647490 h 2045303"/>
                <a:gd name="connsiteX117-235" fmla="*/ 10292064 w 11613435"/>
                <a:gd name="connsiteY117-236" fmla="*/ 1647837 h 2045303"/>
                <a:gd name="connsiteX118-237" fmla="*/ 10959891 w 11613435"/>
                <a:gd name="connsiteY118-238" fmla="*/ 1842906 h 2045303"/>
                <a:gd name="connsiteX119-239" fmla="*/ 10965807 w 11613435"/>
                <a:gd name="connsiteY119-240" fmla="*/ 1853739 h 2045303"/>
                <a:gd name="connsiteX120-241" fmla="*/ 10965771 w 11613435"/>
                <a:gd name="connsiteY120-242" fmla="*/ 1853855 h 2045303"/>
                <a:gd name="connsiteX121-243" fmla="*/ 10916851 w 11613435"/>
                <a:gd name="connsiteY121-244" fmla="*/ 2011637 h 2045303"/>
                <a:gd name="connsiteX122-245" fmla="*/ 10905928 w 11613435"/>
                <a:gd name="connsiteY122-246" fmla="*/ 2017374 h 2045303"/>
                <a:gd name="connsiteX123-247" fmla="*/ 10905634 w 11613435"/>
                <a:gd name="connsiteY123-248" fmla="*/ 2017276 h 2045303"/>
                <a:gd name="connsiteX124-249" fmla="*/ 10231509 w 11613435"/>
                <a:gd name="connsiteY124-250" fmla="*/ 1780252 h 2045303"/>
                <a:gd name="connsiteX125-251" fmla="*/ 10176584 w 11613435"/>
                <a:gd name="connsiteY125-252" fmla="*/ 1770877 h 2045303"/>
                <a:gd name="connsiteX126-253" fmla="*/ 10091809 w 11613435"/>
                <a:gd name="connsiteY126-254" fmla="*/ 1771037 h 2045303"/>
                <a:gd name="connsiteX127-255" fmla="*/ 9939524 w 11613435"/>
                <a:gd name="connsiteY127-256" fmla="*/ 1771037 h 2045303"/>
                <a:gd name="connsiteX128-257" fmla="*/ 9924332 w 11613435"/>
                <a:gd name="connsiteY128-258" fmla="*/ 1755863 h 2045303"/>
                <a:gd name="connsiteX129-259" fmla="*/ 9924350 w 11613435"/>
                <a:gd name="connsiteY129-260" fmla="*/ 1755205 h 2045303"/>
                <a:gd name="connsiteX130-261" fmla="*/ 9951389 w 11613435"/>
                <a:gd name="connsiteY130-262" fmla="*/ 1121906 h 2045303"/>
                <a:gd name="connsiteX131-263" fmla="*/ 9958203 w 11613435"/>
                <a:gd name="connsiteY131-264" fmla="*/ 1068280 h 2045303"/>
                <a:gd name="connsiteX132-265" fmla="*/ 9982129 w 11613435"/>
                <a:gd name="connsiteY132-266" fmla="*/ 956652 h 2045303"/>
                <a:gd name="connsiteX133-267" fmla="*/ 9976899 w 11613435"/>
                <a:gd name="connsiteY133-268" fmla="*/ 948593 h 2045303"/>
                <a:gd name="connsiteX134-269" fmla="*/ 9975094 w 11613435"/>
                <a:gd name="connsiteY134-270" fmla="*/ 948451 h 2045303"/>
                <a:gd name="connsiteX135-271" fmla="*/ 9442758 w 11613435"/>
                <a:gd name="connsiteY135-272" fmla="*/ 984030 h 2045303"/>
                <a:gd name="connsiteX136-273" fmla="*/ 9433160 w 11613435"/>
                <a:gd name="connsiteY136-274" fmla="*/ 991021 h 2045303"/>
                <a:gd name="connsiteX137-275" fmla="*/ 9092495 w 11613435"/>
                <a:gd name="connsiteY137-276" fmla="*/ 1792838 h 2045303"/>
                <a:gd name="connsiteX138-277" fmla="*/ 9096107 w 11613435"/>
                <a:gd name="connsiteY138-278" fmla="*/ 1801741 h 2045303"/>
                <a:gd name="connsiteX139-279" fmla="*/ 9096489 w 11613435"/>
                <a:gd name="connsiteY139-280" fmla="*/ 1801893 h 2045303"/>
                <a:gd name="connsiteX140-281" fmla="*/ 9646410 w 11613435"/>
                <a:gd name="connsiteY140-282" fmla="*/ 1996232 h 2045303"/>
                <a:gd name="connsiteX141-283" fmla="*/ 9660117 w 11613435"/>
                <a:gd name="connsiteY141-284" fmla="*/ 1993279 h 2045303"/>
                <a:gd name="connsiteX142-285" fmla="*/ 9894553 w 11613435"/>
                <a:gd name="connsiteY142-286" fmla="*/ 1768733 h 2045303"/>
                <a:gd name="connsiteX143-287" fmla="*/ 9903119 w 11613435"/>
                <a:gd name="connsiteY143-288" fmla="*/ 1749752 h 2045303"/>
                <a:gd name="connsiteX144-289" fmla="*/ 9934828 w 11613435"/>
                <a:gd name="connsiteY144-290" fmla="*/ 1132837 h 2045303"/>
                <a:gd name="connsiteX145-291" fmla="*/ 9931225 w 11613435"/>
                <a:gd name="connsiteY145-292" fmla="*/ 1128870 h 2045303"/>
                <a:gd name="connsiteX146-293" fmla="*/ 9927427 w 11613435"/>
                <a:gd name="connsiteY146-294" fmla="*/ 1131521 h 2045303"/>
                <a:gd name="connsiteX147-295" fmla="*/ 9669367 w 11613435"/>
                <a:gd name="connsiteY147-296" fmla="*/ 1960199 h 2045303"/>
                <a:gd name="connsiteX148-297" fmla="*/ 9659191 w 11613435"/>
                <a:gd name="connsiteY148-298" fmla="*/ 1965545 h 2045303"/>
                <a:gd name="connsiteX149-299" fmla="*/ 9658889 w 11613435"/>
                <a:gd name="connsiteY149-300" fmla="*/ 1965447 h 2045303"/>
                <a:gd name="connsiteX150-301" fmla="*/ 9543410 w 11613435"/>
                <a:gd name="connsiteY150-302" fmla="*/ 1924363 h 2045303"/>
                <a:gd name="connsiteX151-303" fmla="*/ 9539007 w 11613435"/>
                <a:gd name="connsiteY151-304" fmla="*/ 1915833 h 2045303"/>
                <a:gd name="connsiteX152-305" fmla="*/ 9539042 w 11613435"/>
                <a:gd name="connsiteY152-306" fmla="*/ 1915717 h 2045303"/>
                <a:gd name="connsiteX153-307" fmla="*/ 9855505 w 11613435"/>
                <a:gd name="connsiteY153-308" fmla="*/ 982384 h 2045303"/>
                <a:gd name="connsiteX154-309" fmla="*/ 9851245 w 11613435"/>
                <a:gd name="connsiteY154-310" fmla="*/ 973765 h 2045303"/>
                <a:gd name="connsiteX155-311" fmla="*/ 9848745 w 11613435"/>
                <a:gd name="connsiteY155-312" fmla="*/ 973418 h 2045303"/>
                <a:gd name="connsiteX156-313" fmla="*/ 9773319 w 11613435"/>
                <a:gd name="connsiteY156-314" fmla="*/ 977065 h 2045303"/>
                <a:gd name="connsiteX157-315" fmla="*/ 9761329 w 11613435"/>
                <a:gd name="connsiteY157-316" fmla="*/ 986040 h 2045303"/>
                <a:gd name="connsiteX158-317" fmla="*/ 9451021 w 11613435"/>
                <a:gd name="connsiteY158-318" fmla="*/ 1879294 h 2045303"/>
                <a:gd name="connsiteX159-319" fmla="*/ 9434121 w 11613435"/>
                <a:gd name="connsiteY159-320" fmla="*/ 1887583 h 2045303"/>
                <a:gd name="connsiteX160-321" fmla="*/ 9356604 w 11613435"/>
                <a:gd name="connsiteY160-322" fmla="*/ 1861593 h 2045303"/>
                <a:gd name="connsiteX161-323" fmla="*/ 9352326 w 11613435"/>
                <a:gd name="connsiteY161-324" fmla="*/ 1853001 h 2045303"/>
                <a:gd name="connsiteX162-325" fmla="*/ 9352406 w 11613435"/>
                <a:gd name="connsiteY162-326" fmla="*/ 1852779 h 2045303"/>
                <a:gd name="connsiteX163-327" fmla="*/ 9674775 w 11613435"/>
                <a:gd name="connsiteY163-328" fmla="*/ 990558 h 2045303"/>
                <a:gd name="connsiteX164-329" fmla="*/ 9670772 w 11613435"/>
                <a:gd name="connsiteY164-330" fmla="*/ 981824 h 2045303"/>
                <a:gd name="connsiteX165-331" fmla="*/ 9667988 w 11613435"/>
                <a:gd name="connsiteY165-332" fmla="*/ 981406 h 2045303"/>
                <a:gd name="connsiteX166-333" fmla="*/ 9603057 w 11613435"/>
                <a:gd name="connsiteY166-334" fmla="*/ 985462 h 2045303"/>
                <a:gd name="connsiteX167-335" fmla="*/ 9591405 w 11613435"/>
                <a:gd name="connsiteY167-336" fmla="*/ 994018 h 2045303"/>
                <a:gd name="connsiteX168-337" fmla="*/ 9274355 w 11613435"/>
                <a:gd name="connsiteY168-338" fmla="*/ 1819513 h 2045303"/>
                <a:gd name="connsiteX169-339" fmla="*/ 9257455 w 11613435"/>
                <a:gd name="connsiteY169-340" fmla="*/ 1827358 h 2045303"/>
                <a:gd name="connsiteX170-341" fmla="*/ 9196207 w 11613435"/>
                <a:gd name="connsiteY170-342" fmla="*/ 1806180 h 2045303"/>
                <a:gd name="connsiteX171-343" fmla="*/ 9192018 w 11613435"/>
                <a:gd name="connsiteY171-344" fmla="*/ 1797534 h 2045303"/>
                <a:gd name="connsiteX172-345" fmla="*/ 9192133 w 11613435"/>
                <a:gd name="connsiteY172-346" fmla="*/ 1797214 h 2045303"/>
                <a:gd name="connsiteX173-347" fmla="*/ 9514484 w 11613435"/>
                <a:gd name="connsiteY173-348" fmla="*/ 1000414 h 2045303"/>
                <a:gd name="connsiteX174-349" fmla="*/ 9510749 w 11613435"/>
                <a:gd name="connsiteY174-350" fmla="*/ 991572 h 2045303"/>
                <a:gd name="connsiteX175-351" fmla="*/ 9507858 w 11613435"/>
                <a:gd name="connsiteY175-352" fmla="*/ 991083 h 2045303"/>
                <a:gd name="connsiteX176-353" fmla="*/ 9455548 w 11613435"/>
                <a:gd name="connsiteY176-354" fmla="*/ 993752 h 2045303"/>
                <a:gd name="connsiteX177-355" fmla="*/ 9443985 w 11613435"/>
                <a:gd name="connsiteY177-356" fmla="*/ 1001641 h 2045303"/>
                <a:gd name="connsiteX178-357" fmla="*/ 9420539 w 11613435"/>
                <a:gd name="connsiteY178-358" fmla="*/ 1054040 h 2045303"/>
                <a:gd name="connsiteX179-359" fmla="*/ 9423954 w 11613435"/>
                <a:gd name="connsiteY179-360" fmla="*/ 1063005 h 2045303"/>
                <a:gd name="connsiteX180-361" fmla="*/ 9426863 w 11613435"/>
                <a:gd name="connsiteY180-362" fmla="*/ 1063601 h 2045303"/>
                <a:gd name="connsiteX181-363" fmla="*/ 9922784 w 11613435"/>
                <a:gd name="connsiteY181-364" fmla="*/ 1054360 h 2045303"/>
                <a:gd name="connsiteX182-365" fmla="*/ 9929696 w 11613435"/>
                <a:gd name="connsiteY182-366" fmla="*/ 1061040 h 2045303"/>
                <a:gd name="connsiteX183-367" fmla="*/ 9929393 w 11613435"/>
                <a:gd name="connsiteY183-368" fmla="*/ 1063165 h 2045303"/>
                <a:gd name="connsiteX184-369" fmla="*/ 9908882 w 11613435"/>
                <a:gd name="connsiteY184-370" fmla="*/ 1129306 h 2045303"/>
                <a:gd name="connsiteX185-371" fmla="*/ 9896047 w 11613435"/>
                <a:gd name="connsiteY185-372" fmla="*/ 1138725 h 2045303"/>
                <a:gd name="connsiteX186-373" fmla="*/ 9394060 w 11613435"/>
                <a:gd name="connsiteY186-374" fmla="*/ 1136404 h 2045303"/>
                <a:gd name="connsiteX187-375" fmla="*/ 9381678 w 11613435"/>
                <a:gd name="connsiteY187-376" fmla="*/ 1144587 h 2045303"/>
                <a:gd name="connsiteX188-377" fmla="*/ 9358348 w 11613435"/>
                <a:gd name="connsiteY188-378" fmla="*/ 1199903 h 2045303"/>
                <a:gd name="connsiteX189-379" fmla="*/ 9361968 w 11613435"/>
                <a:gd name="connsiteY189-380" fmla="*/ 1208806 h 2045303"/>
                <a:gd name="connsiteX190-381" fmla="*/ 9364325 w 11613435"/>
                <a:gd name="connsiteY190-382" fmla="*/ 1209331 h 2045303"/>
                <a:gd name="connsiteX191-383" fmla="*/ 9868652 w 11613435"/>
                <a:gd name="connsiteY191-384" fmla="*/ 1230198 h 2045303"/>
                <a:gd name="connsiteX192-385" fmla="*/ 9875171 w 11613435"/>
                <a:gd name="connsiteY192-386" fmla="*/ 1237243 h 2045303"/>
                <a:gd name="connsiteX193-387" fmla="*/ 9874878 w 11613435"/>
                <a:gd name="connsiteY193-388" fmla="*/ 1238977 h 2045303"/>
                <a:gd name="connsiteX194-389" fmla="*/ 9852090 w 11613435"/>
                <a:gd name="connsiteY194-390" fmla="*/ 1313105 h 2045303"/>
                <a:gd name="connsiteX195-391" fmla="*/ 9838276 w 11613435"/>
                <a:gd name="connsiteY195-392" fmla="*/ 1322507 h 2045303"/>
                <a:gd name="connsiteX196-393" fmla="*/ 9333238 w 11613435"/>
                <a:gd name="connsiteY196-394" fmla="*/ 1283415 h 2045303"/>
                <a:gd name="connsiteX197-395" fmla="*/ 9319958 w 11613435"/>
                <a:gd name="connsiteY197-396" fmla="*/ 1291420 h 2045303"/>
                <a:gd name="connsiteX198-397" fmla="*/ 9294324 w 11613435"/>
                <a:gd name="connsiteY198-398" fmla="*/ 1350044 h 2045303"/>
                <a:gd name="connsiteX199-399" fmla="*/ 9297820 w 11613435"/>
                <a:gd name="connsiteY199-400" fmla="*/ 1358984 h 2045303"/>
                <a:gd name="connsiteX200-401" fmla="*/ 9299750 w 11613435"/>
                <a:gd name="connsiteY200-402" fmla="*/ 1359508 h 2045303"/>
                <a:gd name="connsiteX201-403" fmla="*/ 9810623 w 11613435"/>
                <a:gd name="connsiteY201-404" fmla="*/ 1419529 h 2045303"/>
                <a:gd name="connsiteX202-405" fmla="*/ 9816573 w 11613435"/>
                <a:gd name="connsiteY202-406" fmla="*/ 1427045 h 2045303"/>
                <a:gd name="connsiteX203-407" fmla="*/ 9816307 w 11613435"/>
                <a:gd name="connsiteY203-408" fmla="*/ 1428282 h 2045303"/>
                <a:gd name="connsiteX204-409" fmla="*/ 9790708 w 11613435"/>
                <a:gd name="connsiteY204-410" fmla="*/ 1510789 h 2045303"/>
                <a:gd name="connsiteX205-411" fmla="*/ 9775791 w 11613435"/>
                <a:gd name="connsiteY205-412" fmla="*/ 1520030 h 2045303"/>
                <a:gd name="connsiteX206-413" fmla="*/ 9269286 w 11613435"/>
                <a:gd name="connsiteY206-414" fmla="*/ 1437852 h 2045303"/>
                <a:gd name="connsiteX207-415" fmla="*/ 9254992 w 11613435"/>
                <a:gd name="connsiteY207-416" fmla="*/ 1445475 h 2045303"/>
                <a:gd name="connsiteX208-417" fmla="*/ 9227481 w 11613435"/>
                <a:gd name="connsiteY208-418" fmla="*/ 1507898 h 2045303"/>
                <a:gd name="connsiteX209-419" fmla="*/ 9231216 w 11613435"/>
                <a:gd name="connsiteY209-420" fmla="*/ 1517522 h 2045303"/>
                <a:gd name="connsiteX210-421" fmla="*/ 9232719 w 11613435"/>
                <a:gd name="connsiteY210-422" fmla="*/ 1518002 h 2045303"/>
                <a:gd name="connsiteX211-423" fmla="*/ 9747720 w 11613435"/>
                <a:gd name="connsiteY211-424" fmla="*/ 1621812 h 2045303"/>
                <a:gd name="connsiteX212-425" fmla="*/ 9753039 w 11613435"/>
                <a:gd name="connsiteY212-426" fmla="*/ 1629817 h 2045303"/>
                <a:gd name="connsiteX213-427" fmla="*/ 9752870 w 11613435"/>
                <a:gd name="connsiteY213-428" fmla="*/ 1630484 h 2045303"/>
                <a:gd name="connsiteX214-429" fmla="*/ 9726124 w 11613435"/>
                <a:gd name="connsiteY214-430" fmla="*/ 1716904 h 2045303"/>
                <a:gd name="connsiteX215-431" fmla="*/ 9710238 w 11613435"/>
                <a:gd name="connsiteY215-432" fmla="*/ 1725941 h 2045303"/>
                <a:gd name="connsiteX216-433" fmla="*/ 9196856 w 11613435"/>
                <a:gd name="connsiteY216-434" fmla="*/ 1602981 h 2045303"/>
                <a:gd name="connsiteX217-435" fmla="*/ 9181433 w 11613435"/>
                <a:gd name="connsiteY217-436" fmla="*/ 1610746 h 2045303"/>
                <a:gd name="connsiteX218-437" fmla="*/ 9152668 w 11613435"/>
                <a:gd name="connsiteY218-438" fmla="*/ 1678186 h 2045303"/>
                <a:gd name="connsiteX219-439" fmla="*/ 9156243 w 11613435"/>
                <a:gd name="connsiteY219-440" fmla="*/ 1687089 h 2045303"/>
                <a:gd name="connsiteX220-441" fmla="*/ 9157008 w 11613435"/>
                <a:gd name="connsiteY220-442" fmla="*/ 1687365 h 2045303"/>
                <a:gd name="connsiteX221-443" fmla="*/ 9677203 w 11613435"/>
                <a:gd name="connsiteY221-444" fmla="*/ 1839357 h 2045303"/>
                <a:gd name="connsiteX222-445" fmla="*/ 9681819 w 11613435"/>
                <a:gd name="connsiteY222-446" fmla="*/ 1847771 h 2045303"/>
                <a:gd name="connsiteX223-447" fmla="*/ 9681784 w 11613435"/>
                <a:gd name="connsiteY223-448" fmla="*/ 1847878 h 2045303"/>
                <a:gd name="connsiteX224-449" fmla="*/ 9643679 w 11613435"/>
                <a:gd name="connsiteY224-450" fmla="*/ 1970820 h 2045303"/>
                <a:gd name="connsiteX225-451" fmla="*/ 9635185 w 11613435"/>
                <a:gd name="connsiteY225-452" fmla="*/ 1975294 h 2045303"/>
                <a:gd name="connsiteX226-453" fmla="*/ 9634945 w 11613435"/>
                <a:gd name="connsiteY226-454" fmla="*/ 1975214 h 2045303"/>
                <a:gd name="connsiteX227-455" fmla="*/ 9109822 w 11613435"/>
                <a:gd name="connsiteY227-456" fmla="*/ 1790579 h 2045303"/>
                <a:gd name="connsiteX228-457" fmla="*/ 9067039 w 11613435"/>
                <a:gd name="connsiteY228-458" fmla="*/ 1783276 h 2045303"/>
                <a:gd name="connsiteX229-459" fmla="*/ 8916879 w 11613435"/>
                <a:gd name="connsiteY229-460" fmla="*/ 1783276 h 2045303"/>
                <a:gd name="connsiteX230-461" fmla="*/ 8850899 w 11613435"/>
                <a:gd name="connsiteY230-462" fmla="*/ 1783498 h 2045303"/>
                <a:gd name="connsiteX231-463" fmla="*/ 8838509 w 11613435"/>
                <a:gd name="connsiteY231-464" fmla="*/ 1771126 h 2045303"/>
                <a:gd name="connsiteX232-465" fmla="*/ 8838518 w 11613435"/>
                <a:gd name="connsiteY232-466" fmla="*/ 1770583 h 2045303"/>
                <a:gd name="connsiteX233-467" fmla="*/ 8860576 w 11613435"/>
                <a:gd name="connsiteY233-468" fmla="*/ 1253965 h 2045303"/>
                <a:gd name="connsiteX234-469" fmla="*/ 8866136 w 11613435"/>
                <a:gd name="connsiteY234-470" fmla="*/ 1210212 h 2045303"/>
                <a:gd name="connsiteX235-471" fmla="*/ 8885650 w 11613435"/>
                <a:gd name="connsiteY235-472" fmla="*/ 1119148 h 2045303"/>
                <a:gd name="connsiteX236-473" fmla="*/ 8881408 w 11613435"/>
                <a:gd name="connsiteY236-474" fmla="*/ 1112575 h 2045303"/>
                <a:gd name="connsiteX237-475" fmla="*/ 8879922 w 11613435"/>
                <a:gd name="connsiteY237-476" fmla="*/ 1112459 h 2045303"/>
                <a:gd name="connsiteX238-477" fmla="*/ 8445632 w 11613435"/>
                <a:gd name="connsiteY238-478" fmla="*/ 1141465 h 2045303"/>
                <a:gd name="connsiteX239-479" fmla="*/ 8437814 w 11613435"/>
                <a:gd name="connsiteY239-480" fmla="*/ 1147175 h 2045303"/>
                <a:gd name="connsiteX240-481" fmla="*/ 8159918 w 11613435"/>
                <a:gd name="connsiteY240-482" fmla="*/ 1801288 h 2045303"/>
                <a:gd name="connsiteX241-483" fmla="*/ 8162844 w 11613435"/>
                <a:gd name="connsiteY241-484" fmla="*/ 1808555 h 2045303"/>
                <a:gd name="connsiteX242-485" fmla="*/ 8163165 w 11613435"/>
                <a:gd name="connsiteY242-486" fmla="*/ 1808679 h 2045303"/>
                <a:gd name="connsiteX243-487" fmla="*/ 8611793 w 11613435"/>
                <a:gd name="connsiteY243-488" fmla="*/ 1967217 h 2045303"/>
                <a:gd name="connsiteX244-489" fmla="*/ 8622982 w 11613435"/>
                <a:gd name="connsiteY244-490" fmla="*/ 1964816 h 2045303"/>
                <a:gd name="connsiteX245-491" fmla="*/ 8814217 w 11613435"/>
                <a:gd name="connsiteY245-492" fmla="*/ 1781631 h 2045303"/>
                <a:gd name="connsiteX246-493" fmla="*/ 8821200 w 11613435"/>
                <a:gd name="connsiteY246-494" fmla="*/ 1766145 h 2045303"/>
                <a:gd name="connsiteX247-495" fmla="*/ 8847083 w 11613435"/>
                <a:gd name="connsiteY247-496" fmla="*/ 1262806 h 2045303"/>
                <a:gd name="connsiteX248-497" fmla="*/ 8844166 w 11613435"/>
                <a:gd name="connsiteY248-498" fmla="*/ 1259559 h 2045303"/>
                <a:gd name="connsiteX249-499" fmla="*/ 8841053 w 11613435"/>
                <a:gd name="connsiteY249-500" fmla="*/ 1261730 h 2045303"/>
                <a:gd name="connsiteX250-501" fmla="*/ 8630525 w 11613435"/>
                <a:gd name="connsiteY250-502" fmla="*/ 1937767 h 2045303"/>
                <a:gd name="connsiteX251-503" fmla="*/ 8622235 w 11613435"/>
                <a:gd name="connsiteY251-504" fmla="*/ 1942134 h 2045303"/>
                <a:gd name="connsiteX252-505" fmla="*/ 8621977 w 11613435"/>
                <a:gd name="connsiteY252-506" fmla="*/ 1942045 h 2045303"/>
                <a:gd name="connsiteX253-507" fmla="*/ 8527765 w 11613435"/>
                <a:gd name="connsiteY253-508" fmla="*/ 1908557 h 2045303"/>
                <a:gd name="connsiteX254-509" fmla="*/ 8524172 w 11613435"/>
                <a:gd name="connsiteY254-510" fmla="*/ 1901610 h 2045303"/>
                <a:gd name="connsiteX255-511" fmla="*/ 8524207 w 11613435"/>
                <a:gd name="connsiteY255-512" fmla="*/ 1901504 h 2045303"/>
                <a:gd name="connsiteX256-513" fmla="*/ 8782401 w 11613435"/>
                <a:gd name="connsiteY256-514" fmla="*/ 1140060 h 2045303"/>
                <a:gd name="connsiteX257-515" fmla="*/ 8778932 w 11613435"/>
                <a:gd name="connsiteY257-516" fmla="*/ 1133033 h 2045303"/>
                <a:gd name="connsiteX258-517" fmla="*/ 8776887 w 11613435"/>
                <a:gd name="connsiteY258-518" fmla="*/ 1132748 h 2045303"/>
                <a:gd name="connsiteX259-519" fmla="*/ 8715345 w 11613435"/>
                <a:gd name="connsiteY259-520" fmla="*/ 1135728 h 2045303"/>
                <a:gd name="connsiteX260-521" fmla="*/ 8705560 w 11613435"/>
                <a:gd name="connsiteY260-522" fmla="*/ 1143039 h 2045303"/>
                <a:gd name="connsiteX261-523" fmla="*/ 8452410 w 11613435"/>
                <a:gd name="connsiteY261-524" fmla="*/ 1871778 h 2045303"/>
                <a:gd name="connsiteX262-525" fmla="*/ 8438632 w 11613435"/>
                <a:gd name="connsiteY262-526" fmla="*/ 1878538 h 2045303"/>
                <a:gd name="connsiteX263-527" fmla="*/ 8375391 w 11613435"/>
                <a:gd name="connsiteY263-528" fmla="*/ 1857342 h 2045303"/>
                <a:gd name="connsiteX264-529" fmla="*/ 8371904 w 11613435"/>
                <a:gd name="connsiteY264-530" fmla="*/ 1850324 h 2045303"/>
                <a:gd name="connsiteX265-531" fmla="*/ 8371967 w 11613435"/>
                <a:gd name="connsiteY265-532" fmla="*/ 1850146 h 2045303"/>
                <a:gd name="connsiteX266-533" fmla="*/ 8634955 w 11613435"/>
                <a:gd name="connsiteY266-534" fmla="*/ 1146748 h 2045303"/>
                <a:gd name="connsiteX267-535" fmla="*/ 8631708 w 11613435"/>
                <a:gd name="connsiteY267-536" fmla="*/ 1139615 h 2045303"/>
                <a:gd name="connsiteX268-537" fmla="*/ 8629422 w 11613435"/>
                <a:gd name="connsiteY268-538" fmla="*/ 1139277 h 2045303"/>
                <a:gd name="connsiteX269-539" fmla="*/ 8576472 w 11613435"/>
                <a:gd name="connsiteY269-540" fmla="*/ 1142586 h 2045303"/>
                <a:gd name="connsiteX270-541" fmla="*/ 8566973 w 11613435"/>
                <a:gd name="connsiteY270-542" fmla="*/ 1149568 h 2045303"/>
                <a:gd name="connsiteX271-543" fmla="*/ 8308316 w 11613435"/>
                <a:gd name="connsiteY271-544" fmla="*/ 1823008 h 2045303"/>
                <a:gd name="connsiteX272-545" fmla="*/ 8294565 w 11613435"/>
                <a:gd name="connsiteY272-546" fmla="*/ 1829413 h 2045303"/>
                <a:gd name="connsiteX273-547" fmla="*/ 8244604 w 11613435"/>
                <a:gd name="connsiteY273-548" fmla="*/ 1812130 h 2045303"/>
                <a:gd name="connsiteX274-549" fmla="*/ 8241180 w 11613435"/>
                <a:gd name="connsiteY274-550" fmla="*/ 1805086 h 2045303"/>
                <a:gd name="connsiteX275-551" fmla="*/ 8241277 w 11613435"/>
                <a:gd name="connsiteY275-552" fmla="*/ 1804819 h 2045303"/>
                <a:gd name="connsiteX276-553" fmla="*/ 8504177 w 11613435"/>
                <a:gd name="connsiteY276-554" fmla="*/ 1154816 h 2045303"/>
                <a:gd name="connsiteX277-555" fmla="*/ 8501117 w 11613435"/>
                <a:gd name="connsiteY277-556" fmla="*/ 1147602 h 2045303"/>
                <a:gd name="connsiteX278-557" fmla="*/ 8498769 w 11613435"/>
                <a:gd name="connsiteY278-558" fmla="*/ 1147202 h 2045303"/>
                <a:gd name="connsiteX279-559" fmla="*/ 8456074 w 11613435"/>
                <a:gd name="connsiteY279-560" fmla="*/ 1149346 h 2045303"/>
                <a:gd name="connsiteX280-561" fmla="*/ 8446664 w 11613435"/>
                <a:gd name="connsiteY280-562" fmla="*/ 1155785 h 2045303"/>
                <a:gd name="connsiteX281-563" fmla="*/ 8427540 w 11613435"/>
                <a:gd name="connsiteY281-564" fmla="*/ 1198533 h 2045303"/>
                <a:gd name="connsiteX282-565" fmla="*/ 8430315 w 11613435"/>
                <a:gd name="connsiteY282-566" fmla="*/ 1205844 h 2045303"/>
                <a:gd name="connsiteX283-567" fmla="*/ 8432699 w 11613435"/>
                <a:gd name="connsiteY283-568" fmla="*/ 1206334 h 2045303"/>
                <a:gd name="connsiteX284-569" fmla="*/ 8837263 w 11613435"/>
                <a:gd name="connsiteY284-570" fmla="*/ 1198791 h 2045303"/>
                <a:gd name="connsiteX285-571" fmla="*/ 8842912 w 11613435"/>
                <a:gd name="connsiteY285-572" fmla="*/ 1204226 h 2045303"/>
                <a:gd name="connsiteX286-573" fmla="*/ 8842663 w 11613435"/>
                <a:gd name="connsiteY286-574" fmla="*/ 1205969 h 2045303"/>
                <a:gd name="connsiteX287-575" fmla="*/ 8825923 w 11613435"/>
                <a:gd name="connsiteY287-576" fmla="*/ 1259933 h 2045303"/>
                <a:gd name="connsiteX288-577" fmla="*/ 8815454 w 11613435"/>
                <a:gd name="connsiteY288-578" fmla="*/ 1267618 h 2045303"/>
                <a:gd name="connsiteX289-579" fmla="*/ 8405935 w 11613435"/>
                <a:gd name="connsiteY289-580" fmla="*/ 1265723 h 2045303"/>
                <a:gd name="connsiteX290-581" fmla="*/ 8395831 w 11613435"/>
                <a:gd name="connsiteY290-582" fmla="*/ 1272394 h 2045303"/>
                <a:gd name="connsiteX291-583" fmla="*/ 8376796 w 11613435"/>
                <a:gd name="connsiteY291-584" fmla="*/ 1317526 h 2045303"/>
                <a:gd name="connsiteX292-585" fmla="*/ 8379741 w 11613435"/>
                <a:gd name="connsiteY292-586" fmla="*/ 1324784 h 2045303"/>
                <a:gd name="connsiteX293-587" fmla="*/ 8381671 w 11613435"/>
                <a:gd name="connsiteY293-588" fmla="*/ 1325220 h 2045303"/>
                <a:gd name="connsiteX294-589" fmla="*/ 8793075 w 11613435"/>
                <a:gd name="connsiteY294-590" fmla="*/ 1342244 h 2045303"/>
                <a:gd name="connsiteX295-591" fmla="*/ 8798367 w 11613435"/>
                <a:gd name="connsiteY295-592" fmla="*/ 1348008 h 2045303"/>
                <a:gd name="connsiteX296-593" fmla="*/ 8798136 w 11613435"/>
                <a:gd name="connsiteY296-594" fmla="*/ 1349360 h 2045303"/>
                <a:gd name="connsiteX297-595" fmla="*/ 8779546 w 11613435"/>
                <a:gd name="connsiteY297-596" fmla="*/ 1409843 h 2045303"/>
                <a:gd name="connsiteX298-597" fmla="*/ 8768277 w 11613435"/>
                <a:gd name="connsiteY298-598" fmla="*/ 1417510 h 2045303"/>
                <a:gd name="connsiteX299-599" fmla="*/ 8356267 w 11613435"/>
                <a:gd name="connsiteY299-600" fmla="*/ 1385623 h 2045303"/>
                <a:gd name="connsiteX300-601" fmla="*/ 8345434 w 11613435"/>
                <a:gd name="connsiteY300-602" fmla="*/ 1392134 h 2045303"/>
                <a:gd name="connsiteX301-603" fmla="*/ 8324522 w 11613435"/>
                <a:gd name="connsiteY301-604" fmla="*/ 1439960 h 2045303"/>
                <a:gd name="connsiteX302-605" fmla="*/ 8327360 w 11613435"/>
                <a:gd name="connsiteY302-606" fmla="*/ 1447236 h 2045303"/>
                <a:gd name="connsiteX303-607" fmla="*/ 8328970 w 11613435"/>
                <a:gd name="connsiteY303-608" fmla="*/ 1447672 h 2045303"/>
                <a:gd name="connsiteX304-609" fmla="*/ 8745764 w 11613435"/>
                <a:gd name="connsiteY304-610" fmla="*/ 1496735 h 2045303"/>
                <a:gd name="connsiteX305-611" fmla="*/ 8750612 w 11613435"/>
                <a:gd name="connsiteY305-612" fmla="*/ 1502872 h 2045303"/>
                <a:gd name="connsiteX306-613" fmla="*/ 8750407 w 11613435"/>
                <a:gd name="connsiteY306-614" fmla="*/ 1503851 h 2045303"/>
                <a:gd name="connsiteX307-615" fmla="*/ 8729523 w 11613435"/>
                <a:gd name="connsiteY307-616" fmla="*/ 1571156 h 2045303"/>
                <a:gd name="connsiteX308-617" fmla="*/ 8717355 w 11613435"/>
                <a:gd name="connsiteY308-618" fmla="*/ 1578699 h 2045303"/>
                <a:gd name="connsiteX309-619" fmla="*/ 8304145 w 11613435"/>
                <a:gd name="connsiteY309-620" fmla="*/ 1511651 h 2045303"/>
                <a:gd name="connsiteX310-621" fmla="*/ 8292484 w 11613435"/>
                <a:gd name="connsiteY310-622" fmla="*/ 1517878 h 2045303"/>
                <a:gd name="connsiteX311-623" fmla="*/ 8270069 w 11613435"/>
                <a:gd name="connsiteY311-624" fmla="*/ 1568782 h 2045303"/>
                <a:gd name="connsiteX312-625" fmla="*/ 8273120 w 11613435"/>
                <a:gd name="connsiteY312-626" fmla="*/ 1576636 h 2045303"/>
                <a:gd name="connsiteX313-627" fmla="*/ 8274339 w 11613435"/>
                <a:gd name="connsiteY313-628" fmla="*/ 1577027 h 2045303"/>
                <a:gd name="connsiteX314-629" fmla="*/ 8694513 w 11613435"/>
                <a:gd name="connsiteY314-630" fmla="*/ 1661713 h 2045303"/>
                <a:gd name="connsiteX315-631" fmla="*/ 8698863 w 11613435"/>
                <a:gd name="connsiteY315-632" fmla="*/ 1668250 h 2045303"/>
                <a:gd name="connsiteX316-633" fmla="*/ 8698711 w 11613435"/>
                <a:gd name="connsiteY316-634" fmla="*/ 1668829 h 2045303"/>
                <a:gd name="connsiteX317-635" fmla="*/ 8676813 w 11613435"/>
                <a:gd name="connsiteY317-636" fmla="*/ 1739336 h 2045303"/>
                <a:gd name="connsiteX318-637" fmla="*/ 8663853 w 11613435"/>
                <a:gd name="connsiteY318-638" fmla="*/ 1746710 h 2045303"/>
                <a:gd name="connsiteX319-639" fmla="*/ 8245031 w 11613435"/>
                <a:gd name="connsiteY319-640" fmla="*/ 1646396 h 2045303"/>
                <a:gd name="connsiteX320-641" fmla="*/ 8232454 w 11613435"/>
                <a:gd name="connsiteY320-642" fmla="*/ 1652729 h 2045303"/>
                <a:gd name="connsiteX321-643" fmla="*/ 8209008 w 11613435"/>
                <a:gd name="connsiteY321-644" fmla="*/ 1707778 h 2045303"/>
                <a:gd name="connsiteX322-645" fmla="*/ 8211943 w 11613435"/>
                <a:gd name="connsiteY322-646" fmla="*/ 1715045 h 2045303"/>
                <a:gd name="connsiteX323-647" fmla="*/ 8212566 w 11613435"/>
                <a:gd name="connsiteY323-648" fmla="*/ 1715267 h 2045303"/>
                <a:gd name="connsiteX324-649" fmla="*/ 8636911 w 11613435"/>
                <a:gd name="connsiteY324-650" fmla="*/ 1839179 h 2045303"/>
                <a:gd name="connsiteX325-651" fmla="*/ 8640674 w 11613435"/>
                <a:gd name="connsiteY325-652" fmla="*/ 1846054 h 2045303"/>
                <a:gd name="connsiteX326-653" fmla="*/ 8640647 w 11613435"/>
                <a:gd name="connsiteY326-654" fmla="*/ 1846143 h 2045303"/>
                <a:gd name="connsiteX327-655" fmla="*/ 8609516 w 11613435"/>
                <a:gd name="connsiteY327-656" fmla="*/ 1946404 h 2045303"/>
                <a:gd name="connsiteX328-657" fmla="*/ 8602578 w 11613435"/>
                <a:gd name="connsiteY328-658" fmla="*/ 1950024 h 2045303"/>
                <a:gd name="connsiteX329-659" fmla="*/ 8602400 w 11613435"/>
                <a:gd name="connsiteY329-660" fmla="*/ 1949962 h 2045303"/>
                <a:gd name="connsiteX330-661" fmla="*/ 8174007 w 11613435"/>
                <a:gd name="connsiteY330-662" fmla="*/ 1799375 h 2045303"/>
                <a:gd name="connsiteX331-663" fmla="*/ 8139105 w 11613435"/>
                <a:gd name="connsiteY331-664" fmla="*/ 1793416 h 2045303"/>
                <a:gd name="connsiteX332-665" fmla="*/ 0 w 11613435"/>
                <a:gd name="connsiteY332-666" fmla="*/ 1793416 h 2045303"/>
                <a:gd name="connsiteX0-667" fmla="*/ 12162075 w 12162075"/>
                <a:gd name="connsiteY0-668" fmla="*/ 1755213 h 2045303"/>
                <a:gd name="connsiteX1-669" fmla="*/ 11296607 w 12162075"/>
                <a:gd name="connsiteY1-670" fmla="*/ 1755213 h 2045303"/>
                <a:gd name="connsiteX2-671" fmla="*/ 11277110 w 12162075"/>
                <a:gd name="connsiteY2-672" fmla="*/ 1735716 h 2045303"/>
                <a:gd name="connsiteX3-673" fmla="*/ 11277128 w 12162075"/>
                <a:gd name="connsiteY3-674" fmla="*/ 1734880 h 2045303"/>
                <a:gd name="connsiteX4-675" fmla="*/ 11311817 w 12162075"/>
                <a:gd name="connsiteY4-676" fmla="*/ 921909 h 2045303"/>
                <a:gd name="connsiteX5-677" fmla="*/ 11320561 w 12162075"/>
                <a:gd name="connsiteY5-678" fmla="*/ 853065 h 2045303"/>
                <a:gd name="connsiteX6-679" fmla="*/ 11351274 w 12162075"/>
                <a:gd name="connsiteY6-680" fmla="*/ 709763 h 2045303"/>
                <a:gd name="connsiteX7-681" fmla="*/ 11344576 w 12162075"/>
                <a:gd name="connsiteY7-682" fmla="*/ 699410 h 2045303"/>
                <a:gd name="connsiteX8-683" fmla="*/ 11342246 w 12162075"/>
                <a:gd name="connsiteY8-684" fmla="*/ 699232 h 2045303"/>
                <a:gd name="connsiteX9-685" fmla="*/ 10650002 w 12162075"/>
                <a:gd name="connsiteY9-686" fmla="*/ 745707 h 2045303"/>
                <a:gd name="connsiteX10-687" fmla="*/ 10464273 w 12162075"/>
                <a:gd name="connsiteY10-688" fmla="*/ 1069836 h 2045303"/>
                <a:gd name="connsiteX11-689" fmla="*/ 10484846 w 12162075"/>
                <a:gd name="connsiteY11-690" fmla="*/ 747984 h 2045303"/>
                <a:gd name="connsiteX12-691" fmla="*/ 10186057 w 12162075"/>
                <a:gd name="connsiteY12-692" fmla="*/ 940642 h 2045303"/>
                <a:gd name="connsiteX13-693" fmla="*/ 10388064 w 12162075"/>
                <a:gd name="connsiteY13-694" fmla="*/ 664827 h 2045303"/>
                <a:gd name="connsiteX14-695" fmla="*/ 10046936 w 12162075"/>
                <a:gd name="connsiteY14-696" fmla="*/ 703341 h 2045303"/>
                <a:gd name="connsiteX15-697" fmla="*/ 10355118 w 12162075"/>
                <a:gd name="connsiteY15-698" fmla="*/ 557754 h 2045303"/>
                <a:gd name="connsiteX16-699" fmla="*/ 10040603 w 12162075"/>
                <a:gd name="connsiteY16-700" fmla="*/ 412593 h 2045303"/>
                <a:gd name="connsiteX17-701" fmla="*/ 10381686 w 12162075"/>
                <a:gd name="connsiteY17-702" fmla="*/ 434901 h 2045303"/>
                <a:gd name="connsiteX18-703" fmla="*/ 10180525 w 12162075"/>
                <a:gd name="connsiteY18-704" fmla="*/ 157646 h 2045303"/>
                <a:gd name="connsiteX19-705" fmla="*/ 10467164 w 12162075"/>
                <a:gd name="connsiteY19-706" fmla="*/ 348214 h 2045303"/>
                <a:gd name="connsiteX20-707" fmla="*/ 10429157 w 12162075"/>
                <a:gd name="connsiteY20-708" fmla="*/ 6793 h 2045303"/>
                <a:gd name="connsiteX21-709" fmla="*/ 10580046 w 12162075"/>
                <a:gd name="connsiteY21-710" fmla="*/ 312768 h 2045303"/>
                <a:gd name="connsiteX22-711" fmla="*/ 10719905 w 12162075"/>
                <a:gd name="connsiteY22-712" fmla="*/ 460 h 2045303"/>
                <a:gd name="connsiteX23-713" fmla="*/ 10699020 w 12162075"/>
                <a:gd name="connsiteY23-714" fmla="*/ 344371 h 2045303"/>
                <a:gd name="connsiteX24-715" fmla="*/ 10973776 w 12162075"/>
                <a:gd name="connsiteY24-716" fmla="*/ 144820 h 2045303"/>
                <a:gd name="connsiteX25-717" fmla="*/ 10784320 w 12162075"/>
                <a:gd name="connsiteY25-718" fmla="*/ 426976 h 2045303"/>
                <a:gd name="connsiteX26-719" fmla="*/ 11125750 w 12162075"/>
                <a:gd name="connsiteY26-720" fmla="*/ 388978 h 2045303"/>
                <a:gd name="connsiteX27-721" fmla="*/ 10817408 w 12162075"/>
                <a:gd name="connsiteY27-722" fmla="*/ 540205 h 2045303"/>
                <a:gd name="connsiteX28-723" fmla="*/ 11119150 w 12162075"/>
                <a:gd name="connsiteY28-724" fmla="*/ 677698 h 2045303"/>
                <a:gd name="connsiteX29-725" fmla="*/ 10781625 w 12162075"/>
                <a:gd name="connsiteY29-726" fmla="*/ 658343 h 2045303"/>
                <a:gd name="connsiteX30-727" fmla="*/ 10428943 w 12162075"/>
                <a:gd name="connsiteY30-728" fmla="*/ 659891 h 2045303"/>
                <a:gd name="connsiteX31-729" fmla="*/ 10552953 w 12162075"/>
                <a:gd name="connsiteY31-730" fmla="*/ 377566 h 2045303"/>
                <a:gd name="connsiteX32-731" fmla="*/ 10761087 w 12162075"/>
                <a:gd name="connsiteY32-732" fmla="*/ 613176 h 2045303"/>
                <a:gd name="connsiteX33-733" fmla="*/ 10684967 w 12162075"/>
                <a:gd name="connsiteY33-734" fmla="*/ 706366 h 2045303"/>
                <a:gd name="connsiteX34-735" fmla="*/ 10648597 w 12162075"/>
                <a:gd name="connsiteY34-736" fmla="*/ 749175 h 2045303"/>
                <a:gd name="connsiteX35-737" fmla="*/ 10209263 w 12162075"/>
                <a:gd name="connsiteY35-738" fmla="*/ 1783214 h 2045303"/>
                <a:gd name="connsiteX36-739" fmla="*/ 10213880 w 12162075"/>
                <a:gd name="connsiteY36-740" fmla="*/ 1794643 h 2045303"/>
                <a:gd name="connsiteX37-741" fmla="*/ 10214387 w 12162075"/>
                <a:gd name="connsiteY37-742" fmla="*/ 1794839 h 2045303"/>
                <a:gd name="connsiteX38-743" fmla="*/ 10920355 w 12162075"/>
                <a:gd name="connsiteY38-744" fmla="*/ 2044325 h 2045303"/>
                <a:gd name="connsiteX39-745" fmla="*/ 10937948 w 12162075"/>
                <a:gd name="connsiteY39-746" fmla="*/ 2040536 h 2045303"/>
                <a:gd name="connsiteX40-747" fmla="*/ 11238917 w 12162075"/>
                <a:gd name="connsiteY40-748" fmla="*/ 1752278 h 2045303"/>
                <a:gd name="connsiteX41-749" fmla="*/ 11249910 w 12162075"/>
                <a:gd name="connsiteY41-750" fmla="*/ 1727898 h 2045303"/>
                <a:gd name="connsiteX42-751" fmla="*/ 11290613 w 12162075"/>
                <a:gd name="connsiteY42-752" fmla="*/ 935936 h 2045303"/>
                <a:gd name="connsiteX43-753" fmla="*/ 11281122 w 12162075"/>
                <a:gd name="connsiteY43-754" fmla="*/ 934246 h 2045303"/>
                <a:gd name="connsiteX44-755" fmla="*/ 10949832 w 12162075"/>
                <a:gd name="connsiteY44-756" fmla="*/ 1998046 h 2045303"/>
                <a:gd name="connsiteX45-757" fmla="*/ 10936783 w 12162075"/>
                <a:gd name="connsiteY45-758" fmla="*/ 2004904 h 2045303"/>
                <a:gd name="connsiteX46-759" fmla="*/ 10936374 w 12162075"/>
                <a:gd name="connsiteY46-760" fmla="*/ 2004770 h 2045303"/>
                <a:gd name="connsiteX47-761" fmla="*/ 10788145 w 12162075"/>
                <a:gd name="connsiteY47-762" fmla="*/ 1952061 h 2045303"/>
                <a:gd name="connsiteX48-763" fmla="*/ 10782497 w 12162075"/>
                <a:gd name="connsiteY48-764" fmla="*/ 1941103 h 2045303"/>
                <a:gd name="connsiteX49-765" fmla="*/ 10782541 w 12162075"/>
                <a:gd name="connsiteY49-766" fmla="*/ 1940960 h 2045303"/>
                <a:gd name="connsiteX50-767" fmla="*/ 11188813 w 12162075"/>
                <a:gd name="connsiteY50-768" fmla="*/ 742789 h 2045303"/>
                <a:gd name="connsiteX51-769" fmla="*/ 11183352 w 12162075"/>
                <a:gd name="connsiteY51-770" fmla="*/ 731742 h 2045303"/>
                <a:gd name="connsiteX52-771" fmla="*/ 11180132 w 12162075"/>
                <a:gd name="connsiteY52-772" fmla="*/ 731288 h 2045303"/>
                <a:gd name="connsiteX53-773" fmla="*/ 11083296 w 12162075"/>
                <a:gd name="connsiteY53-774" fmla="*/ 735967 h 2045303"/>
                <a:gd name="connsiteX54-775" fmla="*/ 11067908 w 12162075"/>
                <a:gd name="connsiteY54-776" fmla="*/ 747477 h 2045303"/>
                <a:gd name="connsiteX55-777" fmla="*/ 10669490 w 12162075"/>
                <a:gd name="connsiteY55-778" fmla="*/ 1894183 h 2045303"/>
                <a:gd name="connsiteX56-779" fmla="*/ 10647814 w 12162075"/>
                <a:gd name="connsiteY56-780" fmla="*/ 1904857 h 2045303"/>
                <a:gd name="connsiteX57-781" fmla="*/ 10548309 w 12162075"/>
                <a:gd name="connsiteY57-782" fmla="*/ 1871493 h 2045303"/>
                <a:gd name="connsiteX58-783" fmla="*/ 10542813 w 12162075"/>
                <a:gd name="connsiteY58-784" fmla="*/ 1860464 h 2045303"/>
                <a:gd name="connsiteX59-785" fmla="*/ 10542910 w 12162075"/>
                <a:gd name="connsiteY59-786" fmla="*/ 1860179 h 2045303"/>
                <a:gd name="connsiteX60-787" fmla="*/ 10956752 w 12162075"/>
                <a:gd name="connsiteY60-788" fmla="*/ 753303 h 2045303"/>
                <a:gd name="connsiteX61-789" fmla="*/ 10951646 w 12162075"/>
                <a:gd name="connsiteY61-790" fmla="*/ 742078 h 2045303"/>
                <a:gd name="connsiteX62-791" fmla="*/ 10948044 w 12162075"/>
                <a:gd name="connsiteY62-792" fmla="*/ 741544 h 2045303"/>
                <a:gd name="connsiteX63-793" fmla="*/ 10864728 w 12162075"/>
                <a:gd name="connsiteY63-794" fmla="*/ 746756 h 2045303"/>
                <a:gd name="connsiteX64-795" fmla="*/ 10849767 w 12162075"/>
                <a:gd name="connsiteY64-796" fmla="*/ 757732 h 2045303"/>
                <a:gd name="connsiteX65-797" fmla="*/ 10442748 w 12162075"/>
                <a:gd name="connsiteY65-798" fmla="*/ 1817476 h 2045303"/>
                <a:gd name="connsiteX66-799" fmla="*/ 10421107 w 12162075"/>
                <a:gd name="connsiteY66-800" fmla="*/ 1827545 h 2045303"/>
                <a:gd name="connsiteX67-801" fmla="*/ 10342523 w 12162075"/>
                <a:gd name="connsiteY67-802" fmla="*/ 1800318 h 2045303"/>
                <a:gd name="connsiteX68-803" fmla="*/ 10337142 w 12162075"/>
                <a:gd name="connsiteY68-804" fmla="*/ 1789218 h 2045303"/>
                <a:gd name="connsiteX69-805" fmla="*/ 10337293 w 12162075"/>
                <a:gd name="connsiteY69-806" fmla="*/ 1788809 h 2045303"/>
                <a:gd name="connsiteX70-807" fmla="*/ 10751001 w 12162075"/>
                <a:gd name="connsiteY70-808" fmla="*/ 765924 h 2045303"/>
                <a:gd name="connsiteX71-809" fmla="*/ 10746189 w 12162075"/>
                <a:gd name="connsiteY71-810" fmla="*/ 754574 h 2045303"/>
                <a:gd name="connsiteX72-811" fmla="*/ 10742480 w 12162075"/>
                <a:gd name="connsiteY72-812" fmla="*/ 753952 h 2045303"/>
                <a:gd name="connsiteX73-813" fmla="*/ 10675334 w 12162075"/>
                <a:gd name="connsiteY73-814" fmla="*/ 757323 h 2045303"/>
                <a:gd name="connsiteX74-815" fmla="*/ 10660515 w 12162075"/>
                <a:gd name="connsiteY74-816" fmla="*/ 767454 h 2045303"/>
                <a:gd name="connsiteX75-817" fmla="*/ 10630416 w 12162075"/>
                <a:gd name="connsiteY75-818" fmla="*/ 834724 h 2045303"/>
                <a:gd name="connsiteX76-819" fmla="*/ 10634810 w 12162075"/>
                <a:gd name="connsiteY76-820" fmla="*/ 846243 h 2045303"/>
                <a:gd name="connsiteX77-821" fmla="*/ 10638537 w 12162075"/>
                <a:gd name="connsiteY77-822" fmla="*/ 846999 h 2045303"/>
                <a:gd name="connsiteX78-823" fmla="*/ 11275180 w 12162075"/>
                <a:gd name="connsiteY78-824" fmla="*/ 835133 h 2045303"/>
                <a:gd name="connsiteX79-825" fmla="*/ 11284057 w 12162075"/>
                <a:gd name="connsiteY79-826" fmla="*/ 843690 h 2045303"/>
                <a:gd name="connsiteX80-827" fmla="*/ 11283666 w 12162075"/>
                <a:gd name="connsiteY80-828" fmla="*/ 846430 h 2045303"/>
                <a:gd name="connsiteX81-829" fmla="*/ 11257338 w 12162075"/>
                <a:gd name="connsiteY81-830" fmla="*/ 931347 h 2045303"/>
                <a:gd name="connsiteX82-831" fmla="*/ 11240856 w 12162075"/>
                <a:gd name="connsiteY82-832" fmla="*/ 943434 h 2045303"/>
                <a:gd name="connsiteX83-833" fmla="*/ 10596421 w 12162075"/>
                <a:gd name="connsiteY83-834" fmla="*/ 940455 h 2045303"/>
                <a:gd name="connsiteX84-835" fmla="*/ 10580526 w 12162075"/>
                <a:gd name="connsiteY84-836" fmla="*/ 950951 h 2045303"/>
                <a:gd name="connsiteX85-837" fmla="*/ 10550578 w 12162075"/>
                <a:gd name="connsiteY85-838" fmla="*/ 1021974 h 2045303"/>
                <a:gd name="connsiteX86-839" fmla="*/ 10555221 w 12162075"/>
                <a:gd name="connsiteY86-840" fmla="*/ 1033395 h 2045303"/>
                <a:gd name="connsiteX87-841" fmla="*/ 10558245 w 12162075"/>
                <a:gd name="connsiteY87-842" fmla="*/ 1034071 h 2045303"/>
                <a:gd name="connsiteX88-843" fmla="*/ 11205624 w 12162075"/>
                <a:gd name="connsiteY88-844" fmla="*/ 1060897 h 2045303"/>
                <a:gd name="connsiteX89-845" fmla="*/ 11214012 w 12162075"/>
                <a:gd name="connsiteY89-846" fmla="*/ 1069916 h 2045303"/>
                <a:gd name="connsiteX90-847" fmla="*/ 11213629 w 12162075"/>
                <a:gd name="connsiteY90-848" fmla="*/ 1072167 h 2045303"/>
                <a:gd name="connsiteX91-849" fmla="*/ 11184375 w 12162075"/>
                <a:gd name="connsiteY91-850" fmla="*/ 1167340 h 2045303"/>
                <a:gd name="connsiteX92-851" fmla="*/ 11166639 w 12162075"/>
                <a:gd name="connsiteY92-852" fmla="*/ 1179410 h 2045303"/>
                <a:gd name="connsiteX93-853" fmla="*/ 10518299 w 12162075"/>
                <a:gd name="connsiteY93-854" fmla="*/ 1129226 h 2045303"/>
                <a:gd name="connsiteX94-855" fmla="*/ 10501248 w 12162075"/>
                <a:gd name="connsiteY94-856" fmla="*/ 1139473 h 2045303"/>
                <a:gd name="connsiteX95-857" fmla="*/ 10468338 w 12162075"/>
                <a:gd name="connsiteY95-858" fmla="*/ 1214730 h 2045303"/>
                <a:gd name="connsiteX96-859" fmla="*/ 10472830 w 12162075"/>
                <a:gd name="connsiteY96-860" fmla="*/ 1226213 h 2045303"/>
                <a:gd name="connsiteX97-861" fmla="*/ 10475311 w 12162075"/>
                <a:gd name="connsiteY97-862" fmla="*/ 1226880 h 2045303"/>
                <a:gd name="connsiteX98-863" fmla="*/ 11131203 w 12162075"/>
                <a:gd name="connsiteY98-864" fmla="*/ 1303961 h 2045303"/>
                <a:gd name="connsiteX99-865" fmla="*/ 11138843 w 12162075"/>
                <a:gd name="connsiteY99-866" fmla="*/ 1313630 h 2045303"/>
                <a:gd name="connsiteX100-867" fmla="*/ 11138514 w 12162075"/>
                <a:gd name="connsiteY100-868" fmla="*/ 1315204 h 2045303"/>
                <a:gd name="connsiteX101-869" fmla="*/ 11105604 w 12162075"/>
                <a:gd name="connsiteY101-870" fmla="*/ 1421122 h 2045303"/>
                <a:gd name="connsiteX102-871" fmla="*/ 11086453 w 12162075"/>
                <a:gd name="connsiteY102-872" fmla="*/ 1432978 h 2045303"/>
                <a:gd name="connsiteX103-873" fmla="*/ 10436255 w 12162075"/>
                <a:gd name="connsiteY103-874" fmla="*/ 1327479 h 2045303"/>
                <a:gd name="connsiteX104-875" fmla="*/ 10417905 w 12162075"/>
                <a:gd name="connsiteY104-876" fmla="*/ 1337263 h 2045303"/>
                <a:gd name="connsiteX105-877" fmla="*/ 10382549 w 12162075"/>
                <a:gd name="connsiteY105-878" fmla="*/ 1417395 h 2045303"/>
                <a:gd name="connsiteX106-879" fmla="*/ 10387343 w 12162075"/>
                <a:gd name="connsiteY106-880" fmla="*/ 1429758 h 2045303"/>
                <a:gd name="connsiteX107-881" fmla="*/ 10389282 w 12162075"/>
                <a:gd name="connsiteY107-882" fmla="*/ 1430372 h 2045303"/>
                <a:gd name="connsiteX108-883" fmla="*/ 11050457 w 12162075"/>
                <a:gd name="connsiteY108-884" fmla="*/ 1563640 h 2045303"/>
                <a:gd name="connsiteX109-885" fmla="*/ 11057288 w 12162075"/>
                <a:gd name="connsiteY109-886" fmla="*/ 1573905 h 2045303"/>
                <a:gd name="connsiteX110-887" fmla="*/ 11057066 w 12162075"/>
                <a:gd name="connsiteY110-888" fmla="*/ 1574768 h 2045303"/>
                <a:gd name="connsiteX111-889" fmla="*/ 11022617 w 12162075"/>
                <a:gd name="connsiteY111-890" fmla="*/ 1685711 h 2045303"/>
                <a:gd name="connsiteX112-891" fmla="*/ 11002212 w 12162075"/>
                <a:gd name="connsiteY112-892" fmla="*/ 1697318 h 2045303"/>
                <a:gd name="connsiteX113-893" fmla="*/ 10343119 w 12162075"/>
                <a:gd name="connsiteY113-894" fmla="*/ 1539465 h 2045303"/>
                <a:gd name="connsiteX114-895" fmla="*/ 10323319 w 12162075"/>
                <a:gd name="connsiteY114-896" fmla="*/ 1549436 h 2045303"/>
                <a:gd name="connsiteX115-897" fmla="*/ 10286487 w 12162075"/>
                <a:gd name="connsiteY115-898" fmla="*/ 1636061 h 2045303"/>
                <a:gd name="connsiteX116-899" fmla="*/ 10291103 w 12162075"/>
                <a:gd name="connsiteY116-900" fmla="*/ 1647490 h 2045303"/>
                <a:gd name="connsiteX117-901" fmla="*/ 10292064 w 12162075"/>
                <a:gd name="connsiteY117-902" fmla="*/ 1647837 h 2045303"/>
                <a:gd name="connsiteX118-903" fmla="*/ 10959891 w 12162075"/>
                <a:gd name="connsiteY118-904" fmla="*/ 1842906 h 2045303"/>
                <a:gd name="connsiteX119-905" fmla="*/ 10965807 w 12162075"/>
                <a:gd name="connsiteY119-906" fmla="*/ 1853739 h 2045303"/>
                <a:gd name="connsiteX120-907" fmla="*/ 10965771 w 12162075"/>
                <a:gd name="connsiteY120-908" fmla="*/ 1853855 h 2045303"/>
                <a:gd name="connsiteX121-909" fmla="*/ 10916851 w 12162075"/>
                <a:gd name="connsiteY121-910" fmla="*/ 2011637 h 2045303"/>
                <a:gd name="connsiteX122-911" fmla="*/ 10905928 w 12162075"/>
                <a:gd name="connsiteY122-912" fmla="*/ 2017374 h 2045303"/>
                <a:gd name="connsiteX123-913" fmla="*/ 10905634 w 12162075"/>
                <a:gd name="connsiteY123-914" fmla="*/ 2017276 h 2045303"/>
                <a:gd name="connsiteX124-915" fmla="*/ 10231509 w 12162075"/>
                <a:gd name="connsiteY124-916" fmla="*/ 1780252 h 2045303"/>
                <a:gd name="connsiteX125-917" fmla="*/ 10176584 w 12162075"/>
                <a:gd name="connsiteY125-918" fmla="*/ 1770877 h 2045303"/>
                <a:gd name="connsiteX126-919" fmla="*/ 10091809 w 12162075"/>
                <a:gd name="connsiteY126-920" fmla="*/ 1771037 h 2045303"/>
                <a:gd name="connsiteX127-921" fmla="*/ 9939524 w 12162075"/>
                <a:gd name="connsiteY127-922" fmla="*/ 1771037 h 2045303"/>
                <a:gd name="connsiteX128-923" fmla="*/ 9924332 w 12162075"/>
                <a:gd name="connsiteY128-924" fmla="*/ 1755863 h 2045303"/>
                <a:gd name="connsiteX129-925" fmla="*/ 9924350 w 12162075"/>
                <a:gd name="connsiteY129-926" fmla="*/ 1755205 h 2045303"/>
                <a:gd name="connsiteX130-927" fmla="*/ 9951389 w 12162075"/>
                <a:gd name="connsiteY130-928" fmla="*/ 1121906 h 2045303"/>
                <a:gd name="connsiteX131-929" fmla="*/ 9958203 w 12162075"/>
                <a:gd name="connsiteY131-930" fmla="*/ 1068280 h 2045303"/>
                <a:gd name="connsiteX132-931" fmla="*/ 9982129 w 12162075"/>
                <a:gd name="connsiteY132-932" fmla="*/ 956652 h 2045303"/>
                <a:gd name="connsiteX133-933" fmla="*/ 9976899 w 12162075"/>
                <a:gd name="connsiteY133-934" fmla="*/ 948593 h 2045303"/>
                <a:gd name="connsiteX134-935" fmla="*/ 9975094 w 12162075"/>
                <a:gd name="connsiteY134-936" fmla="*/ 948451 h 2045303"/>
                <a:gd name="connsiteX135-937" fmla="*/ 9442758 w 12162075"/>
                <a:gd name="connsiteY135-938" fmla="*/ 984030 h 2045303"/>
                <a:gd name="connsiteX136-939" fmla="*/ 9433160 w 12162075"/>
                <a:gd name="connsiteY136-940" fmla="*/ 991021 h 2045303"/>
                <a:gd name="connsiteX137-941" fmla="*/ 9092495 w 12162075"/>
                <a:gd name="connsiteY137-942" fmla="*/ 1792838 h 2045303"/>
                <a:gd name="connsiteX138-943" fmla="*/ 9096107 w 12162075"/>
                <a:gd name="connsiteY138-944" fmla="*/ 1801741 h 2045303"/>
                <a:gd name="connsiteX139-945" fmla="*/ 9096489 w 12162075"/>
                <a:gd name="connsiteY139-946" fmla="*/ 1801893 h 2045303"/>
                <a:gd name="connsiteX140-947" fmla="*/ 9646410 w 12162075"/>
                <a:gd name="connsiteY140-948" fmla="*/ 1996232 h 2045303"/>
                <a:gd name="connsiteX141-949" fmla="*/ 9660117 w 12162075"/>
                <a:gd name="connsiteY141-950" fmla="*/ 1993279 h 2045303"/>
                <a:gd name="connsiteX142-951" fmla="*/ 9894553 w 12162075"/>
                <a:gd name="connsiteY142-952" fmla="*/ 1768733 h 2045303"/>
                <a:gd name="connsiteX143-953" fmla="*/ 9903119 w 12162075"/>
                <a:gd name="connsiteY143-954" fmla="*/ 1749752 h 2045303"/>
                <a:gd name="connsiteX144-955" fmla="*/ 9934828 w 12162075"/>
                <a:gd name="connsiteY144-956" fmla="*/ 1132837 h 2045303"/>
                <a:gd name="connsiteX145-957" fmla="*/ 9931225 w 12162075"/>
                <a:gd name="connsiteY145-958" fmla="*/ 1128870 h 2045303"/>
                <a:gd name="connsiteX146-959" fmla="*/ 9927427 w 12162075"/>
                <a:gd name="connsiteY146-960" fmla="*/ 1131521 h 2045303"/>
                <a:gd name="connsiteX147-961" fmla="*/ 9669367 w 12162075"/>
                <a:gd name="connsiteY147-962" fmla="*/ 1960199 h 2045303"/>
                <a:gd name="connsiteX148-963" fmla="*/ 9659191 w 12162075"/>
                <a:gd name="connsiteY148-964" fmla="*/ 1965545 h 2045303"/>
                <a:gd name="connsiteX149-965" fmla="*/ 9658889 w 12162075"/>
                <a:gd name="connsiteY149-966" fmla="*/ 1965447 h 2045303"/>
                <a:gd name="connsiteX150-967" fmla="*/ 9543410 w 12162075"/>
                <a:gd name="connsiteY150-968" fmla="*/ 1924363 h 2045303"/>
                <a:gd name="connsiteX151-969" fmla="*/ 9539007 w 12162075"/>
                <a:gd name="connsiteY151-970" fmla="*/ 1915833 h 2045303"/>
                <a:gd name="connsiteX152-971" fmla="*/ 9539042 w 12162075"/>
                <a:gd name="connsiteY152-972" fmla="*/ 1915717 h 2045303"/>
                <a:gd name="connsiteX153-973" fmla="*/ 9855505 w 12162075"/>
                <a:gd name="connsiteY153-974" fmla="*/ 982384 h 2045303"/>
                <a:gd name="connsiteX154-975" fmla="*/ 9851245 w 12162075"/>
                <a:gd name="connsiteY154-976" fmla="*/ 973765 h 2045303"/>
                <a:gd name="connsiteX155-977" fmla="*/ 9848745 w 12162075"/>
                <a:gd name="connsiteY155-978" fmla="*/ 973418 h 2045303"/>
                <a:gd name="connsiteX156-979" fmla="*/ 9773319 w 12162075"/>
                <a:gd name="connsiteY156-980" fmla="*/ 977065 h 2045303"/>
                <a:gd name="connsiteX157-981" fmla="*/ 9761329 w 12162075"/>
                <a:gd name="connsiteY157-982" fmla="*/ 986040 h 2045303"/>
                <a:gd name="connsiteX158-983" fmla="*/ 9451021 w 12162075"/>
                <a:gd name="connsiteY158-984" fmla="*/ 1879294 h 2045303"/>
                <a:gd name="connsiteX159-985" fmla="*/ 9434121 w 12162075"/>
                <a:gd name="connsiteY159-986" fmla="*/ 1887583 h 2045303"/>
                <a:gd name="connsiteX160-987" fmla="*/ 9356604 w 12162075"/>
                <a:gd name="connsiteY160-988" fmla="*/ 1861593 h 2045303"/>
                <a:gd name="connsiteX161-989" fmla="*/ 9352326 w 12162075"/>
                <a:gd name="connsiteY161-990" fmla="*/ 1853001 h 2045303"/>
                <a:gd name="connsiteX162-991" fmla="*/ 9352406 w 12162075"/>
                <a:gd name="connsiteY162-992" fmla="*/ 1852779 h 2045303"/>
                <a:gd name="connsiteX163-993" fmla="*/ 9674775 w 12162075"/>
                <a:gd name="connsiteY163-994" fmla="*/ 990558 h 2045303"/>
                <a:gd name="connsiteX164-995" fmla="*/ 9670772 w 12162075"/>
                <a:gd name="connsiteY164-996" fmla="*/ 981824 h 2045303"/>
                <a:gd name="connsiteX165-997" fmla="*/ 9667988 w 12162075"/>
                <a:gd name="connsiteY165-998" fmla="*/ 981406 h 2045303"/>
                <a:gd name="connsiteX166-999" fmla="*/ 9603057 w 12162075"/>
                <a:gd name="connsiteY166-1000" fmla="*/ 985462 h 2045303"/>
                <a:gd name="connsiteX167-1001" fmla="*/ 9591405 w 12162075"/>
                <a:gd name="connsiteY167-1002" fmla="*/ 994018 h 2045303"/>
                <a:gd name="connsiteX168-1003" fmla="*/ 9274355 w 12162075"/>
                <a:gd name="connsiteY168-1004" fmla="*/ 1819513 h 2045303"/>
                <a:gd name="connsiteX169-1005" fmla="*/ 9257455 w 12162075"/>
                <a:gd name="connsiteY169-1006" fmla="*/ 1827358 h 2045303"/>
                <a:gd name="connsiteX170-1007" fmla="*/ 9196207 w 12162075"/>
                <a:gd name="connsiteY170-1008" fmla="*/ 1806180 h 2045303"/>
                <a:gd name="connsiteX171-1009" fmla="*/ 9192018 w 12162075"/>
                <a:gd name="connsiteY171-1010" fmla="*/ 1797534 h 2045303"/>
                <a:gd name="connsiteX172-1011" fmla="*/ 9192133 w 12162075"/>
                <a:gd name="connsiteY172-1012" fmla="*/ 1797214 h 2045303"/>
                <a:gd name="connsiteX173-1013" fmla="*/ 9514484 w 12162075"/>
                <a:gd name="connsiteY173-1014" fmla="*/ 1000414 h 2045303"/>
                <a:gd name="connsiteX174-1015" fmla="*/ 9510749 w 12162075"/>
                <a:gd name="connsiteY174-1016" fmla="*/ 991572 h 2045303"/>
                <a:gd name="connsiteX175-1017" fmla="*/ 9507858 w 12162075"/>
                <a:gd name="connsiteY175-1018" fmla="*/ 991083 h 2045303"/>
                <a:gd name="connsiteX176-1019" fmla="*/ 9455548 w 12162075"/>
                <a:gd name="connsiteY176-1020" fmla="*/ 993752 h 2045303"/>
                <a:gd name="connsiteX177-1021" fmla="*/ 9443985 w 12162075"/>
                <a:gd name="connsiteY177-1022" fmla="*/ 1001641 h 2045303"/>
                <a:gd name="connsiteX178-1023" fmla="*/ 9420539 w 12162075"/>
                <a:gd name="connsiteY178-1024" fmla="*/ 1054040 h 2045303"/>
                <a:gd name="connsiteX179-1025" fmla="*/ 9423954 w 12162075"/>
                <a:gd name="connsiteY179-1026" fmla="*/ 1063005 h 2045303"/>
                <a:gd name="connsiteX180-1027" fmla="*/ 9426863 w 12162075"/>
                <a:gd name="connsiteY180-1028" fmla="*/ 1063601 h 2045303"/>
                <a:gd name="connsiteX181-1029" fmla="*/ 9922784 w 12162075"/>
                <a:gd name="connsiteY181-1030" fmla="*/ 1054360 h 2045303"/>
                <a:gd name="connsiteX182-1031" fmla="*/ 9929696 w 12162075"/>
                <a:gd name="connsiteY182-1032" fmla="*/ 1061040 h 2045303"/>
                <a:gd name="connsiteX183-1033" fmla="*/ 9929393 w 12162075"/>
                <a:gd name="connsiteY183-1034" fmla="*/ 1063165 h 2045303"/>
                <a:gd name="connsiteX184-1035" fmla="*/ 9908882 w 12162075"/>
                <a:gd name="connsiteY184-1036" fmla="*/ 1129306 h 2045303"/>
                <a:gd name="connsiteX185-1037" fmla="*/ 9896047 w 12162075"/>
                <a:gd name="connsiteY185-1038" fmla="*/ 1138725 h 2045303"/>
                <a:gd name="connsiteX186-1039" fmla="*/ 9394060 w 12162075"/>
                <a:gd name="connsiteY186-1040" fmla="*/ 1136404 h 2045303"/>
                <a:gd name="connsiteX187-1041" fmla="*/ 9381678 w 12162075"/>
                <a:gd name="connsiteY187-1042" fmla="*/ 1144587 h 2045303"/>
                <a:gd name="connsiteX188-1043" fmla="*/ 9358348 w 12162075"/>
                <a:gd name="connsiteY188-1044" fmla="*/ 1199903 h 2045303"/>
                <a:gd name="connsiteX189-1045" fmla="*/ 9361968 w 12162075"/>
                <a:gd name="connsiteY189-1046" fmla="*/ 1208806 h 2045303"/>
                <a:gd name="connsiteX190-1047" fmla="*/ 9364325 w 12162075"/>
                <a:gd name="connsiteY190-1048" fmla="*/ 1209331 h 2045303"/>
                <a:gd name="connsiteX191-1049" fmla="*/ 9868652 w 12162075"/>
                <a:gd name="connsiteY191-1050" fmla="*/ 1230198 h 2045303"/>
                <a:gd name="connsiteX192-1051" fmla="*/ 9875171 w 12162075"/>
                <a:gd name="connsiteY192-1052" fmla="*/ 1237243 h 2045303"/>
                <a:gd name="connsiteX193-1053" fmla="*/ 9874878 w 12162075"/>
                <a:gd name="connsiteY193-1054" fmla="*/ 1238977 h 2045303"/>
                <a:gd name="connsiteX194-1055" fmla="*/ 9852090 w 12162075"/>
                <a:gd name="connsiteY194-1056" fmla="*/ 1313105 h 2045303"/>
                <a:gd name="connsiteX195-1057" fmla="*/ 9838276 w 12162075"/>
                <a:gd name="connsiteY195-1058" fmla="*/ 1322507 h 2045303"/>
                <a:gd name="connsiteX196-1059" fmla="*/ 9333238 w 12162075"/>
                <a:gd name="connsiteY196-1060" fmla="*/ 1283415 h 2045303"/>
                <a:gd name="connsiteX197-1061" fmla="*/ 9319958 w 12162075"/>
                <a:gd name="connsiteY197-1062" fmla="*/ 1291420 h 2045303"/>
                <a:gd name="connsiteX198-1063" fmla="*/ 9294324 w 12162075"/>
                <a:gd name="connsiteY198-1064" fmla="*/ 1350044 h 2045303"/>
                <a:gd name="connsiteX199-1065" fmla="*/ 9297820 w 12162075"/>
                <a:gd name="connsiteY199-1066" fmla="*/ 1358984 h 2045303"/>
                <a:gd name="connsiteX200-1067" fmla="*/ 9299750 w 12162075"/>
                <a:gd name="connsiteY200-1068" fmla="*/ 1359508 h 2045303"/>
                <a:gd name="connsiteX201-1069" fmla="*/ 9810623 w 12162075"/>
                <a:gd name="connsiteY201-1070" fmla="*/ 1419529 h 2045303"/>
                <a:gd name="connsiteX202-1071" fmla="*/ 9816573 w 12162075"/>
                <a:gd name="connsiteY202-1072" fmla="*/ 1427045 h 2045303"/>
                <a:gd name="connsiteX203-1073" fmla="*/ 9816307 w 12162075"/>
                <a:gd name="connsiteY203-1074" fmla="*/ 1428282 h 2045303"/>
                <a:gd name="connsiteX204-1075" fmla="*/ 9790708 w 12162075"/>
                <a:gd name="connsiteY204-1076" fmla="*/ 1510789 h 2045303"/>
                <a:gd name="connsiteX205-1077" fmla="*/ 9775791 w 12162075"/>
                <a:gd name="connsiteY205-1078" fmla="*/ 1520030 h 2045303"/>
                <a:gd name="connsiteX206-1079" fmla="*/ 9269286 w 12162075"/>
                <a:gd name="connsiteY206-1080" fmla="*/ 1437852 h 2045303"/>
                <a:gd name="connsiteX207-1081" fmla="*/ 9254992 w 12162075"/>
                <a:gd name="connsiteY207-1082" fmla="*/ 1445475 h 2045303"/>
                <a:gd name="connsiteX208-1083" fmla="*/ 9227481 w 12162075"/>
                <a:gd name="connsiteY208-1084" fmla="*/ 1507898 h 2045303"/>
                <a:gd name="connsiteX209-1085" fmla="*/ 9231216 w 12162075"/>
                <a:gd name="connsiteY209-1086" fmla="*/ 1517522 h 2045303"/>
                <a:gd name="connsiteX210-1087" fmla="*/ 9232719 w 12162075"/>
                <a:gd name="connsiteY210-1088" fmla="*/ 1518002 h 2045303"/>
                <a:gd name="connsiteX211-1089" fmla="*/ 9747720 w 12162075"/>
                <a:gd name="connsiteY211-1090" fmla="*/ 1621812 h 2045303"/>
                <a:gd name="connsiteX212-1091" fmla="*/ 9753039 w 12162075"/>
                <a:gd name="connsiteY212-1092" fmla="*/ 1629817 h 2045303"/>
                <a:gd name="connsiteX213-1093" fmla="*/ 9752870 w 12162075"/>
                <a:gd name="connsiteY213-1094" fmla="*/ 1630484 h 2045303"/>
                <a:gd name="connsiteX214-1095" fmla="*/ 9726124 w 12162075"/>
                <a:gd name="connsiteY214-1096" fmla="*/ 1716904 h 2045303"/>
                <a:gd name="connsiteX215-1097" fmla="*/ 9710238 w 12162075"/>
                <a:gd name="connsiteY215-1098" fmla="*/ 1725941 h 2045303"/>
                <a:gd name="connsiteX216-1099" fmla="*/ 9196856 w 12162075"/>
                <a:gd name="connsiteY216-1100" fmla="*/ 1602981 h 2045303"/>
                <a:gd name="connsiteX217-1101" fmla="*/ 9181433 w 12162075"/>
                <a:gd name="connsiteY217-1102" fmla="*/ 1610746 h 2045303"/>
                <a:gd name="connsiteX218-1103" fmla="*/ 9152668 w 12162075"/>
                <a:gd name="connsiteY218-1104" fmla="*/ 1678186 h 2045303"/>
                <a:gd name="connsiteX219-1105" fmla="*/ 9156243 w 12162075"/>
                <a:gd name="connsiteY219-1106" fmla="*/ 1687089 h 2045303"/>
                <a:gd name="connsiteX220-1107" fmla="*/ 9157008 w 12162075"/>
                <a:gd name="connsiteY220-1108" fmla="*/ 1687365 h 2045303"/>
                <a:gd name="connsiteX221-1109" fmla="*/ 9677203 w 12162075"/>
                <a:gd name="connsiteY221-1110" fmla="*/ 1839357 h 2045303"/>
                <a:gd name="connsiteX222-1111" fmla="*/ 9681819 w 12162075"/>
                <a:gd name="connsiteY222-1112" fmla="*/ 1847771 h 2045303"/>
                <a:gd name="connsiteX223-1113" fmla="*/ 9681784 w 12162075"/>
                <a:gd name="connsiteY223-1114" fmla="*/ 1847878 h 2045303"/>
                <a:gd name="connsiteX224-1115" fmla="*/ 9643679 w 12162075"/>
                <a:gd name="connsiteY224-1116" fmla="*/ 1970820 h 2045303"/>
                <a:gd name="connsiteX225-1117" fmla="*/ 9635185 w 12162075"/>
                <a:gd name="connsiteY225-1118" fmla="*/ 1975294 h 2045303"/>
                <a:gd name="connsiteX226-1119" fmla="*/ 9634945 w 12162075"/>
                <a:gd name="connsiteY226-1120" fmla="*/ 1975214 h 2045303"/>
                <a:gd name="connsiteX227-1121" fmla="*/ 9109822 w 12162075"/>
                <a:gd name="connsiteY227-1122" fmla="*/ 1790579 h 2045303"/>
                <a:gd name="connsiteX228-1123" fmla="*/ 9067039 w 12162075"/>
                <a:gd name="connsiteY228-1124" fmla="*/ 1783276 h 2045303"/>
                <a:gd name="connsiteX229-1125" fmla="*/ 8916879 w 12162075"/>
                <a:gd name="connsiteY229-1126" fmla="*/ 1783276 h 2045303"/>
                <a:gd name="connsiteX230-1127" fmla="*/ 8850899 w 12162075"/>
                <a:gd name="connsiteY230-1128" fmla="*/ 1783498 h 2045303"/>
                <a:gd name="connsiteX231-1129" fmla="*/ 8838509 w 12162075"/>
                <a:gd name="connsiteY231-1130" fmla="*/ 1771126 h 2045303"/>
                <a:gd name="connsiteX232-1131" fmla="*/ 8838518 w 12162075"/>
                <a:gd name="connsiteY232-1132" fmla="*/ 1770583 h 2045303"/>
                <a:gd name="connsiteX233-1133" fmla="*/ 8860576 w 12162075"/>
                <a:gd name="connsiteY233-1134" fmla="*/ 1253965 h 2045303"/>
                <a:gd name="connsiteX234-1135" fmla="*/ 8866136 w 12162075"/>
                <a:gd name="connsiteY234-1136" fmla="*/ 1210212 h 2045303"/>
                <a:gd name="connsiteX235-1137" fmla="*/ 8885650 w 12162075"/>
                <a:gd name="connsiteY235-1138" fmla="*/ 1119148 h 2045303"/>
                <a:gd name="connsiteX236-1139" fmla="*/ 8881408 w 12162075"/>
                <a:gd name="connsiteY236-1140" fmla="*/ 1112575 h 2045303"/>
                <a:gd name="connsiteX237-1141" fmla="*/ 8879922 w 12162075"/>
                <a:gd name="connsiteY237-1142" fmla="*/ 1112459 h 2045303"/>
                <a:gd name="connsiteX238-1143" fmla="*/ 8445632 w 12162075"/>
                <a:gd name="connsiteY238-1144" fmla="*/ 1141465 h 2045303"/>
                <a:gd name="connsiteX239-1145" fmla="*/ 8437814 w 12162075"/>
                <a:gd name="connsiteY239-1146" fmla="*/ 1147175 h 2045303"/>
                <a:gd name="connsiteX240-1147" fmla="*/ 8159918 w 12162075"/>
                <a:gd name="connsiteY240-1148" fmla="*/ 1801288 h 2045303"/>
                <a:gd name="connsiteX241-1149" fmla="*/ 8162844 w 12162075"/>
                <a:gd name="connsiteY241-1150" fmla="*/ 1808555 h 2045303"/>
                <a:gd name="connsiteX242-1151" fmla="*/ 8163165 w 12162075"/>
                <a:gd name="connsiteY242-1152" fmla="*/ 1808679 h 2045303"/>
                <a:gd name="connsiteX243-1153" fmla="*/ 8611793 w 12162075"/>
                <a:gd name="connsiteY243-1154" fmla="*/ 1967217 h 2045303"/>
                <a:gd name="connsiteX244-1155" fmla="*/ 8622982 w 12162075"/>
                <a:gd name="connsiteY244-1156" fmla="*/ 1964816 h 2045303"/>
                <a:gd name="connsiteX245-1157" fmla="*/ 8814217 w 12162075"/>
                <a:gd name="connsiteY245-1158" fmla="*/ 1781631 h 2045303"/>
                <a:gd name="connsiteX246-1159" fmla="*/ 8821200 w 12162075"/>
                <a:gd name="connsiteY246-1160" fmla="*/ 1766145 h 2045303"/>
                <a:gd name="connsiteX247-1161" fmla="*/ 8847083 w 12162075"/>
                <a:gd name="connsiteY247-1162" fmla="*/ 1262806 h 2045303"/>
                <a:gd name="connsiteX248-1163" fmla="*/ 8844166 w 12162075"/>
                <a:gd name="connsiteY248-1164" fmla="*/ 1259559 h 2045303"/>
                <a:gd name="connsiteX249-1165" fmla="*/ 8841053 w 12162075"/>
                <a:gd name="connsiteY249-1166" fmla="*/ 1261730 h 2045303"/>
                <a:gd name="connsiteX250-1167" fmla="*/ 8630525 w 12162075"/>
                <a:gd name="connsiteY250-1168" fmla="*/ 1937767 h 2045303"/>
                <a:gd name="connsiteX251-1169" fmla="*/ 8622235 w 12162075"/>
                <a:gd name="connsiteY251-1170" fmla="*/ 1942134 h 2045303"/>
                <a:gd name="connsiteX252-1171" fmla="*/ 8621977 w 12162075"/>
                <a:gd name="connsiteY252-1172" fmla="*/ 1942045 h 2045303"/>
                <a:gd name="connsiteX253-1173" fmla="*/ 8527765 w 12162075"/>
                <a:gd name="connsiteY253-1174" fmla="*/ 1908557 h 2045303"/>
                <a:gd name="connsiteX254-1175" fmla="*/ 8524172 w 12162075"/>
                <a:gd name="connsiteY254-1176" fmla="*/ 1901610 h 2045303"/>
                <a:gd name="connsiteX255-1177" fmla="*/ 8524207 w 12162075"/>
                <a:gd name="connsiteY255-1178" fmla="*/ 1901504 h 2045303"/>
                <a:gd name="connsiteX256-1179" fmla="*/ 8782401 w 12162075"/>
                <a:gd name="connsiteY256-1180" fmla="*/ 1140060 h 2045303"/>
                <a:gd name="connsiteX257-1181" fmla="*/ 8778932 w 12162075"/>
                <a:gd name="connsiteY257-1182" fmla="*/ 1133033 h 2045303"/>
                <a:gd name="connsiteX258-1183" fmla="*/ 8776887 w 12162075"/>
                <a:gd name="connsiteY258-1184" fmla="*/ 1132748 h 2045303"/>
                <a:gd name="connsiteX259-1185" fmla="*/ 8715345 w 12162075"/>
                <a:gd name="connsiteY259-1186" fmla="*/ 1135728 h 2045303"/>
                <a:gd name="connsiteX260-1187" fmla="*/ 8705560 w 12162075"/>
                <a:gd name="connsiteY260-1188" fmla="*/ 1143039 h 2045303"/>
                <a:gd name="connsiteX261-1189" fmla="*/ 8452410 w 12162075"/>
                <a:gd name="connsiteY261-1190" fmla="*/ 1871778 h 2045303"/>
                <a:gd name="connsiteX262-1191" fmla="*/ 8438632 w 12162075"/>
                <a:gd name="connsiteY262-1192" fmla="*/ 1878538 h 2045303"/>
                <a:gd name="connsiteX263-1193" fmla="*/ 8375391 w 12162075"/>
                <a:gd name="connsiteY263-1194" fmla="*/ 1857342 h 2045303"/>
                <a:gd name="connsiteX264-1195" fmla="*/ 8371904 w 12162075"/>
                <a:gd name="connsiteY264-1196" fmla="*/ 1850324 h 2045303"/>
                <a:gd name="connsiteX265-1197" fmla="*/ 8371967 w 12162075"/>
                <a:gd name="connsiteY265-1198" fmla="*/ 1850146 h 2045303"/>
                <a:gd name="connsiteX266-1199" fmla="*/ 8634955 w 12162075"/>
                <a:gd name="connsiteY266-1200" fmla="*/ 1146748 h 2045303"/>
                <a:gd name="connsiteX267-1201" fmla="*/ 8631708 w 12162075"/>
                <a:gd name="connsiteY267-1202" fmla="*/ 1139615 h 2045303"/>
                <a:gd name="connsiteX268-1203" fmla="*/ 8629422 w 12162075"/>
                <a:gd name="connsiteY268-1204" fmla="*/ 1139277 h 2045303"/>
                <a:gd name="connsiteX269-1205" fmla="*/ 8576472 w 12162075"/>
                <a:gd name="connsiteY269-1206" fmla="*/ 1142586 h 2045303"/>
                <a:gd name="connsiteX270-1207" fmla="*/ 8566973 w 12162075"/>
                <a:gd name="connsiteY270-1208" fmla="*/ 1149568 h 2045303"/>
                <a:gd name="connsiteX271-1209" fmla="*/ 8308316 w 12162075"/>
                <a:gd name="connsiteY271-1210" fmla="*/ 1823008 h 2045303"/>
                <a:gd name="connsiteX272-1211" fmla="*/ 8294565 w 12162075"/>
                <a:gd name="connsiteY272-1212" fmla="*/ 1829413 h 2045303"/>
                <a:gd name="connsiteX273-1213" fmla="*/ 8244604 w 12162075"/>
                <a:gd name="connsiteY273-1214" fmla="*/ 1812130 h 2045303"/>
                <a:gd name="connsiteX274-1215" fmla="*/ 8241180 w 12162075"/>
                <a:gd name="connsiteY274-1216" fmla="*/ 1805086 h 2045303"/>
                <a:gd name="connsiteX275-1217" fmla="*/ 8241277 w 12162075"/>
                <a:gd name="connsiteY275-1218" fmla="*/ 1804819 h 2045303"/>
                <a:gd name="connsiteX276-1219" fmla="*/ 8504177 w 12162075"/>
                <a:gd name="connsiteY276-1220" fmla="*/ 1154816 h 2045303"/>
                <a:gd name="connsiteX277-1221" fmla="*/ 8501117 w 12162075"/>
                <a:gd name="connsiteY277-1222" fmla="*/ 1147602 h 2045303"/>
                <a:gd name="connsiteX278-1223" fmla="*/ 8498769 w 12162075"/>
                <a:gd name="connsiteY278-1224" fmla="*/ 1147202 h 2045303"/>
                <a:gd name="connsiteX279-1225" fmla="*/ 8456074 w 12162075"/>
                <a:gd name="connsiteY279-1226" fmla="*/ 1149346 h 2045303"/>
                <a:gd name="connsiteX280-1227" fmla="*/ 8446664 w 12162075"/>
                <a:gd name="connsiteY280-1228" fmla="*/ 1155785 h 2045303"/>
                <a:gd name="connsiteX281-1229" fmla="*/ 8427540 w 12162075"/>
                <a:gd name="connsiteY281-1230" fmla="*/ 1198533 h 2045303"/>
                <a:gd name="connsiteX282-1231" fmla="*/ 8430315 w 12162075"/>
                <a:gd name="connsiteY282-1232" fmla="*/ 1205844 h 2045303"/>
                <a:gd name="connsiteX283-1233" fmla="*/ 8432699 w 12162075"/>
                <a:gd name="connsiteY283-1234" fmla="*/ 1206334 h 2045303"/>
                <a:gd name="connsiteX284-1235" fmla="*/ 8837263 w 12162075"/>
                <a:gd name="connsiteY284-1236" fmla="*/ 1198791 h 2045303"/>
                <a:gd name="connsiteX285-1237" fmla="*/ 8842912 w 12162075"/>
                <a:gd name="connsiteY285-1238" fmla="*/ 1204226 h 2045303"/>
                <a:gd name="connsiteX286-1239" fmla="*/ 8842663 w 12162075"/>
                <a:gd name="connsiteY286-1240" fmla="*/ 1205969 h 2045303"/>
                <a:gd name="connsiteX287-1241" fmla="*/ 8825923 w 12162075"/>
                <a:gd name="connsiteY287-1242" fmla="*/ 1259933 h 2045303"/>
                <a:gd name="connsiteX288-1243" fmla="*/ 8815454 w 12162075"/>
                <a:gd name="connsiteY288-1244" fmla="*/ 1267618 h 2045303"/>
                <a:gd name="connsiteX289-1245" fmla="*/ 8405935 w 12162075"/>
                <a:gd name="connsiteY289-1246" fmla="*/ 1265723 h 2045303"/>
                <a:gd name="connsiteX290-1247" fmla="*/ 8395831 w 12162075"/>
                <a:gd name="connsiteY290-1248" fmla="*/ 1272394 h 2045303"/>
                <a:gd name="connsiteX291-1249" fmla="*/ 8376796 w 12162075"/>
                <a:gd name="connsiteY291-1250" fmla="*/ 1317526 h 2045303"/>
                <a:gd name="connsiteX292-1251" fmla="*/ 8379741 w 12162075"/>
                <a:gd name="connsiteY292-1252" fmla="*/ 1324784 h 2045303"/>
                <a:gd name="connsiteX293-1253" fmla="*/ 8381671 w 12162075"/>
                <a:gd name="connsiteY293-1254" fmla="*/ 1325220 h 2045303"/>
                <a:gd name="connsiteX294-1255" fmla="*/ 8793075 w 12162075"/>
                <a:gd name="connsiteY294-1256" fmla="*/ 1342244 h 2045303"/>
                <a:gd name="connsiteX295-1257" fmla="*/ 8798367 w 12162075"/>
                <a:gd name="connsiteY295-1258" fmla="*/ 1348008 h 2045303"/>
                <a:gd name="connsiteX296-1259" fmla="*/ 8798136 w 12162075"/>
                <a:gd name="connsiteY296-1260" fmla="*/ 1349360 h 2045303"/>
                <a:gd name="connsiteX297-1261" fmla="*/ 8779546 w 12162075"/>
                <a:gd name="connsiteY297-1262" fmla="*/ 1409843 h 2045303"/>
                <a:gd name="connsiteX298-1263" fmla="*/ 8768277 w 12162075"/>
                <a:gd name="connsiteY298-1264" fmla="*/ 1417510 h 2045303"/>
                <a:gd name="connsiteX299-1265" fmla="*/ 8356267 w 12162075"/>
                <a:gd name="connsiteY299-1266" fmla="*/ 1385623 h 2045303"/>
                <a:gd name="connsiteX300-1267" fmla="*/ 8345434 w 12162075"/>
                <a:gd name="connsiteY300-1268" fmla="*/ 1392134 h 2045303"/>
                <a:gd name="connsiteX301-1269" fmla="*/ 8324522 w 12162075"/>
                <a:gd name="connsiteY301-1270" fmla="*/ 1439960 h 2045303"/>
                <a:gd name="connsiteX302-1271" fmla="*/ 8327360 w 12162075"/>
                <a:gd name="connsiteY302-1272" fmla="*/ 1447236 h 2045303"/>
                <a:gd name="connsiteX303-1273" fmla="*/ 8328970 w 12162075"/>
                <a:gd name="connsiteY303-1274" fmla="*/ 1447672 h 2045303"/>
                <a:gd name="connsiteX304-1275" fmla="*/ 8745764 w 12162075"/>
                <a:gd name="connsiteY304-1276" fmla="*/ 1496735 h 2045303"/>
                <a:gd name="connsiteX305-1277" fmla="*/ 8750612 w 12162075"/>
                <a:gd name="connsiteY305-1278" fmla="*/ 1502872 h 2045303"/>
                <a:gd name="connsiteX306-1279" fmla="*/ 8750407 w 12162075"/>
                <a:gd name="connsiteY306-1280" fmla="*/ 1503851 h 2045303"/>
                <a:gd name="connsiteX307-1281" fmla="*/ 8729523 w 12162075"/>
                <a:gd name="connsiteY307-1282" fmla="*/ 1571156 h 2045303"/>
                <a:gd name="connsiteX308-1283" fmla="*/ 8717355 w 12162075"/>
                <a:gd name="connsiteY308-1284" fmla="*/ 1578699 h 2045303"/>
                <a:gd name="connsiteX309-1285" fmla="*/ 8304145 w 12162075"/>
                <a:gd name="connsiteY309-1286" fmla="*/ 1511651 h 2045303"/>
                <a:gd name="connsiteX310-1287" fmla="*/ 8292484 w 12162075"/>
                <a:gd name="connsiteY310-1288" fmla="*/ 1517878 h 2045303"/>
                <a:gd name="connsiteX311-1289" fmla="*/ 8270069 w 12162075"/>
                <a:gd name="connsiteY311-1290" fmla="*/ 1568782 h 2045303"/>
                <a:gd name="connsiteX312-1291" fmla="*/ 8273120 w 12162075"/>
                <a:gd name="connsiteY312-1292" fmla="*/ 1576636 h 2045303"/>
                <a:gd name="connsiteX313-1293" fmla="*/ 8274339 w 12162075"/>
                <a:gd name="connsiteY313-1294" fmla="*/ 1577027 h 2045303"/>
                <a:gd name="connsiteX314-1295" fmla="*/ 8694513 w 12162075"/>
                <a:gd name="connsiteY314-1296" fmla="*/ 1661713 h 2045303"/>
                <a:gd name="connsiteX315-1297" fmla="*/ 8698863 w 12162075"/>
                <a:gd name="connsiteY315-1298" fmla="*/ 1668250 h 2045303"/>
                <a:gd name="connsiteX316-1299" fmla="*/ 8698711 w 12162075"/>
                <a:gd name="connsiteY316-1300" fmla="*/ 1668829 h 2045303"/>
                <a:gd name="connsiteX317-1301" fmla="*/ 8676813 w 12162075"/>
                <a:gd name="connsiteY317-1302" fmla="*/ 1739336 h 2045303"/>
                <a:gd name="connsiteX318-1303" fmla="*/ 8663853 w 12162075"/>
                <a:gd name="connsiteY318-1304" fmla="*/ 1746710 h 2045303"/>
                <a:gd name="connsiteX319-1305" fmla="*/ 8245031 w 12162075"/>
                <a:gd name="connsiteY319-1306" fmla="*/ 1646396 h 2045303"/>
                <a:gd name="connsiteX320-1307" fmla="*/ 8232454 w 12162075"/>
                <a:gd name="connsiteY320-1308" fmla="*/ 1652729 h 2045303"/>
                <a:gd name="connsiteX321-1309" fmla="*/ 8209008 w 12162075"/>
                <a:gd name="connsiteY321-1310" fmla="*/ 1707778 h 2045303"/>
                <a:gd name="connsiteX322-1311" fmla="*/ 8211943 w 12162075"/>
                <a:gd name="connsiteY322-1312" fmla="*/ 1715045 h 2045303"/>
                <a:gd name="connsiteX323-1313" fmla="*/ 8212566 w 12162075"/>
                <a:gd name="connsiteY323-1314" fmla="*/ 1715267 h 2045303"/>
                <a:gd name="connsiteX324-1315" fmla="*/ 8636911 w 12162075"/>
                <a:gd name="connsiteY324-1316" fmla="*/ 1839179 h 2045303"/>
                <a:gd name="connsiteX325-1317" fmla="*/ 8640674 w 12162075"/>
                <a:gd name="connsiteY325-1318" fmla="*/ 1846054 h 2045303"/>
                <a:gd name="connsiteX326-1319" fmla="*/ 8640647 w 12162075"/>
                <a:gd name="connsiteY326-1320" fmla="*/ 1846143 h 2045303"/>
                <a:gd name="connsiteX327-1321" fmla="*/ 8609516 w 12162075"/>
                <a:gd name="connsiteY327-1322" fmla="*/ 1946404 h 2045303"/>
                <a:gd name="connsiteX328-1323" fmla="*/ 8602578 w 12162075"/>
                <a:gd name="connsiteY328-1324" fmla="*/ 1950024 h 2045303"/>
                <a:gd name="connsiteX329-1325" fmla="*/ 8602400 w 12162075"/>
                <a:gd name="connsiteY329-1326" fmla="*/ 1949962 h 2045303"/>
                <a:gd name="connsiteX330-1327" fmla="*/ 8174007 w 12162075"/>
                <a:gd name="connsiteY330-1328" fmla="*/ 1799375 h 2045303"/>
                <a:gd name="connsiteX331-1329" fmla="*/ 8139105 w 12162075"/>
                <a:gd name="connsiteY331-1330" fmla="*/ 1793416 h 2045303"/>
                <a:gd name="connsiteX332-1331" fmla="*/ 0 w 12162075"/>
                <a:gd name="connsiteY332-1332" fmla="*/ 1793416 h 2045303"/>
                <a:gd name="connsiteX0-1333" fmla="*/ 12162075 w 12162075"/>
                <a:gd name="connsiteY0-1334" fmla="*/ 1755213 h 2045303"/>
                <a:gd name="connsiteX1-1335" fmla="*/ 11301369 w 12162075"/>
                <a:gd name="connsiteY1-1336" fmla="*/ 1793313 h 2045303"/>
                <a:gd name="connsiteX2-1337" fmla="*/ 11277110 w 12162075"/>
                <a:gd name="connsiteY2-1338" fmla="*/ 1735716 h 2045303"/>
                <a:gd name="connsiteX3-1339" fmla="*/ 11277128 w 12162075"/>
                <a:gd name="connsiteY3-1340" fmla="*/ 1734880 h 2045303"/>
                <a:gd name="connsiteX4-1341" fmla="*/ 11311817 w 12162075"/>
                <a:gd name="connsiteY4-1342" fmla="*/ 921909 h 2045303"/>
                <a:gd name="connsiteX5-1343" fmla="*/ 11320561 w 12162075"/>
                <a:gd name="connsiteY5-1344" fmla="*/ 853065 h 2045303"/>
                <a:gd name="connsiteX6-1345" fmla="*/ 11351274 w 12162075"/>
                <a:gd name="connsiteY6-1346" fmla="*/ 709763 h 2045303"/>
                <a:gd name="connsiteX7-1347" fmla="*/ 11344576 w 12162075"/>
                <a:gd name="connsiteY7-1348" fmla="*/ 699410 h 2045303"/>
                <a:gd name="connsiteX8-1349" fmla="*/ 11342246 w 12162075"/>
                <a:gd name="connsiteY8-1350" fmla="*/ 699232 h 2045303"/>
                <a:gd name="connsiteX9-1351" fmla="*/ 10650002 w 12162075"/>
                <a:gd name="connsiteY9-1352" fmla="*/ 745707 h 2045303"/>
                <a:gd name="connsiteX10-1353" fmla="*/ 10464273 w 12162075"/>
                <a:gd name="connsiteY10-1354" fmla="*/ 1069836 h 2045303"/>
                <a:gd name="connsiteX11-1355" fmla="*/ 10484846 w 12162075"/>
                <a:gd name="connsiteY11-1356" fmla="*/ 747984 h 2045303"/>
                <a:gd name="connsiteX12-1357" fmla="*/ 10186057 w 12162075"/>
                <a:gd name="connsiteY12-1358" fmla="*/ 940642 h 2045303"/>
                <a:gd name="connsiteX13-1359" fmla="*/ 10388064 w 12162075"/>
                <a:gd name="connsiteY13-1360" fmla="*/ 664827 h 2045303"/>
                <a:gd name="connsiteX14-1361" fmla="*/ 10046936 w 12162075"/>
                <a:gd name="connsiteY14-1362" fmla="*/ 703341 h 2045303"/>
                <a:gd name="connsiteX15-1363" fmla="*/ 10355118 w 12162075"/>
                <a:gd name="connsiteY15-1364" fmla="*/ 557754 h 2045303"/>
                <a:gd name="connsiteX16-1365" fmla="*/ 10040603 w 12162075"/>
                <a:gd name="connsiteY16-1366" fmla="*/ 412593 h 2045303"/>
                <a:gd name="connsiteX17-1367" fmla="*/ 10381686 w 12162075"/>
                <a:gd name="connsiteY17-1368" fmla="*/ 434901 h 2045303"/>
                <a:gd name="connsiteX18-1369" fmla="*/ 10180525 w 12162075"/>
                <a:gd name="connsiteY18-1370" fmla="*/ 157646 h 2045303"/>
                <a:gd name="connsiteX19-1371" fmla="*/ 10467164 w 12162075"/>
                <a:gd name="connsiteY19-1372" fmla="*/ 348214 h 2045303"/>
                <a:gd name="connsiteX20-1373" fmla="*/ 10429157 w 12162075"/>
                <a:gd name="connsiteY20-1374" fmla="*/ 6793 h 2045303"/>
                <a:gd name="connsiteX21-1375" fmla="*/ 10580046 w 12162075"/>
                <a:gd name="connsiteY21-1376" fmla="*/ 312768 h 2045303"/>
                <a:gd name="connsiteX22-1377" fmla="*/ 10719905 w 12162075"/>
                <a:gd name="connsiteY22-1378" fmla="*/ 460 h 2045303"/>
                <a:gd name="connsiteX23-1379" fmla="*/ 10699020 w 12162075"/>
                <a:gd name="connsiteY23-1380" fmla="*/ 344371 h 2045303"/>
                <a:gd name="connsiteX24-1381" fmla="*/ 10973776 w 12162075"/>
                <a:gd name="connsiteY24-1382" fmla="*/ 144820 h 2045303"/>
                <a:gd name="connsiteX25-1383" fmla="*/ 10784320 w 12162075"/>
                <a:gd name="connsiteY25-1384" fmla="*/ 426976 h 2045303"/>
                <a:gd name="connsiteX26-1385" fmla="*/ 11125750 w 12162075"/>
                <a:gd name="connsiteY26-1386" fmla="*/ 388978 h 2045303"/>
                <a:gd name="connsiteX27-1387" fmla="*/ 10817408 w 12162075"/>
                <a:gd name="connsiteY27-1388" fmla="*/ 540205 h 2045303"/>
                <a:gd name="connsiteX28-1389" fmla="*/ 11119150 w 12162075"/>
                <a:gd name="connsiteY28-1390" fmla="*/ 677698 h 2045303"/>
                <a:gd name="connsiteX29-1391" fmla="*/ 10781625 w 12162075"/>
                <a:gd name="connsiteY29-1392" fmla="*/ 658343 h 2045303"/>
                <a:gd name="connsiteX30-1393" fmla="*/ 10428943 w 12162075"/>
                <a:gd name="connsiteY30-1394" fmla="*/ 659891 h 2045303"/>
                <a:gd name="connsiteX31-1395" fmla="*/ 10552953 w 12162075"/>
                <a:gd name="connsiteY31-1396" fmla="*/ 377566 h 2045303"/>
                <a:gd name="connsiteX32-1397" fmla="*/ 10761087 w 12162075"/>
                <a:gd name="connsiteY32-1398" fmla="*/ 613176 h 2045303"/>
                <a:gd name="connsiteX33-1399" fmla="*/ 10684967 w 12162075"/>
                <a:gd name="connsiteY33-1400" fmla="*/ 706366 h 2045303"/>
                <a:gd name="connsiteX34-1401" fmla="*/ 10648597 w 12162075"/>
                <a:gd name="connsiteY34-1402" fmla="*/ 749175 h 2045303"/>
                <a:gd name="connsiteX35-1403" fmla="*/ 10209263 w 12162075"/>
                <a:gd name="connsiteY35-1404" fmla="*/ 1783214 h 2045303"/>
                <a:gd name="connsiteX36-1405" fmla="*/ 10213880 w 12162075"/>
                <a:gd name="connsiteY36-1406" fmla="*/ 1794643 h 2045303"/>
                <a:gd name="connsiteX37-1407" fmla="*/ 10214387 w 12162075"/>
                <a:gd name="connsiteY37-1408" fmla="*/ 1794839 h 2045303"/>
                <a:gd name="connsiteX38-1409" fmla="*/ 10920355 w 12162075"/>
                <a:gd name="connsiteY38-1410" fmla="*/ 2044325 h 2045303"/>
                <a:gd name="connsiteX39-1411" fmla="*/ 10937948 w 12162075"/>
                <a:gd name="connsiteY39-1412" fmla="*/ 2040536 h 2045303"/>
                <a:gd name="connsiteX40-1413" fmla="*/ 11238917 w 12162075"/>
                <a:gd name="connsiteY40-1414" fmla="*/ 1752278 h 2045303"/>
                <a:gd name="connsiteX41-1415" fmla="*/ 11249910 w 12162075"/>
                <a:gd name="connsiteY41-1416" fmla="*/ 1727898 h 2045303"/>
                <a:gd name="connsiteX42-1417" fmla="*/ 11290613 w 12162075"/>
                <a:gd name="connsiteY42-1418" fmla="*/ 935936 h 2045303"/>
                <a:gd name="connsiteX43-1419" fmla="*/ 11281122 w 12162075"/>
                <a:gd name="connsiteY43-1420" fmla="*/ 934246 h 2045303"/>
                <a:gd name="connsiteX44-1421" fmla="*/ 10949832 w 12162075"/>
                <a:gd name="connsiteY44-1422" fmla="*/ 1998046 h 2045303"/>
                <a:gd name="connsiteX45-1423" fmla="*/ 10936783 w 12162075"/>
                <a:gd name="connsiteY45-1424" fmla="*/ 2004904 h 2045303"/>
                <a:gd name="connsiteX46-1425" fmla="*/ 10936374 w 12162075"/>
                <a:gd name="connsiteY46-1426" fmla="*/ 2004770 h 2045303"/>
                <a:gd name="connsiteX47-1427" fmla="*/ 10788145 w 12162075"/>
                <a:gd name="connsiteY47-1428" fmla="*/ 1952061 h 2045303"/>
                <a:gd name="connsiteX48-1429" fmla="*/ 10782497 w 12162075"/>
                <a:gd name="connsiteY48-1430" fmla="*/ 1941103 h 2045303"/>
                <a:gd name="connsiteX49-1431" fmla="*/ 10782541 w 12162075"/>
                <a:gd name="connsiteY49-1432" fmla="*/ 1940960 h 2045303"/>
                <a:gd name="connsiteX50-1433" fmla="*/ 11188813 w 12162075"/>
                <a:gd name="connsiteY50-1434" fmla="*/ 742789 h 2045303"/>
                <a:gd name="connsiteX51-1435" fmla="*/ 11183352 w 12162075"/>
                <a:gd name="connsiteY51-1436" fmla="*/ 731742 h 2045303"/>
                <a:gd name="connsiteX52-1437" fmla="*/ 11180132 w 12162075"/>
                <a:gd name="connsiteY52-1438" fmla="*/ 731288 h 2045303"/>
                <a:gd name="connsiteX53-1439" fmla="*/ 11083296 w 12162075"/>
                <a:gd name="connsiteY53-1440" fmla="*/ 735967 h 2045303"/>
                <a:gd name="connsiteX54-1441" fmla="*/ 11067908 w 12162075"/>
                <a:gd name="connsiteY54-1442" fmla="*/ 747477 h 2045303"/>
                <a:gd name="connsiteX55-1443" fmla="*/ 10669490 w 12162075"/>
                <a:gd name="connsiteY55-1444" fmla="*/ 1894183 h 2045303"/>
                <a:gd name="connsiteX56-1445" fmla="*/ 10647814 w 12162075"/>
                <a:gd name="connsiteY56-1446" fmla="*/ 1904857 h 2045303"/>
                <a:gd name="connsiteX57-1447" fmla="*/ 10548309 w 12162075"/>
                <a:gd name="connsiteY57-1448" fmla="*/ 1871493 h 2045303"/>
                <a:gd name="connsiteX58-1449" fmla="*/ 10542813 w 12162075"/>
                <a:gd name="connsiteY58-1450" fmla="*/ 1860464 h 2045303"/>
                <a:gd name="connsiteX59-1451" fmla="*/ 10542910 w 12162075"/>
                <a:gd name="connsiteY59-1452" fmla="*/ 1860179 h 2045303"/>
                <a:gd name="connsiteX60-1453" fmla="*/ 10956752 w 12162075"/>
                <a:gd name="connsiteY60-1454" fmla="*/ 753303 h 2045303"/>
                <a:gd name="connsiteX61-1455" fmla="*/ 10951646 w 12162075"/>
                <a:gd name="connsiteY61-1456" fmla="*/ 742078 h 2045303"/>
                <a:gd name="connsiteX62-1457" fmla="*/ 10948044 w 12162075"/>
                <a:gd name="connsiteY62-1458" fmla="*/ 741544 h 2045303"/>
                <a:gd name="connsiteX63-1459" fmla="*/ 10864728 w 12162075"/>
                <a:gd name="connsiteY63-1460" fmla="*/ 746756 h 2045303"/>
                <a:gd name="connsiteX64-1461" fmla="*/ 10849767 w 12162075"/>
                <a:gd name="connsiteY64-1462" fmla="*/ 757732 h 2045303"/>
                <a:gd name="connsiteX65-1463" fmla="*/ 10442748 w 12162075"/>
                <a:gd name="connsiteY65-1464" fmla="*/ 1817476 h 2045303"/>
                <a:gd name="connsiteX66-1465" fmla="*/ 10421107 w 12162075"/>
                <a:gd name="connsiteY66-1466" fmla="*/ 1827545 h 2045303"/>
                <a:gd name="connsiteX67-1467" fmla="*/ 10342523 w 12162075"/>
                <a:gd name="connsiteY67-1468" fmla="*/ 1800318 h 2045303"/>
                <a:gd name="connsiteX68-1469" fmla="*/ 10337142 w 12162075"/>
                <a:gd name="connsiteY68-1470" fmla="*/ 1789218 h 2045303"/>
                <a:gd name="connsiteX69-1471" fmla="*/ 10337293 w 12162075"/>
                <a:gd name="connsiteY69-1472" fmla="*/ 1788809 h 2045303"/>
                <a:gd name="connsiteX70-1473" fmla="*/ 10751001 w 12162075"/>
                <a:gd name="connsiteY70-1474" fmla="*/ 765924 h 2045303"/>
                <a:gd name="connsiteX71-1475" fmla="*/ 10746189 w 12162075"/>
                <a:gd name="connsiteY71-1476" fmla="*/ 754574 h 2045303"/>
                <a:gd name="connsiteX72-1477" fmla="*/ 10742480 w 12162075"/>
                <a:gd name="connsiteY72-1478" fmla="*/ 753952 h 2045303"/>
                <a:gd name="connsiteX73-1479" fmla="*/ 10675334 w 12162075"/>
                <a:gd name="connsiteY73-1480" fmla="*/ 757323 h 2045303"/>
                <a:gd name="connsiteX74-1481" fmla="*/ 10660515 w 12162075"/>
                <a:gd name="connsiteY74-1482" fmla="*/ 767454 h 2045303"/>
                <a:gd name="connsiteX75-1483" fmla="*/ 10630416 w 12162075"/>
                <a:gd name="connsiteY75-1484" fmla="*/ 834724 h 2045303"/>
                <a:gd name="connsiteX76-1485" fmla="*/ 10634810 w 12162075"/>
                <a:gd name="connsiteY76-1486" fmla="*/ 846243 h 2045303"/>
                <a:gd name="connsiteX77-1487" fmla="*/ 10638537 w 12162075"/>
                <a:gd name="connsiteY77-1488" fmla="*/ 846999 h 2045303"/>
                <a:gd name="connsiteX78-1489" fmla="*/ 11275180 w 12162075"/>
                <a:gd name="connsiteY78-1490" fmla="*/ 835133 h 2045303"/>
                <a:gd name="connsiteX79-1491" fmla="*/ 11284057 w 12162075"/>
                <a:gd name="connsiteY79-1492" fmla="*/ 843690 h 2045303"/>
                <a:gd name="connsiteX80-1493" fmla="*/ 11283666 w 12162075"/>
                <a:gd name="connsiteY80-1494" fmla="*/ 846430 h 2045303"/>
                <a:gd name="connsiteX81-1495" fmla="*/ 11257338 w 12162075"/>
                <a:gd name="connsiteY81-1496" fmla="*/ 931347 h 2045303"/>
                <a:gd name="connsiteX82-1497" fmla="*/ 11240856 w 12162075"/>
                <a:gd name="connsiteY82-1498" fmla="*/ 943434 h 2045303"/>
                <a:gd name="connsiteX83-1499" fmla="*/ 10596421 w 12162075"/>
                <a:gd name="connsiteY83-1500" fmla="*/ 940455 h 2045303"/>
                <a:gd name="connsiteX84-1501" fmla="*/ 10580526 w 12162075"/>
                <a:gd name="connsiteY84-1502" fmla="*/ 950951 h 2045303"/>
                <a:gd name="connsiteX85-1503" fmla="*/ 10550578 w 12162075"/>
                <a:gd name="connsiteY85-1504" fmla="*/ 1021974 h 2045303"/>
                <a:gd name="connsiteX86-1505" fmla="*/ 10555221 w 12162075"/>
                <a:gd name="connsiteY86-1506" fmla="*/ 1033395 h 2045303"/>
                <a:gd name="connsiteX87-1507" fmla="*/ 10558245 w 12162075"/>
                <a:gd name="connsiteY87-1508" fmla="*/ 1034071 h 2045303"/>
                <a:gd name="connsiteX88-1509" fmla="*/ 11205624 w 12162075"/>
                <a:gd name="connsiteY88-1510" fmla="*/ 1060897 h 2045303"/>
                <a:gd name="connsiteX89-1511" fmla="*/ 11214012 w 12162075"/>
                <a:gd name="connsiteY89-1512" fmla="*/ 1069916 h 2045303"/>
                <a:gd name="connsiteX90-1513" fmla="*/ 11213629 w 12162075"/>
                <a:gd name="connsiteY90-1514" fmla="*/ 1072167 h 2045303"/>
                <a:gd name="connsiteX91-1515" fmla="*/ 11184375 w 12162075"/>
                <a:gd name="connsiteY91-1516" fmla="*/ 1167340 h 2045303"/>
                <a:gd name="connsiteX92-1517" fmla="*/ 11166639 w 12162075"/>
                <a:gd name="connsiteY92-1518" fmla="*/ 1179410 h 2045303"/>
                <a:gd name="connsiteX93-1519" fmla="*/ 10518299 w 12162075"/>
                <a:gd name="connsiteY93-1520" fmla="*/ 1129226 h 2045303"/>
                <a:gd name="connsiteX94-1521" fmla="*/ 10501248 w 12162075"/>
                <a:gd name="connsiteY94-1522" fmla="*/ 1139473 h 2045303"/>
                <a:gd name="connsiteX95-1523" fmla="*/ 10468338 w 12162075"/>
                <a:gd name="connsiteY95-1524" fmla="*/ 1214730 h 2045303"/>
                <a:gd name="connsiteX96-1525" fmla="*/ 10472830 w 12162075"/>
                <a:gd name="connsiteY96-1526" fmla="*/ 1226213 h 2045303"/>
                <a:gd name="connsiteX97-1527" fmla="*/ 10475311 w 12162075"/>
                <a:gd name="connsiteY97-1528" fmla="*/ 1226880 h 2045303"/>
                <a:gd name="connsiteX98-1529" fmla="*/ 11131203 w 12162075"/>
                <a:gd name="connsiteY98-1530" fmla="*/ 1303961 h 2045303"/>
                <a:gd name="connsiteX99-1531" fmla="*/ 11138843 w 12162075"/>
                <a:gd name="connsiteY99-1532" fmla="*/ 1313630 h 2045303"/>
                <a:gd name="connsiteX100-1533" fmla="*/ 11138514 w 12162075"/>
                <a:gd name="connsiteY100-1534" fmla="*/ 1315204 h 2045303"/>
                <a:gd name="connsiteX101-1535" fmla="*/ 11105604 w 12162075"/>
                <a:gd name="connsiteY101-1536" fmla="*/ 1421122 h 2045303"/>
                <a:gd name="connsiteX102-1537" fmla="*/ 11086453 w 12162075"/>
                <a:gd name="connsiteY102-1538" fmla="*/ 1432978 h 2045303"/>
                <a:gd name="connsiteX103-1539" fmla="*/ 10436255 w 12162075"/>
                <a:gd name="connsiteY103-1540" fmla="*/ 1327479 h 2045303"/>
                <a:gd name="connsiteX104-1541" fmla="*/ 10417905 w 12162075"/>
                <a:gd name="connsiteY104-1542" fmla="*/ 1337263 h 2045303"/>
                <a:gd name="connsiteX105-1543" fmla="*/ 10382549 w 12162075"/>
                <a:gd name="connsiteY105-1544" fmla="*/ 1417395 h 2045303"/>
                <a:gd name="connsiteX106-1545" fmla="*/ 10387343 w 12162075"/>
                <a:gd name="connsiteY106-1546" fmla="*/ 1429758 h 2045303"/>
                <a:gd name="connsiteX107-1547" fmla="*/ 10389282 w 12162075"/>
                <a:gd name="connsiteY107-1548" fmla="*/ 1430372 h 2045303"/>
                <a:gd name="connsiteX108-1549" fmla="*/ 11050457 w 12162075"/>
                <a:gd name="connsiteY108-1550" fmla="*/ 1563640 h 2045303"/>
                <a:gd name="connsiteX109-1551" fmla="*/ 11057288 w 12162075"/>
                <a:gd name="connsiteY109-1552" fmla="*/ 1573905 h 2045303"/>
                <a:gd name="connsiteX110-1553" fmla="*/ 11057066 w 12162075"/>
                <a:gd name="connsiteY110-1554" fmla="*/ 1574768 h 2045303"/>
                <a:gd name="connsiteX111-1555" fmla="*/ 11022617 w 12162075"/>
                <a:gd name="connsiteY111-1556" fmla="*/ 1685711 h 2045303"/>
                <a:gd name="connsiteX112-1557" fmla="*/ 11002212 w 12162075"/>
                <a:gd name="connsiteY112-1558" fmla="*/ 1697318 h 2045303"/>
                <a:gd name="connsiteX113-1559" fmla="*/ 10343119 w 12162075"/>
                <a:gd name="connsiteY113-1560" fmla="*/ 1539465 h 2045303"/>
                <a:gd name="connsiteX114-1561" fmla="*/ 10323319 w 12162075"/>
                <a:gd name="connsiteY114-1562" fmla="*/ 1549436 h 2045303"/>
                <a:gd name="connsiteX115-1563" fmla="*/ 10286487 w 12162075"/>
                <a:gd name="connsiteY115-1564" fmla="*/ 1636061 h 2045303"/>
                <a:gd name="connsiteX116-1565" fmla="*/ 10291103 w 12162075"/>
                <a:gd name="connsiteY116-1566" fmla="*/ 1647490 h 2045303"/>
                <a:gd name="connsiteX117-1567" fmla="*/ 10292064 w 12162075"/>
                <a:gd name="connsiteY117-1568" fmla="*/ 1647837 h 2045303"/>
                <a:gd name="connsiteX118-1569" fmla="*/ 10959891 w 12162075"/>
                <a:gd name="connsiteY118-1570" fmla="*/ 1842906 h 2045303"/>
                <a:gd name="connsiteX119-1571" fmla="*/ 10965807 w 12162075"/>
                <a:gd name="connsiteY119-1572" fmla="*/ 1853739 h 2045303"/>
                <a:gd name="connsiteX120-1573" fmla="*/ 10965771 w 12162075"/>
                <a:gd name="connsiteY120-1574" fmla="*/ 1853855 h 2045303"/>
                <a:gd name="connsiteX121-1575" fmla="*/ 10916851 w 12162075"/>
                <a:gd name="connsiteY121-1576" fmla="*/ 2011637 h 2045303"/>
                <a:gd name="connsiteX122-1577" fmla="*/ 10905928 w 12162075"/>
                <a:gd name="connsiteY122-1578" fmla="*/ 2017374 h 2045303"/>
                <a:gd name="connsiteX123-1579" fmla="*/ 10905634 w 12162075"/>
                <a:gd name="connsiteY123-1580" fmla="*/ 2017276 h 2045303"/>
                <a:gd name="connsiteX124-1581" fmla="*/ 10231509 w 12162075"/>
                <a:gd name="connsiteY124-1582" fmla="*/ 1780252 h 2045303"/>
                <a:gd name="connsiteX125-1583" fmla="*/ 10176584 w 12162075"/>
                <a:gd name="connsiteY125-1584" fmla="*/ 1770877 h 2045303"/>
                <a:gd name="connsiteX126-1585" fmla="*/ 10091809 w 12162075"/>
                <a:gd name="connsiteY126-1586" fmla="*/ 1771037 h 2045303"/>
                <a:gd name="connsiteX127-1587" fmla="*/ 9939524 w 12162075"/>
                <a:gd name="connsiteY127-1588" fmla="*/ 1771037 h 2045303"/>
                <a:gd name="connsiteX128-1589" fmla="*/ 9924332 w 12162075"/>
                <a:gd name="connsiteY128-1590" fmla="*/ 1755863 h 2045303"/>
                <a:gd name="connsiteX129-1591" fmla="*/ 9924350 w 12162075"/>
                <a:gd name="connsiteY129-1592" fmla="*/ 1755205 h 2045303"/>
                <a:gd name="connsiteX130-1593" fmla="*/ 9951389 w 12162075"/>
                <a:gd name="connsiteY130-1594" fmla="*/ 1121906 h 2045303"/>
                <a:gd name="connsiteX131-1595" fmla="*/ 9958203 w 12162075"/>
                <a:gd name="connsiteY131-1596" fmla="*/ 1068280 h 2045303"/>
                <a:gd name="connsiteX132-1597" fmla="*/ 9982129 w 12162075"/>
                <a:gd name="connsiteY132-1598" fmla="*/ 956652 h 2045303"/>
                <a:gd name="connsiteX133-1599" fmla="*/ 9976899 w 12162075"/>
                <a:gd name="connsiteY133-1600" fmla="*/ 948593 h 2045303"/>
                <a:gd name="connsiteX134-1601" fmla="*/ 9975094 w 12162075"/>
                <a:gd name="connsiteY134-1602" fmla="*/ 948451 h 2045303"/>
                <a:gd name="connsiteX135-1603" fmla="*/ 9442758 w 12162075"/>
                <a:gd name="connsiteY135-1604" fmla="*/ 984030 h 2045303"/>
                <a:gd name="connsiteX136-1605" fmla="*/ 9433160 w 12162075"/>
                <a:gd name="connsiteY136-1606" fmla="*/ 991021 h 2045303"/>
                <a:gd name="connsiteX137-1607" fmla="*/ 9092495 w 12162075"/>
                <a:gd name="connsiteY137-1608" fmla="*/ 1792838 h 2045303"/>
                <a:gd name="connsiteX138-1609" fmla="*/ 9096107 w 12162075"/>
                <a:gd name="connsiteY138-1610" fmla="*/ 1801741 h 2045303"/>
                <a:gd name="connsiteX139-1611" fmla="*/ 9096489 w 12162075"/>
                <a:gd name="connsiteY139-1612" fmla="*/ 1801893 h 2045303"/>
                <a:gd name="connsiteX140-1613" fmla="*/ 9646410 w 12162075"/>
                <a:gd name="connsiteY140-1614" fmla="*/ 1996232 h 2045303"/>
                <a:gd name="connsiteX141-1615" fmla="*/ 9660117 w 12162075"/>
                <a:gd name="connsiteY141-1616" fmla="*/ 1993279 h 2045303"/>
                <a:gd name="connsiteX142-1617" fmla="*/ 9894553 w 12162075"/>
                <a:gd name="connsiteY142-1618" fmla="*/ 1768733 h 2045303"/>
                <a:gd name="connsiteX143-1619" fmla="*/ 9903119 w 12162075"/>
                <a:gd name="connsiteY143-1620" fmla="*/ 1749752 h 2045303"/>
                <a:gd name="connsiteX144-1621" fmla="*/ 9934828 w 12162075"/>
                <a:gd name="connsiteY144-1622" fmla="*/ 1132837 h 2045303"/>
                <a:gd name="connsiteX145-1623" fmla="*/ 9931225 w 12162075"/>
                <a:gd name="connsiteY145-1624" fmla="*/ 1128870 h 2045303"/>
                <a:gd name="connsiteX146-1625" fmla="*/ 9927427 w 12162075"/>
                <a:gd name="connsiteY146-1626" fmla="*/ 1131521 h 2045303"/>
                <a:gd name="connsiteX147-1627" fmla="*/ 9669367 w 12162075"/>
                <a:gd name="connsiteY147-1628" fmla="*/ 1960199 h 2045303"/>
                <a:gd name="connsiteX148-1629" fmla="*/ 9659191 w 12162075"/>
                <a:gd name="connsiteY148-1630" fmla="*/ 1965545 h 2045303"/>
                <a:gd name="connsiteX149-1631" fmla="*/ 9658889 w 12162075"/>
                <a:gd name="connsiteY149-1632" fmla="*/ 1965447 h 2045303"/>
                <a:gd name="connsiteX150-1633" fmla="*/ 9543410 w 12162075"/>
                <a:gd name="connsiteY150-1634" fmla="*/ 1924363 h 2045303"/>
                <a:gd name="connsiteX151-1635" fmla="*/ 9539007 w 12162075"/>
                <a:gd name="connsiteY151-1636" fmla="*/ 1915833 h 2045303"/>
                <a:gd name="connsiteX152-1637" fmla="*/ 9539042 w 12162075"/>
                <a:gd name="connsiteY152-1638" fmla="*/ 1915717 h 2045303"/>
                <a:gd name="connsiteX153-1639" fmla="*/ 9855505 w 12162075"/>
                <a:gd name="connsiteY153-1640" fmla="*/ 982384 h 2045303"/>
                <a:gd name="connsiteX154-1641" fmla="*/ 9851245 w 12162075"/>
                <a:gd name="connsiteY154-1642" fmla="*/ 973765 h 2045303"/>
                <a:gd name="connsiteX155-1643" fmla="*/ 9848745 w 12162075"/>
                <a:gd name="connsiteY155-1644" fmla="*/ 973418 h 2045303"/>
                <a:gd name="connsiteX156-1645" fmla="*/ 9773319 w 12162075"/>
                <a:gd name="connsiteY156-1646" fmla="*/ 977065 h 2045303"/>
                <a:gd name="connsiteX157-1647" fmla="*/ 9761329 w 12162075"/>
                <a:gd name="connsiteY157-1648" fmla="*/ 986040 h 2045303"/>
                <a:gd name="connsiteX158-1649" fmla="*/ 9451021 w 12162075"/>
                <a:gd name="connsiteY158-1650" fmla="*/ 1879294 h 2045303"/>
                <a:gd name="connsiteX159-1651" fmla="*/ 9434121 w 12162075"/>
                <a:gd name="connsiteY159-1652" fmla="*/ 1887583 h 2045303"/>
                <a:gd name="connsiteX160-1653" fmla="*/ 9356604 w 12162075"/>
                <a:gd name="connsiteY160-1654" fmla="*/ 1861593 h 2045303"/>
                <a:gd name="connsiteX161-1655" fmla="*/ 9352326 w 12162075"/>
                <a:gd name="connsiteY161-1656" fmla="*/ 1853001 h 2045303"/>
                <a:gd name="connsiteX162-1657" fmla="*/ 9352406 w 12162075"/>
                <a:gd name="connsiteY162-1658" fmla="*/ 1852779 h 2045303"/>
                <a:gd name="connsiteX163-1659" fmla="*/ 9674775 w 12162075"/>
                <a:gd name="connsiteY163-1660" fmla="*/ 990558 h 2045303"/>
                <a:gd name="connsiteX164-1661" fmla="*/ 9670772 w 12162075"/>
                <a:gd name="connsiteY164-1662" fmla="*/ 981824 h 2045303"/>
                <a:gd name="connsiteX165-1663" fmla="*/ 9667988 w 12162075"/>
                <a:gd name="connsiteY165-1664" fmla="*/ 981406 h 2045303"/>
                <a:gd name="connsiteX166-1665" fmla="*/ 9603057 w 12162075"/>
                <a:gd name="connsiteY166-1666" fmla="*/ 985462 h 2045303"/>
                <a:gd name="connsiteX167-1667" fmla="*/ 9591405 w 12162075"/>
                <a:gd name="connsiteY167-1668" fmla="*/ 994018 h 2045303"/>
                <a:gd name="connsiteX168-1669" fmla="*/ 9274355 w 12162075"/>
                <a:gd name="connsiteY168-1670" fmla="*/ 1819513 h 2045303"/>
                <a:gd name="connsiteX169-1671" fmla="*/ 9257455 w 12162075"/>
                <a:gd name="connsiteY169-1672" fmla="*/ 1827358 h 2045303"/>
                <a:gd name="connsiteX170-1673" fmla="*/ 9196207 w 12162075"/>
                <a:gd name="connsiteY170-1674" fmla="*/ 1806180 h 2045303"/>
                <a:gd name="connsiteX171-1675" fmla="*/ 9192018 w 12162075"/>
                <a:gd name="connsiteY171-1676" fmla="*/ 1797534 h 2045303"/>
                <a:gd name="connsiteX172-1677" fmla="*/ 9192133 w 12162075"/>
                <a:gd name="connsiteY172-1678" fmla="*/ 1797214 h 2045303"/>
                <a:gd name="connsiteX173-1679" fmla="*/ 9514484 w 12162075"/>
                <a:gd name="connsiteY173-1680" fmla="*/ 1000414 h 2045303"/>
                <a:gd name="connsiteX174-1681" fmla="*/ 9510749 w 12162075"/>
                <a:gd name="connsiteY174-1682" fmla="*/ 991572 h 2045303"/>
                <a:gd name="connsiteX175-1683" fmla="*/ 9507858 w 12162075"/>
                <a:gd name="connsiteY175-1684" fmla="*/ 991083 h 2045303"/>
                <a:gd name="connsiteX176-1685" fmla="*/ 9455548 w 12162075"/>
                <a:gd name="connsiteY176-1686" fmla="*/ 993752 h 2045303"/>
                <a:gd name="connsiteX177-1687" fmla="*/ 9443985 w 12162075"/>
                <a:gd name="connsiteY177-1688" fmla="*/ 1001641 h 2045303"/>
                <a:gd name="connsiteX178-1689" fmla="*/ 9420539 w 12162075"/>
                <a:gd name="connsiteY178-1690" fmla="*/ 1054040 h 2045303"/>
                <a:gd name="connsiteX179-1691" fmla="*/ 9423954 w 12162075"/>
                <a:gd name="connsiteY179-1692" fmla="*/ 1063005 h 2045303"/>
                <a:gd name="connsiteX180-1693" fmla="*/ 9426863 w 12162075"/>
                <a:gd name="connsiteY180-1694" fmla="*/ 1063601 h 2045303"/>
                <a:gd name="connsiteX181-1695" fmla="*/ 9922784 w 12162075"/>
                <a:gd name="connsiteY181-1696" fmla="*/ 1054360 h 2045303"/>
                <a:gd name="connsiteX182-1697" fmla="*/ 9929696 w 12162075"/>
                <a:gd name="connsiteY182-1698" fmla="*/ 1061040 h 2045303"/>
                <a:gd name="connsiteX183-1699" fmla="*/ 9929393 w 12162075"/>
                <a:gd name="connsiteY183-1700" fmla="*/ 1063165 h 2045303"/>
                <a:gd name="connsiteX184-1701" fmla="*/ 9908882 w 12162075"/>
                <a:gd name="connsiteY184-1702" fmla="*/ 1129306 h 2045303"/>
                <a:gd name="connsiteX185-1703" fmla="*/ 9896047 w 12162075"/>
                <a:gd name="connsiteY185-1704" fmla="*/ 1138725 h 2045303"/>
                <a:gd name="connsiteX186-1705" fmla="*/ 9394060 w 12162075"/>
                <a:gd name="connsiteY186-1706" fmla="*/ 1136404 h 2045303"/>
                <a:gd name="connsiteX187-1707" fmla="*/ 9381678 w 12162075"/>
                <a:gd name="connsiteY187-1708" fmla="*/ 1144587 h 2045303"/>
                <a:gd name="connsiteX188-1709" fmla="*/ 9358348 w 12162075"/>
                <a:gd name="connsiteY188-1710" fmla="*/ 1199903 h 2045303"/>
                <a:gd name="connsiteX189-1711" fmla="*/ 9361968 w 12162075"/>
                <a:gd name="connsiteY189-1712" fmla="*/ 1208806 h 2045303"/>
                <a:gd name="connsiteX190-1713" fmla="*/ 9364325 w 12162075"/>
                <a:gd name="connsiteY190-1714" fmla="*/ 1209331 h 2045303"/>
                <a:gd name="connsiteX191-1715" fmla="*/ 9868652 w 12162075"/>
                <a:gd name="connsiteY191-1716" fmla="*/ 1230198 h 2045303"/>
                <a:gd name="connsiteX192-1717" fmla="*/ 9875171 w 12162075"/>
                <a:gd name="connsiteY192-1718" fmla="*/ 1237243 h 2045303"/>
                <a:gd name="connsiteX193-1719" fmla="*/ 9874878 w 12162075"/>
                <a:gd name="connsiteY193-1720" fmla="*/ 1238977 h 2045303"/>
                <a:gd name="connsiteX194-1721" fmla="*/ 9852090 w 12162075"/>
                <a:gd name="connsiteY194-1722" fmla="*/ 1313105 h 2045303"/>
                <a:gd name="connsiteX195-1723" fmla="*/ 9838276 w 12162075"/>
                <a:gd name="connsiteY195-1724" fmla="*/ 1322507 h 2045303"/>
                <a:gd name="connsiteX196-1725" fmla="*/ 9333238 w 12162075"/>
                <a:gd name="connsiteY196-1726" fmla="*/ 1283415 h 2045303"/>
                <a:gd name="connsiteX197-1727" fmla="*/ 9319958 w 12162075"/>
                <a:gd name="connsiteY197-1728" fmla="*/ 1291420 h 2045303"/>
                <a:gd name="connsiteX198-1729" fmla="*/ 9294324 w 12162075"/>
                <a:gd name="connsiteY198-1730" fmla="*/ 1350044 h 2045303"/>
                <a:gd name="connsiteX199-1731" fmla="*/ 9297820 w 12162075"/>
                <a:gd name="connsiteY199-1732" fmla="*/ 1358984 h 2045303"/>
                <a:gd name="connsiteX200-1733" fmla="*/ 9299750 w 12162075"/>
                <a:gd name="connsiteY200-1734" fmla="*/ 1359508 h 2045303"/>
                <a:gd name="connsiteX201-1735" fmla="*/ 9810623 w 12162075"/>
                <a:gd name="connsiteY201-1736" fmla="*/ 1419529 h 2045303"/>
                <a:gd name="connsiteX202-1737" fmla="*/ 9816573 w 12162075"/>
                <a:gd name="connsiteY202-1738" fmla="*/ 1427045 h 2045303"/>
                <a:gd name="connsiteX203-1739" fmla="*/ 9816307 w 12162075"/>
                <a:gd name="connsiteY203-1740" fmla="*/ 1428282 h 2045303"/>
                <a:gd name="connsiteX204-1741" fmla="*/ 9790708 w 12162075"/>
                <a:gd name="connsiteY204-1742" fmla="*/ 1510789 h 2045303"/>
                <a:gd name="connsiteX205-1743" fmla="*/ 9775791 w 12162075"/>
                <a:gd name="connsiteY205-1744" fmla="*/ 1520030 h 2045303"/>
                <a:gd name="connsiteX206-1745" fmla="*/ 9269286 w 12162075"/>
                <a:gd name="connsiteY206-1746" fmla="*/ 1437852 h 2045303"/>
                <a:gd name="connsiteX207-1747" fmla="*/ 9254992 w 12162075"/>
                <a:gd name="connsiteY207-1748" fmla="*/ 1445475 h 2045303"/>
                <a:gd name="connsiteX208-1749" fmla="*/ 9227481 w 12162075"/>
                <a:gd name="connsiteY208-1750" fmla="*/ 1507898 h 2045303"/>
                <a:gd name="connsiteX209-1751" fmla="*/ 9231216 w 12162075"/>
                <a:gd name="connsiteY209-1752" fmla="*/ 1517522 h 2045303"/>
                <a:gd name="connsiteX210-1753" fmla="*/ 9232719 w 12162075"/>
                <a:gd name="connsiteY210-1754" fmla="*/ 1518002 h 2045303"/>
                <a:gd name="connsiteX211-1755" fmla="*/ 9747720 w 12162075"/>
                <a:gd name="connsiteY211-1756" fmla="*/ 1621812 h 2045303"/>
                <a:gd name="connsiteX212-1757" fmla="*/ 9753039 w 12162075"/>
                <a:gd name="connsiteY212-1758" fmla="*/ 1629817 h 2045303"/>
                <a:gd name="connsiteX213-1759" fmla="*/ 9752870 w 12162075"/>
                <a:gd name="connsiteY213-1760" fmla="*/ 1630484 h 2045303"/>
                <a:gd name="connsiteX214-1761" fmla="*/ 9726124 w 12162075"/>
                <a:gd name="connsiteY214-1762" fmla="*/ 1716904 h 2045303"/>
                <a:gd name="connsiteX215-1763" fmla="*/ 9710238 w 12162075"/>
                <a:gd name="connsiteY215-1764" fmla="*/ 1725941 h 2045303"/>
                <a:gd name="connsiteX216-1765" fmla="*/ 9196856 w 12162075"/>
                <a:gd name="connsiteY216-1766" fmla="*/ 1602981 h 2045303"/>
                <a:gd name="connsiteX217-1767" fmla="*/ 9181433 w 12162075"/>
                <a:gd name="connsiteY217-1768" fmla="*/ 1610746 h 2045303"/>
                <a:gd name="connsiteX218-1769" fmla="*/ 9152668 w 12162075"/>
                <a:gd name="connsiteY218-1770" fmla="*/ 1678186 h 2045303"/>
                <a:gd name="connsiteX219-1771" fmla="*/ 9156243 w 12162075"/>
                <a:gd name="connsiteY219-1772" fmla="*/ 1687089 h 2045303"/>
                <a:gd name="connsiteX220-1773" fmla="*/ 9157008 w 12162075"/>
                <a:gd name="connsiteY220-1774" fmla="*/ 1687365 h 2045303"/>
                <a:gd name="connsiteX221-1775" fmla="*/ 9677203 w 12162075"/>
                <a:gd name="connsiteY221-1776" fmla="*/ 1839357 h 2045303"/>
                <a:gd name="connsiteX222-1777" fmla="*/ 9681819 w 12162075"/>
                <a:gd name="connsiteY222-1778" fmla="*/ 1847771 h 2045303"/>
                <a:gd name="connsiteX223-1779" fmla="*/ 9681784 w 12162075"/>
                <a:gd name="connsiteY223-1780" fmla="*/ 1847878 h 2045303"/>
                <a:gd name="connsiteX224-1781" fmla="*/ 9643679 w 12162075"/>
                <a:gd name="connsiteY224-1782" fmla="*/ 1970820 h 2045303"/>
                <a:gd name="connsiteX225-1783" fmla="*/ 9635185 w 12162075"/>
                <a:gd name="connsiteY225-1784" fmla="*/ 1975294 h 2045303"/>
                <a:gd name="connsiteX226-1785" fmla="*/ 9634945 w 12162075"/>
                <a:gd name="connsiteY226-1786" fmla="*/ 1975214 h 2045303"/>
                <a:gd name="connsiteX227-1787" fmla="*/ 9109822 w 12162075"/>
                <a:gd name="connsiteY227-1788" fmla="*/ 1790579 h 2045303"/>
                <a:gd name="connsiteX228-1789" fmla="*/ 9067039 w 12162075"/>
                <a:gd name="connsiteY228-1790" fmla="*/ 1783276 h 2045303"/>
                <a:gd name="connsiteX229-1791" fmla="*/ 8916879 w 12162075"/>
                <a:gd name="connsiteY229-1792" fmla="*/ 1783276 h 2045303"/>
                <a:gd name="connsiteX230-1793" fmla="*/ 8850899 w 12162075"/>
                <a:gd name="connsiteY230-1794" fmla="*/ 1783498 h 2045303"/>
                <a:gd name="connsiteX231-1795" fmla="*/ 8838509 w 12162075"/>
                <a:gd name="connsiteY231-1796" fmla="*/ 1771126 h 2045303"/>
                <a:gd name="connsiteX232-1797" fmla="*/ 8838518 w 12162075"/>
                <a:gd name="connsiteY232-1798" fmla="*/ 1770583 h 2045303"/>
                <a:gd name="connsiteX233-1799" fmla="*/ 8860576 w 12162075"/>
                <a:gd name="connsiteY233-1800" fmla="*/ 1253965 h 2045303"/>
                <a:gd name="connsiteX234-1801" fmla="*/ 8866136 w 12162075"/>
                <a:gd name="connsiteY234-1802" fmla="*/ 1210212 h 2045303"/>
                <a:gd name="connsiteX235-1803" fmla="*/ 8885650 w 12162075"/>
                <a:gd name="connsiteY235-1804" fmla="*/ 1119148 h 2045303"/>
                <a:gd name="connsiteX236-1805" fmla="*/ 8881408 w 12162075"/>
                <a:gd name="connsiteY236-1806" fmla="*/ 1112575 h 2045303"/>
                <a:gd name="connsiteX237-1807" fmla="*/ 8879922 w 12162075"/>
                <a:gd name="connsiteY237-1808" fmla="*/ 1112459 h 2045303"/>
                <a:gd name="connsiteX238-1809" fmla="*/ 8445632 w 12162075"/>
                <a:gd name="connsiteY238-1810" fmla="*/ 1141465 h 2045303"/>
                <a:gd name="connsiteX239-1811" fmla="*/ 8437814 w 12162075"/>
                <a:gd name="connsiteY239-1812" fmla="*/ 1147175 h 2045303"/>
                <a:gd name="connsiteX240-1813" fmla="*/ 8159918 w 12162075"/>
                <a:gd name="connsiteY240-1814" fmla="*/ 1801288 h 2045303"/>
                <a:gd name="connsiteX241-1815" fmla="*/ 8162844 w 12162075"/>
                <a:gd name="connsiteY241-1816" fmla="*/ 1808555 h 2045303"/>
                <a:gd name="connsiteX242-1817" fmla="*/ 8163165 w 12162075"/>
                <a:gd name="connsiteY242-1818" fmla="*/ 1808679 h 2045303"/>
                <a:gd name="connsiteX243-1819" fmla="*/ 8611793 w 12162075"/>
                <a:gd name="connsiteY243-1820" fmla="*/ 1967217 h 2045303"/>
                <a:gd name="connsiteX244-1821" fmla="*/ 8622982 w 12162075"/>
                <a:gd name="connsiteY244-1822" fmla="*/ 1964816 h 2045303"/>
                <a:gd name="connsiteX245-1823" fmla="*/ 8814217 w 12162075"/>
                <a:gd name="connsiteY245-1824" fmla="*/ 1781631 h 2045303"/>
                <a:gd name="connsiteX246-1825" fmla="*/ 8821200 w 12162075"/>
                <a:gd name="connsiteY246-1826" fmla="*/ 1766145 h 2045303"/>
                <a:gd name="connsiteX247-1827" fmla="*/ 8847083 w 12162075"/>
                <a:gd name="connsiteY247-1828" fmla="*/ 1262806 h 2045303"/>
                <a:gd name="connsiteX248-1829" fmla="*/ 8844166 w 12162075"/>
                <a:gd name="connsiteY248-1830" fmla="*/ 1259559 h 2045303"/>
                <a:gd name="connsiteX249-1831" fmla="*/ 8841053 w 12162075"/>
                <a:gd name="connsiteY249-1832" fmla="*/ 1261730 h 2045303"/>
                <a:gd name="connsiteX250-1833" fmla="*/ 8630525 w 12162075"/>
                <a:gd name="connsiteY250-1834" fmla="*/ 1937767 h 2045303"/>
                <a:gd name="connsiteX251-1835" fmla="*/ 8622235 w 12162075"/>
                <a:gd name="connsiteY251-1836" fmla="*/ 1942134 h 2045303"/>
                <a:gd name="connsiteX252-1837" fmla="*/ 8621977 w 12162075"/>
                <a:gd name="connsiteY252-1838" fmla="*/ 1942045 h 2045303"/>
                <a:gd name="connsiteX253-1839" fmla="*/ 8527765 w 12162075"/>
                <a:gd name="connsiteY253-1840" fmla="*/ 1908557 h 2045303"/>
                <a:gd name="connsiteX254-1841" fmla="*/ 8524172 w 12162075"/>
                <a:gd name="connsiteY254-1842" fmla="*/ 1901610 h 2045303"/>
                <a:gd name="connsiteX255-1843" fmla="*/ 8524207 w 12162075"/>
                <a:gd name="connsiteY255-1844" fmla="*/ 1901504 h 2045303"/>
                <a:gd name="connsiteX256-1845" fmla="*/ 8782401 w 12162075"/>
                <a:gd name="connsiteY256-1846" fmla="*/ 1140060 h 2045303"/>
                <a:gd name="connsiteX257-1847" fmla="*/ 8778932 w 12162075"/>
                <a:gd name="connsiteY257-1848" fmla="*/ 1133033 h 2045303"/>
                <a:gd name="connsiteX258-1849" fmla="*/ 8776887 w 12162075"/>
                <a:gd name="connsiteY258-1850" fmla="*/ 1132748 h 2045303"/>
                <a:gd name="connsiteX259-1851" fmla="*/ 8715345 w 12162075"/>
                <a:gd name="connsiteY259-1852" fmla="*/ 1135728 h 2045303"/>
                <a:gd name="connsiteX260-1853" fmla="*/ 8705560 w 12162075"/>
                <a:gd name="connsiteY260-1854" fmla="*/ 1143039 h 2045303"/>
                <a:gd name="connsiteX261-1855" fmla="*/ 8452410 w 12162075"/>
                <a:gd name="connsiteY261-1856" fmla="*/ 1871778 h 2045303"/>
                <a:gd name="connsiteX262-1857" fmla="*/ 8438632 w 12162075"/>
                <a:gd name="connsiteY262-1858" fmla="*/ 1878538 h 2045303"/>
                <a:gd name="connsiteX263-1859" fmla="*/ 8375391 w 12162075"/>
                <a:gd name="connsiteY263-1860" fmla="*/ 1857342 h 2045303"/>
                <a:gd name="connsiteX264-1861" fmla="*/ 8371904 w 12162075"/>
                <a:gd name="connsiteY264-1862" fmla="*/ 1850324 h 2045303"/>
                <a:gd name="connsiteX265-1863" fmla="*/ 8371967 w 12162075"/>
                <a:gd name="connsiteY265-1864" fmla="*/ 1850146 h 2045303"/>
                <a:gd name="connsiteX266-1865" fmla="*/ 8634955 w 12162075"/>
                <a:gd name="connsiteY266-1866" fmla="*/ 1146748 h 2045303"/>
                <a:gd name="connsiteX267-1867" fmla="*/ 8631708 w 12162075"/>
                <a:gd name="connsiteY267-1868" fmla="*/ 1139615 h 2045303"/>
                <a:gd name="connsiteX268-1869" fmla="*/ 8629422 w 12162075"/>
                <a:gd name="connsiteY268-1870" fmla="*/ 1139277 h 2045303"/>
                <a:gd name="connsiteX269-1871" fmla="*/ 8576472 w 12162075"/>
                <a:gd name="connsiteY269-1872" fmla="*/ 1142586 h 2045303"/>
                <a:gd name="connsiteX270-1873" fmla="*/ 8566973 w 12162075"/>
                <a:gd name="connsiteY270-1874" fmla="*/ 1149568 h 2045303"/>
                <a:gd name="connsiteX271-1875" fmla="*/ 8308316 w 12162075"/>
                <a:gd name="connsiteY271-1876" fmla="*/ 1823008 h 2045303"/>
                <a:gd name="connsiteX272-1877" fmla="*/ 8294565 w 12162075"/>
                <a:gd name="connsiteY272-1878" fmla="*/ 1829413 h 2045303"/>
                <a:gd name="connsiteX273-1879" fmla="*/ 8244604 w 12162075"/>
                <a:gd name="connsiteY273-1880" fmla="*/ 1812130 h 2045303"/>
                <a:gd name="connsiteX274-1881" fmla="*/ 8241180 w 12162075"/>
                <a:gd name="connsiteY274-1882" fmla="*/ 1805086 h 2045303"/>
                <a:gd name="connsiteX275-1883" fmla="*/ 8241277 w 12162075"/>
                <a:gd name="connsiteY275-1884" fmla="*/ 1804819 h 2045303"/>
                <a:gd name="connsiteX276-1885" fmla="*/ 8504177 w 12162075"/>
                <a:gd name="connsiteY276-1886" fmla="*/ 1154816 h 2045303"/>
                <a:gd name="connsiteX277-1887" fmla="*/ 8501117 w 12162075"/>
                <a:gd name="connsiteY277-1888" fmla="*/ 1147602 h 2045303"/>
                <a:gd name="connsiteX278-1889" fmla="*/ 8498769 w 12162075"/>
                <a:gd name="connsiteY278-1890" fmla="*/ 1147202 h 2045303"/>
                <a:gd name="connsiteX279-1891" fmla="*/ 8456074 w 12162075"/>
                <a:gd name="connsiteY279-1892" fmla="*/ 1149346 h 2045303"/>
                <a:gd name="connsiteX280-1893" fmla="*/ 8446664 w 12162075"/>
                <a:gd name="connsiteY280-1894" fmla="*/ 1155785 h 2045303"/>
                <a:gd name="connsiteX281-1895" fmla="*/ 8427540 w 12162075"/>
                <a:gd name="connsiteY281-1896" fmla="*/ 1198533 h 2045303"/>
                <a:gd name="connsiteX282-1897" fmla="*/ 8430315 w 12162075"/>
                <a:gd name="connsiteY282-1898" fmla="*/ 1205844 h 2045303"/>
                <a:gd name="connsiteX283-1899" fmla="*/ 8432699 w 12162075"/>
                <a:gd name="connsiteY283-1900" fmla="*/ 1206334 h 2045303"/>
                <a:gd name="connsiteX284-1901" fmla="*/ 8837263 w 12162075"/>
                <a:gd name="connsiteY284-1902" fmla="*/ 1198791 h 2045303"/>
                <a:gd name="connsiteX285-1903" fmla="*/ 8842912 w 12162075"/>
                <a:gd name="connsiteY285-1904" fmla="*/ 1204226 h 2045303"/>
                <a:gd name="connsiteX286-1905" fmla="*/ 8842663 w 12162075"/>
                <a:gd name="connsiteY286-1906" fmla="*/ 1205969 h 2045303"/>
                <a:gd name="connsiteX287-1907" fmla="*/ 8825923 w 12162075"/>
                <a:gd name="connsiteY287-1908" fmla="*/ 1259933 h 2045303"/>
                <a:gd name="connsiteX288-1909" fmla="*/ 8815454 w 12162075"/>
                <a:gd name="connsiteY288-1910" fmla="*/ 1267618 h 2045303"/>
                <a:gd name="connsiteX289-1911" fmla="*/ 8405935 w 12162075"/>
                <a:gd name="connsiteY289-1912" fmla="*/ 1265723 h 2045303"/>
                <a:gd name="connsiteX290-1913" fmla="*/ 8395831 w 12162075"/>
                <a:gd name="connsiteY290-1914" fmla="*/ 1272394 h 2045303"/>
                <a:gd name="connsiteX291-1915" fmla="*/ 8376796 w 12162075"/>
                <a:gd name="connsiteY291-1916" fmla="*/ 1317526 h 2045303"/>
                <a:gd name="connsiteX292-1917" fmla="*/ 8379741 w 12162075"/>
                <a:gd name="connsiteY292-1918" fmla="*/ 1324784 h 2045303"/>
                <a:gd name="connsiteX293-1919" fmla="*/ 8381671 w 12162075"/>
                <a:gd name="connsiteY293-1920" fmla="*/ 1325220 h 2045303"/>
                <a:gd name="connsiteX294-1921" fmla="*/ 8793075 w 12162075"/>
                <a:gd name="connsiteY294-1922" fmla="*/ 1342244 h 2045303"/>
                <a:gd name="connsiteX295-1923" fmla="*/ 8798367 w 12162075"/>
                <a:gd name="connsiteY295-1924" fmla="*/ 1348008 h 2045303"/>
                <a:gd name="connsiteX296-1925" fmla="*/ 8798136 w 12162075"/>
                <a:gd name="connsiteY296-1926" fmla="*/ 1349360 h 2045303"/>
                <a:gd name="connsiteX297-1927" fmla="*/ 8779546 w 12162075"/>
                <a:gd name="connsiteY297-1928" fmla="*/ 1409843 h 2045303"/>
                <a:gd name="connsiteX298-1929" fmla="*/ 8768277 w 12162075"/>
                <a:gd name="connsiteY298-1930" fmla="*/ 1417510 h 2045303"/>
                <a:gd name="connsiteX299-1931" fmla="*/ 8356267 w 12162075"/>
                <a:gd name="connsiteY299-1932" fmla="*/ 1385623 h 2045303"/>
                <a:gd name="connsiteX300-1933" fmla="*/ 8345434 w 12162075"/>
                <a:gd name="connsiteY300-1934" fmla="*/ 1392134 h 2045303"/>
                <a:gd name="connsiteX301-1935" fmla="*/ 8324522 w 12162075"/>
                <a:gd name="connsiteY301-1936" fmla="*/ 1439960 h 2045303"/>
                <a:gd name="connsiteX302-1937" fmla="*/ 8327360 w 12162075"/>
                <a:gd name="connsiteY302-1938" fmla="*/ 1447236 h 2045303"/>
                <a:gd name="connsiteX303-1939" fmla="*/ 8328970 w 12162075"/>
                <a:gd name="connsiteY303-1940" fmla="*/ 1447672 h 2045303"/>
                <a:gd name="connsiteX304-1941" fmla="*/ 8745764 w 12162075"/>
                <a:gd name="connsiteY304-1942" fmla="*/ 1496735 h 2045303"/>
                <a:gd name="connsiteX305-1943" fmla="*/ 8750612 w 12162075"/>
                <a:gd name="connsiteY305-1944" fmla="*/ 1502872 h 2045303"/>
                <a:gd name="connsiteX306-1945" fmla="*/ 8750407 w 12162075"/>
                <a:gd name="connsiteY306-1946" fmla="*/ 1503851 h 2045303"/>
                <a:gd name="connsiteX307-1947" fmla="*/ 8729523 w 12162075"/>
                <a:gd name="connsiteY307-1948" fmla="*/ 1571156 h 2045303"/>
                <a:gd name="connsiteX308-1949" fmla="*/ 8717355 w 12162075"/>
                <a:gd name="connsiteY308-1950" fmla="*/ 1578699 h 2045303"/>
                <a:gd name="connsiteX309-1951" fmla="*/ 8304145 w 12162075"/>
                <a:gd name="connsiteY309-1952" fmla="*/ 1511651 h 2045303"/>
                <a:gd name="connsiteX310-1953" fmla="*/ 8292484 w 12162075"/>
                <a:gd name="connsiteY310-1954" fmla="*/ 1517878 h 2045303"/>
                <a:gd name="connsiteX311-1955" fmla="*/ 8270069 w 12162075"/>
                <a:gd name="connsiteY311-1956" fmla="*/ 1568782 h 2045303"/>
                <a:gd name="connsiteX312-1957" fmla="*/ 8273120 w 12162075"/>
                <a:gd name="connsiteY312-1958" fmla="*/ 1576636 h 2045303"/>
                <a:gd name="connsiteX313-1959" fmla="*/ 8274339 w 12162075"/>
                <a:gd name="connsiteY313-1960" fmla="*/ 1577027 h 2045303"/>
                <a:gd name="connsiteX314-1961" fmla="*/ 8694513 w 12162075"/>
                <a:gd name="connsiteY314-1962" fmla="*/ 1661713 h 2045303"/>
                <a:gd name="connsiteX315-1963" fmla="*/ 8698863 w 12162075"/>
                <a:gd name="connsiteY315-1964" fmla="*/ 1668250 h 2045303"/>
                <a:gd name="connsiteX316-1965" fmla="*/ 8698711 w 12162075"/>
                <a:gd name="connsiteY316-1966" fmla="*/ 1668829 h 2045303"/>
                <a:gd name="connsiteX317-1967" fmla="*/ 8676813 w 12162075"/>
                <a:gd name="connsiteY317-1968" fmla="*/ 1739336 h 2045303"/>
                <a:gd name="connsiteX318-1969" fmla="*/ 8663853 w 12162075"/>
                <a:gd name="connsiteY318-1970" fmla="*/ 1746710 h 2045303"/>
                <a:gd name="connsiteX319-1971" fmla="*/ 8245031 w 12162075"/>
                <a:gd name="connsiteY319-1972" fmla="*/ 1646396 h 2045303"/>
                <a:gd name="connsiteX320-1973" fmla="*/ 8232454 w 12162075"/>
                <a:gd name="connsiteY320-1974" fmla="*/ 1652729 h 2045303"/>
                <a:gd name="connsiteX321-1975" fmla="*/ 8209008 w 12162075"/>
                <a:gd name="connsiteY321-1976" fmla="*/ 1707778 h 2045303"/>
                <a:gd name="connsiteX322-1977" fmla="*/ 8211943 w 12162075"/>
                <a:gd name="connsiteY322-1978" fmla="*/ 1715045 h 2045303"/>
                <a:gd name="connsiteX323-1979" fmla="*/ 8212566 w 12162075"/>
                <a:gd name="connsiteY323-1980" fmla="*/ 1715267 h 2045303"/>
                <a:gd name="connsiteX324-1981" fmla="*/ 8636911 w 12162075"/>
                <a:gd name="connsiteY324-1982" fmla="*/ 1839179 h 2045303"/>
                <a:gd name="connsiteX325-1983" fmla="*/ 8640674 w 12162075"/>
                <a:gd name="connsiteY325-1984" fmla="*/ 1846054 h 2045303"/>
                <a:gd name="connsiteX326-1985" fmla="*/ 8640647 w 12162075"/>
                <a:gd name="connsiteY326-1986" fmla="*/ 1846143 h 2045303"/>
                <a:gd name="connsiteX327-1987" fmla="*/ 8609516 w 12162075"/>
                <a:gd name="connsiteY327-1988" fmla="*/ 1946404 h 2045303"/>
                <a:gd name="connsiteX328-1989" fmla="*/ 8602578 w 12162075"/>
                <a:gd name="connsiteY328-1990" fmla="*/ 1950024 h 2045303"/>
                <a:gd name="connsiteX329-1991" fmla="*/ 8602400 w 12162075"/>
                <a:gd name="connsiteY329-1992" fmla="*/ 1949962 h 2045303"/>
                <a:gd name="connsiteX330-1993" fmla="*/ 8174007 w 12162075"/>
                <a:gd name="connsiteY330-1994" fmla="*/ 1799375 h 2045303"/>
                <a:gd name="connsiteX331-1995" fmla="*/ 8139105 w 12162075"/>
                <a:gd name="connsiteY331-1996" fmla="*/ 1793416 h 2045303"/>
                <a:gd name="connsiteX332-1997" fmla="*/ 0 w 12162075"/>
                <a:gd name="connsiteY332-1998" fmla="*/ 1793416 h 2045303"/>
                <a:gd name="connsiteX0-1999" fmla="*/ 12162075 w 12162075"/>
                <a:gd name="connsiteY0-2000" fmla="*/ 1755213 h 2045303"/>
                <a:gd name="connsiteX1-2001" fmla="*/ 11301369 w 12162075"/>
                <a:gd name="connsiteY1-2002" fmla="*/ 1793313 h 2045303"/>
                <a:gd name="connsiteX2-2003" fmla="*/ 11277110 w 12162075"/>
                <a:gd name="connsiteY2-2004" fmla="*/ 1735716 h 2045303"/>
                <a:gd name="connsiteX3-2005" fmla="*/ 11311817 w 12162075"/>
                <a:gd name="connsiteY3-2006" fmla="*/ 921909 h 2045303"/>
                <a:gd name="connsiteX4-2007" fmla="*/ 11320561 w 12162075"/>
                <a:gd name="connsiteY4-2008" fmla="*/ 853065 h 2045303"/>
                <a:gd name="connsiteX5-2009" fmla="*/ 11351274 w 12162075"/>
                <a:gd name="connsiteY5-2010" fmla="*/ 709763 h 2045303"/>
                <a:gd name="connsiteX6-2011" fmla="*/ 11344576 w 12162075"/>
                <a:gd name="connsiteY6-2012" fmla="*/ 699410 h 2045303"/>
                <a:gd name="connsiteX7-2013" fmla="*/ 11342246 w 12162075"/>
                <a:gd name="connsiteY7-2014" fmla="*/ 699232 h 2045303"/>
                <a:gd name="connsiteX8-2015" fmla="*/ 10650002 w 12162075"/>
                <a:gd name="connsiteY8-2016" fmla="*/ 745707 h 2045303"/>
                <a:gd name="connsiteX9-2017" fmla="*/ 10464273 w 12162075"/>
                <a:gd name="connsiteY9-2018" fmla="*/ 1069836 h 2045303"/>
                <a:gd name="connsiteX10-2019" fmla="*/ 10484846 w 12162075"/>
                <a:gd name="connsiteY10-2020" fmla="*/ 747984 h 2045303"/>
                <a:gd name="connsiteX11-2021" fmla="*/ 10186057 w 12162075"/>
                <a:gd name="connsiteY11-2022" fmla="*/ 940642 h 2045303"/>
                <a:gd name="connsiteX12-2023" fmla="*/ 10388064 w 12162075"/>
                <a:gd name="connsiteY12-2024" fmla="*/ 664827 h 2045303"/>
                <a:gd name="connsiteX13-2025" fmla="*/ 10046936 w 12162075"/>
                <a:gd name="connsiteY13-2026" fmla="*/ 703341 h 2045303"/>
                <a:gd name="connsiteX14-2027" fmla="*/ 10355118 w 12162075"/>
                <a:gd name="connsiteY14-2028" fmla="*/ 557754 h 2045303"/>
                <a:gd name="connsiteX15-2029" fmla="*/ 10040603 w 12162075"/>
                <a:gd name="connsiteY15-2030" fmla="*/ 412593 h 2045303"/>
                <a:gd name="connsiteX16-2031" fmla="*/ 10381686 w 12162075"/>
                <a:gd name="connsiteY16-2032" fmla="*/ 434901 h 2045303"/>
                <a:gd name="connsiteX17-2033" fmla="*/ 10180525 w 12162075"/>
                <a:gd name="connsiteY17-2034" fmla="*/ 157646 h 2045303"/>
                <a:gd name="connsiteX18-2035" fmla="*/ 10467164 w 12162075"/>
                <a:gd name="connsiteY18-2036" fmla="*/ 348214 h 2045303"/>
                <a:gd name="connsiteX19-2037" fmla="*/ 10429157 w 12162075"/>
                <a:gd name="connsiteY19-2038" fmla="*/ 6793 h 2045303"/>
                <a:gd name="connsiteX20-2039" fmla="*/ 10580046 w 12162075"/>
                <a:gd name="connsiteY20-2040" fmla="*/ 312768 h 2045303"/>
                <a:gd name="connsiteX21-2041" fmla="*/ 10719905 w 12162075"/>
                <a:gd name="connsiteY21-2042" fmla="*/ 460 h 2045303"/>
                <a:gd name="connsiteX22-2043" fmla="*/ 10699020 w 12162075"/>
                <a:gd name="connsiteY22-2044" fmla="*/ 344371 h 2045303"/>
                <a:gd name="connsiteX23-2045" fmla="*/ 10973776 w 12162075"/>
                <a:gd name="connsiteY23-2046" fmla="*/ 144820 h 2045303"/>
                <a:gd name="connsiteX24-2047" fmla="*/ 10784320 w 12162075"/>
                <a:gd name="connsiteY24-2048" fmla="*/ 426976 h 2045303"/>
                <a:gd name="connsiteX25-2049" fmla="*/ 11125750 w 12162075"/>
                <a:gd name="connsiteY25-2050" fmla="*/ 388978 h 2045303"/>
                <a:gd name="connsiteX26-2051" fmla="*/ 10817408 w 12162075"/>
                <a:gd name="connsiteY26-2052" fmla="*/ 540205 h 2045303"/>
                <a:gd name="connsiteX27-2053" fmla="*/ 11119150 w 12162075"/>
                <a:gd name="connsiteY27-2054" fmla="*/ 677698 h 2045303"/>
                <a:gd name="connsiteX28-2055" fmla="*/ 10781625 w 12162075"/>
                <a:gd name="connsiteY28-2056" fmla="*/ 658343 h 2045303"/>
                <a:gd name="connsiteX29-2057" fmla="*/ 10428943 w 12162075"/>
                <a:gd name="connsiteY29-2058" fmla="*/ 659891 h 2045303"/>
                <a:gd name="connsiteX30-2059" fmla="*/ 10552953 w 12162075"/>
                <a:gd name="connsiteY30-2060" fmla="*/ 377566 h 2045303"/>
                <a:gd name="connsiteX31-2061" fmla="*/ 10761087 w 12162075"/>
                <a:gd name="connsiteY31-2062" fmla="*/ 613176 h 2045303"/>
                <a:gd name="connsiteX32-2063" fmla="*/ 10684967 w 12162075"/>
                <a:gd name="connsiteY32-2064" fmla="*/ 706366 h 2045303"/>
                <a:gd name="connsiteX33-2065" fmla="*/ 10648597 w 12162075"/>
                <a:gd name="connsiteY33-2066" fmla="*/ 749175 h 2045303"/>
                <a:gd name="connsiteX34-2067" fmla="*/ 10209263 w 12162075"/>
                <a:gd name="connsiteY34-2068" fmla="*/ 1783214 h 2045303"/>
                <a:gd name="connsiteX35-2069" fmla="*/ 10213880 w 12162075"/>
                <a:gd name="connsiteY35-2070" fmla="*/ 1794643 h 2045303"/>
                <a:gd name="connsiteX36-2071" fmla="*/ 10214387 w 12162075"/>
                <a:gd name="connsiteY36-2072" fmla="*/ 1794839 h 2045303"/>
                <a:gd name="connsiteX37-2073" fmla="*/ 10920355 w 12162075"/>
                <a:gd name="connsiteY37-2074" fmla="*/ 2044325 h 2045303"/>
                <a:gd name="connsiteX38-2075" fmla="*/ 10937948 w 12162075"/>
                <a:gd name="connsiteY38-2076" fmla="*/ 2040536 h 2045303"/>
                <a:gd name="connsiteX39-2077" fmla="*/ 11238917 w 12162075"/>
                <a:gd name="connsiteY39-2078" fmla="*/ 1752278 h 2045303"/>
                <a:gd name="connsiteX40-2079" fmla="*/ 11249910 w 12162075"/>
                <a:gd name="connsiteY40-2080" fmla="*/ 1727898 h 2045303"/>
                <a:gd name="connsiteX41-2081" fmla="*/ 11290613 w 12162075"/>
                <a:gd name="connsiteY41-2082" fmla="*/ 935936 h 2045303"/>
                <a:gd name="connsiteX42-2083" fmla="*/ 11281122 w 12162075"/>
                <a:gd name="connsiteY42-2084" fmla="*/ 934246 h 2045303"/>
                <a:gd name="connsiteX43-2085" fmla="*/ 10949832 w 12162075"/>
                <a:gd name="connsiteY43-2086" fmla="*/ 1998046 h 2045303"/>
                <a:gd name="connsiteX44-2087" fmla="*/ 10936783 w 12162075"/>
                <a:gd name="connsiteY44-2088" fmla="*/ 2004904 h 2045303"/>
                <a:gd name="connsiteX45-2089" fmla="*/ 10936374 w 12162075"/>
                <a:gd name="connsiteY45-2090" fmla="*/ 2004770 h 2045303"/>
                <a:gd name="connsiteX46-2091" fmla="*/ 10788145 w 12162075"/>
                <a:gd name="connsiteY46-2092" fmla="*/ 1952061 h 2045303"/>
                <a:gd name="connsiteX47-2093" fmla="*/ 10782497 w 12162075"/>
                <a:gd name="connsiteY47-2094" fmla="*/ 1941103 h 2045303"/>
                <a:gd name="connsiteX48-2095" fmla="*/ 10782541 w 12162075"/>
                <a:gd name="connsiteY48-2096" fmla="*/ 1940960 h 2045303"/>
                <a:gd name="connsiteX49-2097" fmla="*/ 11188813 w 12162075"/>
                <a:gd name="connsiteY49-2098" fmla="*/ 742789 h 2045303"/>
                <a:gd name="connsiteX50-2099" fmla="*/ 11183352 w 12162075"/>
                <a:gd name="connsiteY50-2100" fmla="*/ 731742 h 2045303"/>
                <a:gd name="connsiteX51-2101" fmla="*/ 11180132 w 12162075"/>
                <a:gd name="connsiteY51-2102" fmla="*/ 731288 h 2045303"/>
                <a:gd name="connsiteX52-2103" fmla="*/ 11083296 w 12162075"/>
                <a:gd name="connsiteY52-2104" fmla="*/ 735967 h 2045303"/>
                <a:gd name="connsiteX53-2105" fmla="*/ 11067908 w 12162075"/>
                <a:gd name="connsiteY53-2106" fmla="*/ 747477 h 2045303"/>
                <a:gd name="connsiteX54-2107" fmla="*/ 10669490 w 12162075"/>
                <a:gd name="connsiteY54-2108" fmla="*/ 1894183 h 2045303"/>
                <a:gd name="connsiteX55-2109" fmla="*/ 10647814 w 12162075"/>
                <a:gd name="connsiteY55-2110" fmla="*/ 1904857 h 2045303"/>
                <a:gd name="connsiteX56-2111" fmla="*/ 10548309 w 12162075"/>
                <a:gd name="connsiteY56-2112" fmla="*/ 1871493 h 2045303"/>
                <a:gd name="connsiteX57-2113" fmla="*/ 10542813 w 12162075"/>
                <a:gd name="connsiteY57-2114" fmla="*/ 1860464 h 2045303"/>
                <a:gd name="connsiteX58-2115" fmla="*/ 10542910 w 12162075"/>
                <a:gd name="connsiteY58-2116" fmla="*/ 1860179 h 2045303"/>
                <a:gd name="connsiteX59-2117" fmla="*/ 10956752 w 12162075"/>
                <a:gd name="connsiteY59-2118" fmla="*/ 753303 h 2045303"/>
                <a:gd name="connsiteX60-2119" fmla="*/ 10951646 w 12162075"/>
                <a:gd name="connsiteY60-2120" fmla="*/ 742078 h 2045303"/>
                <a:gd name="connsiteX61-2121" fmla="*/ 10948044 w 12162075"/>
                <a:gd name="connsiteY61-2122" fmla="*/ 741544 h 2045303"/>
                <a:gd name="connsiteX62-2123" fmla="*/ 10864728 w 12162075"/>
                <a:gd name="connsiteY62-2124" fmla="*/ 746756 h 2045303"/>
                <a:gd name="connsiteX63-2125" fmla="*/ 10849767 w 12162075"/>
                <a:gd name="connsiteY63-2126" fmla="*/ 757732 h 2045303"/>
                <a:gd name="connsiteX64-2127" fmla="*/ 10442748 w 12162075"/>
                <a:gd name="connsiteY64-2128" fmla="*/ 1817476 h 2045303"/>
                <a:gd name="connsiteX65-2129" fmla="*/ 10421107 w 12162075"/>
                <a:gd name="connsiteY65-2130" fmla="*/ 1827545 h 2045303"/>
                <a:gd name="connsiteX66-2131" fmla="*/ 10342523 w 12162075"/>
                <a:gd name="connsiteY66-2132" fmla="*/ 1800318 h 2045303"/>
                <a:gd name="connsiteX67-2133" fmla="*/ 10337142 w 12162075"/>
                <a:gd name="connsiteY67-2134" fmla="*/ 1789218 h 2045303"/>
                <a:gd name="connsiteX68-2135" fmla="*/ 10337293 w 12162075"/>
                <a:gd name="connsiteY68-2136" fmla="*/ 1788809 h 2045303"/>
                <a:gd name="connsiteX69-2137" fmla="*/ 10751001 w 12162075"/>
                <a:gd name="connsiteY69-2138" fmla="*/ 765924 h 2045303"/>
                <a:gd name="connsiteX70-2139" fmla="*/ 10746189 w 12162075"/>
                <a:gd name="connsiteY70-2140" fmla="*/ 754574 h 2045303"/>
                <a:gd name="connsiteX71-2141" fmla="*/ 10742480 w 12162075"/>
                <a:gd name="connsiteY71-2142" fmla="*/ 753952 h 2045303"/>
                <a:gd name="connsiteX72-2143" fmla="*/ 10675334 w 12162075"/>
                <a:gd name="connsiteY72-2144" fmla="*/ 757323 h 2045303"/>
                <a:gd name="connsiteX73-2145" fmla="*/ 10660515 w 12162075"/>
                <a:gd name="connsiteY73-2146" fmla="*/ 767454 h 2045303"/>
                <a:gd name="connsiteX74-2147" fmla="*/ 10630416 w 12162075"/>
                <a:gd name="connsiteY74-2148" fmla="*/ 834724 h 2045303"/>
                <a:gd name="connsiteX75-2149" fmla="*/ 10634810 w 12162075"/>
                <a:gd name="connsiteY75-2150" fmla="*/ 846243 h 2045303"/>
                <a:gd name="connsiteX76-2151" fmla="*/ 10638537 w 12162075"/>
                <a:gd name="connsiteY76-2152" fmla="*/ 846999 h 2045303"/>
                <a:gd name="connsiteX77-2153" fmla="*/ 11275180 w 12162075"/>
                <a:gd name="connsiteY77-2154" fmla="*/ 835133 h 2045303"/>
                <a:gd name="connsiteX78-2155" fmla="*/ 11284057 w 12162075"/>
                <a:gd name="connsiteY78-2156" fmla="*/ 843690 h 2045303"/>
                <a:gd name="connsiteX79-2157" fmla="*/ 11283666 w 12162075"/>
                <a:gd name="connsiteY79-2158" fmla="*/ 846430 h 2045303"/>
                <a:gd name="connsiteX80-2159" fmla="*/ 11257338 w 12162075"/>
                <a:gd name="connsiteY80-2160" fmla="*/ 931347 h 2045303"/>
                <a:gd name="connsiteX81-2161" fmla="*/ 11240856 w 12162075"/>
                <a:gd name="connsiteY81-2162" fmla="*/ 943434 h 2045303"/>
                <a:gd name="connsiteX82-2163" fmla="*/ 10596421 w 12162075"/>
                <a:gd name="connsiteY82-2164" fmla="*/ 940455 h 2045303"/>
                <a:gd name="connsiteX83-2165" fmla="*/ 10580526 w 12162075"/>
                <a:gd name="connsiteY83-2166" fmla="*/ 950951 h 2045303"/>
                <a:gd name="connsiteX84-2167" fmla="*/ 10550578 w 12162075"/>
                <a:gd name="connsiteY84-2168" fmla="*/ 1021974 h 2045303"/>
                <a:gd name="connsiteX85-2169" fmla="*/ 10555221 w 12162075"/>
                <a:gd name="connsiteY85-2170" fmla="*/ 1033395 h 2045303"/>
                <a:gd name="connsiteX86-2171" fmla="*/ 10558245 w 12162075"/>
                <a:gd name="connsiteY86-2172" fmla="*/ 1034071 h 2045303"/>
                <a:gd name="connsiteX87-2173" fmla="*/ 11205624 w 12162075"/>
                <a:gd name="connsiteY87-2174" fmla="*/ 1060897 h 2045303"/>
                <a:gd name="connsiteX88-2175" fmla="*/ 11214012 w 12162075"/>
                <a:gd name="connsiteY88-2176" fmla="*/ 1069916 h 2045303"/>
                <a:gd name="connsiteX89-2177" fmla="*/ 11213629 w 12162075"/>
                <a:gd name="connsiteY89-2178" fmla="*/ 1072167 h 2045303"/>
                <a:gd name="connsiteX90-2179" fmla="*/ 11184375 w 12162075"/>
                <a:gd name="connsiteY90-2180" fmla="*/ 1167340 h 2045303"/>
                <a:gd name="connsiteX91-2181" fmla="*/ 11166639 w 12162075"/>
                <a:gd name="connsiteY91-2182" fmla="*/ 1179410 h 2045303"/>
                <a:gd name="connsiteX92-2183" fmla="*/ 10518299 w 12162075"/>
                <a:gd name="connsiteY92-2184" fmla="*/ 1129226 h 2045303"/>
                <a:gd name="connsiteX93-2185" fmla="*/ 10501248 w 12162075"/>
                <a:gd name="connsiteY93-2186" fmla="*/ 1139473 h 2045303"/>
                <a:gd name="connsiteX94-2187" fmla="*/ 10468338 w 12162075"/>
                <a:gd name="connsiteY94-2188" fmla="*/ 1214730 h 2045303"/>
                <a:gd name="connsiteX95-2189" fmla="*/ 10472830 w 12162075"/>
                <a:gd name="connsiteY95-2190" fmla="*/ 1226213 h 2045303"/>
                <a:gd name="connsiteX96-2191" fmla="*/ 10475311 w 12162075"/>
                <a:gd name="connsiteY96-2192" fmla="*/ 1226880 h 2045303"/>
                <a:gd name="connsiteX97-2193" fmla="*/ 11131203 w 12162075"/>
                <a:gd name="connsiteY97-2194" fmla="*/ 1303961 h 2045303"/>
                <a:gd name="connsiteX98-2195" fmla="*/ 11138843 w 12162075"/>
                <a:gd name="connsiteY98-2196" fmla="*/ 1313630 h 2045303"/>
                <a:gd name="connsiteX99-2197" fmla="*/ 11138514 w 12162075"/>
                <a:gd name="connsiteY99-2198" fmla="*/ 1315204 h 2045303"/>
                <a:gd name="connsiteX100-2199" fmla="*/ 11105604 w 12162075"/>
                <a:gd name="connsiteY100-2200" fmla="*/ 1421122 h 2045303"/>
                <a:gd name="connsiteX101-2201" fmla="*/ 11086453 w 12162075"/>
                <a:gd name="connsiteY101-2202" fmla="*/ 1432978 h 2045303"/>
                <a:gd name="connsiteX102-2203" fmla="*/ 10436255 w 12162075"/>
                <a:gd name="connsiteY102-2204" fmla="*/ 1327479 h 2045303"/>
                <a:gd name="connsiteX103-2205" fmla="*/ 10417905 w 12162075"/>
                <a:gd name="connsiteY103-2206" fmla="*/ 1337263 h 2045303"/>
                <a:gd name="connsiteX104-2207" fmla="*/ 10382549 w 12162075"/>
                <a:gd name="connsiteY104-2208" fmla="*/ 1417395 h 2045303"/>
                <a:gd name="connsiteX105-2209" fmla="*/ 10387343 w 12162075"/>
                <a:gd name="connsiteY105-2210" fmla="*/ 1429758 h 2045303"/>
                <a:gd name="connsiteX106-2211" fmla="*/ 10389282 w 12162075"/>
                <a:gd name="connsiteY106-2212" fmla="*/ 1430372 h 2045303"/>
                <a:gd name="connsiteX107-2213" fmla="*/ 11050457 w 12162075"/>
                <a:gd name="connsiteY107-2214" fmla="*/ 1563640 h 2045303"/>
                <a:gd name="connsiteX108-2215" fmla="*/ 11057288 w 12162075"/>
                <a:gd name="connsiteY108-2216" fmla="*/ 1573905 h 2045303"/>
                <a:gd name="connsiteX109-2217" fmla="*/ 11057066 w 12162075"/>
                <a:gd name="connsiteY109-2218" fmla="*/ 1574768 h 2045303"/>
                <a:gd name="connsiteX110-2219" fmla="*/ 11022617 w 12162075"/>
                <a:gd name="connsiteY110-2220" fmla="*/ 1685711 h 2045303"/>
                <a:gd name="connsiteX111-2221" fmla="*/ 11002212 w 12162075"/>
                <a:gd name="connsiteY111-2222" fmla="*/ 1697318 h 2045303"/>
                <a:gd name="connsiteX112-2223" fmla="*/ 10343119 w 12162075"/>
                <a:gd name="connsiteY112-2224" fmla="*/ 1539465 h 2045303"/>
                <a:gd name="connsiteX113-2225" fmla="*/ 10323319 w 12162075"/>
                <a:gd name="connsiteY113-2226" fmla="*/ 1549436 h 2045303"/>
                <a:gd name="connsiteX114-2227" fmla="*/ 10286487 w 12162075"/>
                <a:gd name="connsiteY114-2228" fmla="*/ 1636061 h 2045303"/>
                <a:gd name="connsiteX115-2229" fmla="*/ 10291103 w 12162075"/>
                <a:gd name="connsiteY115-2230" fmla="*/ 1647490 h 2045303"/>
                <a:gd name="connsiteX116-2231" fmla="*/ 10292064 w 12162075"/>
                <a:gd name="connsiteY116-2232" fmla="*/ 1647837 h 2045303"/>
                <a:gd name="connsiteX117-2233" fmla="*/ 10959891 w 12162075"/>
                <a:gd name="connsiteY117-2234" fmla="*/ 1842906 h 2045303"/>
                <a:gd name="connsiteX118-2235" fmla="*/ 10965807 w 12162075"/>
                <a:gd name="connsiteY118-2236" fmla="*/ 1853739 h 2045303"/>
                <a:gd name="connsiteX119-2237" fmla="*/ 10965771 w 12162075"/>
                <a:gd name="connsiteY119-2238" fmla="*/ 1853855 h 2045303"/>
                <a:gd name="connsiteX120-2239" fmla="*/ 10916851 w 12162075"/>
                <a:gd name="connsiteY120-2240" fmla="*/ 2011637 h 2045303"/>
                <a:gd name="connsiteX121-2241" fmla="*/ 10905928 w 12162075"/>
                <a:gd name="connsiteY121-2242" fmla="*/ 2017374 h 2045303"/>
                <a:gd name="connsiteX122-2243" fmla="*/ 10905634 w 12162075"/>
                <a:gd name="connsiteY122-2244" fmla="*/ 2017276 h 2045303"/>
                <a:gd name="connsiteX123-2245" fmla="*/ 10231509 w 12162075"/>
                <a:gd name="connsiteY123-2246" fmla="*/ 1780252 h 2045303"/>
                <a:gd name="connsiteX124-2247" fmla="*/ 10176584 w 12162075"/>
                <a:gd name="connsiteY124-2248" fmla="*/ 1770877 h 2045303"/>
                <a:gd name="connsiteX125-2249" fmla="*/ 10091809 w 12162075"/>
                <a:gd name="connsiteY125-2250" fmla="*/ 1771037 h 2045303"/>
                <a:gd name="connsiteX126-2251" fmla="*/ 9939524 w 12162075"/>
                <a:gd name="connsiteY126-2252" fmla="*/ 1771037 h 2045303"/>
                <a:gd name="connsiteX127-2253" fmla="*/ 9924332 w 12162075"/>
                <a:gd name="connsiteY127-2254" fmla="*/ 1755863 h 2045303"/>
                <a:gd name="connsiteX128-2255" fmla="*/ 9924350 w 12162075"/>
                <a:gd name="connsiteY128-2256" fmla="*/ 1755205 h 2045303"/>
                <a:gd name="connsiteX129-2257" fmla="*/ 9951389 w 12162075"/>
                <a:gd name="connsiteY129-2258" fmla="*/ 1121906 h 2045303"/>
                <a:gd name="connsiteX130-2259" fmla="*/ 9958203 w 12162075"/>
                <a:gd name="connsiteY130-2260" fmla="*/ 1068280 h 2045303"/>
                <a:gd name="connsiteX131-2261" fmla="*/ 9982129 w 12162075"/>
                <a:gd name="connsiteY131-2262" fmla="*/ 956652 h 2045303"/>
                <a:gd name="connsiteX132-2263" fmla="*/ 9976899 w 12162075"/>
                <a:gd name="connsiteY132-2264" fmla="*/ 948593 h 2045303"/>
                <a:gd name="connsiteX133-2265" fmla="*/ 9975094 w 12162075"/>
                <a:gd name="connsiteY133-2266" fmla="*/ 948451 h 2045303"/>
                <a:gd name="connsiteX134-2267" fmla="*/ 9442758 w 12162075"/>
                <a:gd name="connsiteY134-2268" fmla="*/ 984030 h 2045303"/>
                <a:gd name="connsiteX135-2269" fmla="*/ 9433160 w 12162075"/>
                <a:gd name="connsiteY135-2270" fmla="*/ 991021 h 2045303"/>
                <a:gd name="connsiteX136-2271" fmla="*/ 9092495 w 12162075"/>
                <a:gd name="connsiteY136-2272" fmla="*/ 1792838 h 2045303"/>
                <a:gd name="connsiteX137-2273" fmla="*/ 9096107 w 12162075"/>
                <a:gd name="connsiteY137-2274" fmla="*/ 1801741 h 2045303"/>
                <a:gd name="connsiteX138-2275" fmla="*/ 9096489 w 12162075"/>
                <a:gd name="connsiteY138-2276" fmla="*/ 1801893 h 2045303"/>
                <a:gd name="connsiteX139-2277" fmla="*/ 9646410 w 12162075"/>
                <a:gd name="connsiteY139-2278" fmla="*/ 1996232 h 2045303"/>
                <a:gd name="connsiteX140-2279" fmla="*/ 9660117 w 12162075"/>
                <a:gd name="connsiteY140-2280" fmla="*/ 1993279 h 2045303"/>
                <a:gd name="connsiteX141-2281" fmla="*/ 9894553 w 12162075"/>
                <a:gd name="connsiteY141-2282" fmla="*/ 1768733 h 2045303"/>
                <a:gd name="connsiteX142-2283" fmla="*/ 9903119 w 12162075"/>
                <a:gd name="connsiteY142-2284" fmla="*/ 1749752 h 2045303"/>
                <a:gd name="connsiteX143-2285" fmla="*/ 9934828 w 12162075"/>
                <a:gd name="connsiteY143-2286" fmla="*/ 1132837 h 2045303"/>
                <a:gd name="connsiteX144-2287" fmla="*/ 9931225 w 12162075"/>
                <a:gd name="connsiteY144-2288" fmla="*/ 1128870 h 2045303"/>
                <a:gd name="connsiteX145-2289" fmla="*/ 9927427 w 12162075"/>
                <a:gd name="connsiteY145-2290" fmla="*/ 1131521 h 2045303"/>
                <a:gd name="connsiteX146-2291" fmla="*/ 9669367 w 12162075"/>
                <a:gd name="connsiteY146-2292" fmla="*/ 1960199 h 2045303"/>
                <a:gd name="connsiteX147-2293" fmla="*/ 9659191 w 12162075"/>
                <a:gd name="connsiteY147-2294" fmla="*/ 1965545 h 2045303"/>
                <a:gd name="connsiteX148-2295" fmla="*/ 9658889 w 12162075"/>
                <a:gd name="connsiteY148-2296" fmla="*/ 1965447 h 2045303"/>
                <a:gd name="connsiteX149-2297" fmla="*/ 9543410 w 12162075"/>
                <a:gd name="connsiteY149-2298" fmla="*/ 1924363 h 2045303"/>
                <a:gd name="connsiteX150-2299" fmla="*/ 9539007 w 12162075"/>
                <a:gd name="connsiteY150-2300" fmla="*/ 1915833 h 2045303"/>
                <a:gd name="connsiteX151-2301" fmla="*/ 9539042 w 12162075"/>
                <a:gd name="connsiteY151-2302" fmla="*/ 1915717 h 2045303"/>
                <a:gd name="connsiteX152-2303" fmla="*/ 9855505 w 12162075"/>
                <a:gd name="connsiteY152-2304" fmla="*/ 982384 h 2045303"/>
                <a:gd name="connsiteX153-2305" fmla="*/ 9851245 w 12162075"/>
                <a:gd name="connsiteY153-2306" fmla="*/ 973765 h 2045303"/>
                <a:gd name="connsiteX154-2307" fmla="*/ 9848745 w 12162075"/>
                <a:gd name="connsiteY154-2308" fmla="*/ 973418 h 2045303"/>
                <a:gd name="connsiteX155-2309" fmla="*/ 9773319 w 12162075"/>
                <a:gd name="connsiteY155-2310" fmla="*/ 977065 h 2045303"/>
                <a:gd name="connsiteX156-2311" fmla="*/ 9761329 w 12162075"/>
                <a:gd name="connsiteY156-2312" fmla="*/ 986040 h 2045303"/>
                <a:gd name="connsiteX157-2313" fmla="*/ 9451021 w 12162075"/>
                <a:gd name="connsiteY157-2314" fmla="*/ 1879294 h 2045303"/>
                <a:gd name="connsiteX158-2315" fmla="*/ 9434121 w 12162075"/>
                <a:gd name="connsiteY158-2316" fmla="*/ 1887583 h 2045303"/>
                <a:gd name="connsiteX159-2317" fmla="*/ 9356604 w 12162075"/>
                <a:gd name="connsiteY159-2318" fmla="*/ 1861593 h 2045303"/>
                <a:gd name="connsiteX160-2319" fmla="*/ 9352326 w 12162075"/>
                <a:gd name="connsiteY160-2320" fmla="*/ 1853001 h 2045303"/>
                <a:gd name="connsiteX161-2321" fmla="*/ 9352406 w 12162075"/>
                <a:gd name="connsiteY161-2322" fmla="*/ 1852779 h 2045303"/>
                <a:gd name="connsiteX162-2323" fmla="*/ 9674775 w 12162075"/>
                <a:gd name="connsiteY162-2324" fmla="*/ 990558 h 2045303"/>
                <a:gd name="connsiteX163-2325" fmla="*/ 9670772 w 12162075"/>
                <a:gd name="connsiteY163-2326" fmla="*/ 981824 h 2045303"/>
                <a:gd name="connsiteX164-2327" fmla="*/ 9667988 w 12162075"/>
                <a:gd name="connsiteY164-2328" fmla="*/ 981406 h 2045303"/>
                <a:gd name="connsiteX165-2329" fmla="*/ 9603057 w 12162075"/>
                <a:gd name="connsiteY165-2330" fmla="*/ 985462 h 2045303"/>
                <a:gd name="connsiteX166-2331" fmla="*/ 9591405 w 12162075"/>
                <a:gd name="connsiteY166-2332" fmla="*/ 994018 h 2045303"/>
                <a:gd name="connsiteX167-2333" fmla="*/ 9274355 w 12162075"/>
                <a:gd name="connsiteY167-2334" fmla="*/ 1819513 h 2045303"/>
                <a:gd name="connsiteX168-2335" fmla="*/ 9257455 w 12162075"/>
                <a:gd name="connsiteY168-2336" fmla="*/ 1827358 h 2045303"/>
                <a:gd name="connsiteX169-2337" fmla="*/ 9196207 w 12162075"/>
                <a:gd name="connsiteY169-2338" fmla="*/ 1806180 h 2045303"/>
                <a:gd name="connsiteX170-2339" fmla="*/ 9192018 w 12162075"/>
                <a:gd name="connsiteY170-2340" fmla="*/ 1797534 h 2045303"/>
                <a:gd name="connsiteX171-2341" fmla="*/ 9192133 w 12162075"/>
                <a:gd name="connsiteY171-2342" fmla="*/ 1797214 h 2045303"/>
                <a:gd name="connsiteX172-2343" fmla="*/ 9514484 w 12162075"/>
                <a:gd name="connsiteY172-2344" fmla="*/ 1000414 h 2045303"/>
                <a:gd name="connsiteX173-2345" fmla="*/ 9510749 w 12162075"/>
                <a:gd name="connsiteY173-2346" fmla="*/ 991572 h 2045303"/>
                <a:gd name="connsiteX174-2347" fmla="*/ 9507858 w 12162075"/>
                <a:gd name="connsiteY174-2348" fmla="*/ 991083 h 2045303"/>
                <a:gd name="connsiteX175-2349" fmla="*/ 9455548 w 12162075"/>
                <a:gd name="connsiteY175-2350" fmla="*/ 993752 h 2045303"/>
                <a:gd name="connsiteX176-2351" fmla="*/ 9443985 w 12162075"/>
                <a:gd name="connsiteY176-2352" fmla="*/ 1001641 h 2045303"/>
                <a:gd name="connsiteX177-2353" fmla="*/ 9420539 w 12162075"/>
                <a:gd name="connsiteY177-2354" fmla="*/ 1054040 h 2045303"/>
                <a:gd name="connsiteX178-2355" fmla="*/ 9423954 w 12162075"/>
                <a:gd name="connsiteY178-2356" fmla="*/ 1063005 h 2045303"/>
                <a:gd name="connsiteX179-2357" fmla="*/ 9426863 w 12162075"/>
                <a:gd name="connsiteY179-2358" fmla="*/ 1063601 h 2045303"/>
                <a:gd name="connsiteX180-2359" fmla="*/ 9922784 w 12162075"/>
                <a:gd name="connsiteY180-2360" fmla="*/ 1054360 h 2045303"/>
                <a:gd name="connsiteX181-2361" fmla="*/ 9929696 w 12162075"/>
                <a:gd name="connsiteY181-2362" fmla="*/ 1061040 h 2045303"/>
                <a:gd name="connsiteX182-2363" fmla="*/ 9929393 w 12162075"/>
                <a:gd name="connsiteY182-2364" fmla="*/ 1063165 h 2045303"/>
                <a:gd name="connsiteX183-2365" fmla="*/ 9908882 w 12162075"/>
                <a:gd name="connsiteY183-2366" fmla="*/ 1129306 h 2045303"/>
                <a:gd name="connsiteX184-2367" fmla="*/ 9896047 w 12162075"/>
                <a:gd name="connsiteY184-2368" fmla="*/ 1138725 h 2045303"/>
                <a:gd name="connsiteX185-2369" fmla="*/ 9394060 w 12162075"/>
                <a:gd name="connsiteY185-2370" fmla="*/ 1136404 h 2045303"/>
                <a:gd name="connsiteX186-2371" fmla="*/ 9381678 w 12162075"/>
                <a:gd name="connsiteY186-2372" fmla="*/ 1144587 h 2045303"/>
                <a:gd name="connsiteX187-2373" fmla="*/ 9358348 w 12162075"/>
                <a:gd name="connsiteY187-2374" fmla="*/ 1199903 h 2045303"/>
                <a:gd name="connsiteX188-2375" fmla="*/ 9361968 w 12162075"/>
                <a:gd name="connsiteY188-2376" fmla="*/ 1208806 h 2045303"/>
                <a:gd name="connsiteX189-2377" fmla="*/ 9364325 w 12162075"/>
                <a:gd name="connsiteY189-2378" fmla="*/ 1209331 h 2045303"/>
                <a:gd name="connsiteX190-2379" fmla="*/ 9868652 w 12162075"/>
                <a:gd name="connsiteY190-2380" fmla="*/ 1230198 h 2045303"/>
                <a:gd name="connsiteX191-2381" fmla="*/ 9875171 w 12162075"/>
                <a:gd name="connsiteY191-2382" fmla="*/ 1237243 h 2045303"/>
                <a:gd name="connsiteX192-2383" fmla="*/ 9874878 w 12162075"/>
                <a:gd name="connsiteY192-2384" fmla="*/ 1238977 h 2045303"/>
                <a:gd name="connsiteX193-2385" fmla="*/ 9852090 w 12162075"/>
                <a:gd name="connsiteY193-2386" fmla="*/ 1313105 h 2045303"/>
                <a:gd name="connsiteX194-2387" fmla="*/ 9838276 w 12162075"/>
                <a:gd name="connsiteY194-2388" fmla="*/ 1322507 h 2045303"/>
                <a:gd name="connsiteX195-2389" fmla="*/ 9333238 w 12162075"/>
                <a:gd name="connsiteY195-2390" fmla="*/ 1283415 h 2045303"/>
                <a:gd name="connsiteX196-2391" fmla="*/ 9319958 w 12162075"/>
                <a:gd name="connsiteY196-2392" fmla="*/ 1291420 h 2045303"/>
                <a:gd name="connsiteX197-2393" fmla="*/ 9294324 w 12162075"/>
                <a:gd name="connsiteY197-2394" fmla="*/ 1350044 h 2045303"/>
                <a:gd name="connsiteX198-2395" fmla="*/ 9297820 w 12162075"/>
                <a:gd name="connsiteY198-2396" fmla="*/ 1358984 h 2045303"/>
                <a:gd name="connsiteX199-2397" fmla="*/ 9299750 w 12162075"/>
                <a:gd name="connsiteY199-2398" fmla="*/ 1359508 h 2045303"/>
                <a:gd name="connsiteX200-2399" fmla="*/ 9810623 w 12162075"/>
                <a:gd name="connsiteY200-2400" fmla="*/ 1419529 h 2045303"/>
                <a:gd name="connsiteX201-2401" fmla="*/ 9816573 w 12162075"/>
                <a:gd name="connsiteY201-2402" fmla="*/ 1427045 h 2045303"/>
                <a:gd name="connsiteX202-2403" fmla="*/ 9816307 w 12162075"/>
                <a:gd name="connsiteY202-2404" fmla="*/ 1428282 h 2045303"/>
                <a:gd name="connsiteX203-2405" fmla="*/ 9790708 w 12162075"/>
                <a:gd name="connsiteY203-2406" fmla="*/ 1510789 h 2045303"/>
                <a:gd name="connsiteX204-2407" fmla="*/ 9775791 w 12162075"/>
                <a:gd name="connsiteY204-2408" fmla="*/ 1520030 h 2045303"/>
                <a:gd name="connsiteX205-2409" fmla="*/ 9269286 w 12162075"/>
                <a:gd name="connsiteY205-2410" fmla="*/ 1437852 h 2045303"/>
                <a:gd name="connsiteX206-2411" fmla="*/ 9254992 w 12162075"/>
                <a:gd name="connsiteY206-2412" fmla="*/ 1445475 h 2045303"/>
                <a:gd name="connsiteX207-2413" fmla="*/ 9227481 w 12162075"/>
                <a:gd name="connsiteY207-2414" fmla="*/ 1507898 h 2045303"/>
                <a:gd name="connsiteX208-2415" fmla="*/ 9231216 w 12162075"/>
                <a:gd name="connsiteY208-2416" fmla="*/ 1517522 h 2045303"/>
                <a:gd name="connsiteX209-2417" fmla="*/ 9232719 w 12162075"/>
                <a:gd name="connsiteY209-2418" fmla="*/ 1518002 h 2045303"/>
                <a:gd name="connsiteX210-2419" fmla="*/ 9747720 w 12162075"/>
                <a:gd name="connsiteY210-2420" fmla="*/ 1621812 h 2045303"/>
                <a:gd name="connsiteX211-2421" fmla="*/ 9753039 w 12162075"/>
                <a:gd name="connsiteY211-2422" fmla="*/ 1629817 h 2045303"/>
                <a:gd name="connsiteX212-2423" fmla="*/ 9752870 w 12162075"/>
                <a:gd name="connsiteY212-2424" fmla="*/ 1630484 h 2045303"/>
                <a:gd name="connsiteX213-2425" fmla="*/ 9726124 w 12162075"/>
                <a:gd name="connsiteY213-2426" fmla="*/ 1716904 h 2045303"/>
                <a:gd name="connsiteX214-2427" fmla="*/ 9710238 w 12162075"/>
                <a:gd name="connsiteY214-2428" fmla="*/ 1725941 h 2045303"/>
                <a:gd name="connsiteX215-2429" fmla="*/ 9196856 w 12162075"/>
                <a:gd name="connsiteY215-2430" fmla="*/ 1602981 h 2045303"/>
                <a:gd name="connsiteX216-2431" fmla="*/ 9181433 w 12162075"/>
                <a:gd name="connsiteY216-2432" fmla="*/ 1610746 h 2045303"/>
                <a:gd name="connsiteX217-2433" fmla="*/ 9152668 w 12162075"/>
                <a:gd name="connsiteY217-2434" fmla="*/ 1678186 h 2045303"/>
                <a:gd name="connsiteX218-2435" fmla="*/ 9156243 w 12162075"/>
                <a:gd name="connsiteY218-2436" fmla="*/ 1687089 h 2045303"/>
                <a:gd name="connsiteX219-2437" fmla="*/ 9157008 w 12162075"/>
                <a:gd name="connsiteY219-2438" fmla="*/ 1687365 h 2045303"/>
                <a:gd name="connsiteX220-2439" fmla="*/ 9677203 w 12162075"/>
                <a:gd name="connsiteY220-2440" fmla="*/ 1839357 h 2045303"/>
                <a:gd name="connsiteX221-2441" fmla="*/ 9681819 w 12162075"/>
                <a:gd name="connsiteY221-2442" fmla="*/ 1847771 h 2045303"/>
                <a:gd name="connsiteX222-2443" fmla="*/ 9681784 w 12162075"/>
                <a:gd name="connsiteY222-2444" fmla="*/ 1847878 h 2045303"/>
                <a:gd name="connsiteX223-2445" fmla="*/ 9643679 w 12162075"/>
                <a:gd name="connsiteY223-2446" fmla="*/ 1970820 h 2045303"/>
                <a:gd name="connsiteX224-2447" fmla="*/ 9635185 w 12162075"/>
                <a:gd name="connsiteY224-2448" fmla="*/ 1975294 h 2045303"/>
                <a:gd name="connsiteX225-2449" fmla="*/ 9634945 w 12162075"/>
                <a:gd name="connsiteY225-2450" fmla="*/ 1975214 h 2045303"/>
                <a:gd name="connsiteX226-2451" fmla="*/ 9109822 w 12162075"/>
                <a:gd name="connsiteY226-2452" fmla="*/ 1790579 h 2045303"/>
                <a:gd name="connsiteX227-2453" fmla="*/ 9067039 w 12162075"/>
                <a:gd name="connsiteY227-2454" fmla="*/ 1783276 h 2045303"/>
                <a:gd name="connsiteX228-2455" fmla="*/ 8916879 w 12162075"/>
                <a:gd name="connsiteY228-2456" fmla="*/ 1783276 h 2045303"/>
                <a:gd name="connsiteX229-2457" fmla="*/ 8850899 w 12162075"/>
                <a:gd name="connsiteY229-2458" fmla="*/ 1783498 h 2045303"/>
                <a:gd name="connsiteX230-2459" fmla="*/ 8838509 w 12162075"/>
                <a:gd name="connsiteY230-2460" fmla="*/ 1771126 h 2045303"/>
                <a:gd name="connsiteX231-2461" fmla="*/ 8838518 w 12162075"/>
                <a:gd name="connsiteY231-2462" fmla="*/ 1770583 h 2045303"/>
                <a:gd name="connsiteX232-2463" fmla="*/ 8860576 w 12162075"/>
                <a:gd name="connsiteY232-2464" fmla="*/ 1253965 h 2045303"/>
                <a:gd name="connsiteX233-2465" fmla="*/ 8866136 w 12162075"/>
                <a:gd name="connsiteY233-2466" fmla="*/ 1210212 h 2045303"/>
                <a:gd name="connsiteX234-2467" fmla="*/ 8885650 w 12162075"/>
                <a:gd name="connsiteY234-2468" fmla="*/ 1119148 h 2045303"/>
                <a:gd name="connsiteX235-2469" fmla="*/ 8881408 w 12162075"/>
                <a:gd name="connsiteY235-2470" fmla="*/ 1112575 h 2045303"/>
                <a:gd name="connsiteX236-2471" fmla="*/ 8879922 w 12162075"/>
                <a:gd name="connsiteY236-2472" fmla="*/ 1112459 h 2045303"/>
                <a:gd name="connsiteX237-2473" fmla="*/ 8445632 w 12162075"/>
                <a:gd name="connsiteY237-2474" fmla="*/ 1141465 h 2045303"/>
                <a:gd name="connsiteX238-2475" fmla="*/ 8437814 w 12162075"/>
                <a:gd name="connsiteY238-2476" fmla="*/ 1147175 h 2045303"/>
                <a:gd name="connsiteX239-2477" fmla="*/ 8159918 w 12162075"/>
                <a:gd name="connsiteY239-2478" fmla="*/ 1801288 h 2045303"/>
                <a:gd name="connsiteX240-2479" fmla="*/ 8162844 w 12162075"/>
                <a:gd name="connsiteY240-2480" fmla="*/ 1808555 h 2045303"/>
                <a:gd name="connsiteX241-2481" fmla="*/ 8163165 w 12162075"/>
                <a:gd name="connsiteY241-2482" fmla="*/ 1808679 h 2045303"/>
                <a:gd name="connsiteX242-2483" fmla="*/ 8611793 w 12162075"/>
                <a:gd name="connsiteY242-2484" fmla="*/ 1967217 h 2045303"/>
                <a:gd name="connsiteX243-2485" fmla="*/ 8622982 w 12162075"/>
                <a:gd name="connsiteY243-2486" fmla="*/ 1964816 h 2045303"/>
                <a:gd name="connsiteX244-2487" fmla="*/ 8814217 w 12162075"/>
                <a:gd name="connsiteY244-2488" fmla="*/ 1781631 h 2045303"/>
                <a:gd name="connsiteX245-2489" fmla="*/ 8821200 w 12162075"/>
                <a:gd name="connsiteY245-2490" fmla="*/ 1766145 h 2045303"/>
                <a:gd name="connsiteX246-2491" fmla="*/ 8847083 w 12162075"/>
                <a:gd name="connsiteY246-2492" fmla="*/ 1262806 h 2045303"/>
                <a:gd name="connsiteX247-2493" fmla="*/ 8844166 w 12162075"/>
                <a:gd name="connsiteY247-2494" fmla="*/ 1259559 h 2045303"/>
                <a:gd name="connsiteX248-2495" fmla="*/ 8841053 w 12162075"/>
                <a:gd name="connsiteY248-2496" fmla="*/ 1261730 h 2045303"/>
                <a:gd name="connsiteX249-2497" fmla="*/ 8630525 w 12162075"/>
                <a:gd name="connsiteY249-2498" fmla="*/ 1937767 h 2045303"/>
                <a:gd name="connsiteX250-2499" fmla="*/ 8622235 w 12162075"/>
                <a:gd name="connsiteY250-2500" fmla="*/ 1942134 h 2045303"/>
                <a:gd name="connsiteX251-2501" fmla="*/ 8621977 w 12162075"/>
                <a:gd name="connsiteY251-2502" fmla="*/ 1942045 h 2045303"/>
                <a:gd name="connsiteX252-2503" fmla="*/ 8527765 w 12162075"/>
                <a:gd name="connsiteY252-2504" fmla="*/ 1908557 h 2045303"/>
                <a:gd name="connsiteX253-2505" fmla="*/ 8524172 w 12162075"/>
                <a:gd name="connsiteY253-2506" fmla="*/ 1901610 h 2045303"/>
                <a:gd name="connsiteX254-2507" fmla="*/ 8524207 w 12162075"/>
                <a:gd name="connsiteY254-2508" fmla="*/ 1901504 h 2045303"/>
                <a:gd name="connsiteX255-2509" fmla="*/ 8782401 w 12162075"/>
                <a:gd name="connsiteY255-2510" fmla="*/ 1140060 h 2045303"/>
                <a:gd name="connsiteX256-2511" fmla="*/ 8778932 w 12162075"/>
                <a:gd name="connsiteY256-2512" fmla="*/ 1133033 h 2045303"/>
                <a:gd name="connsiteX257-2513" fmla="*/ 8776887 w 12162075"/>
                <a:gd name="connsiteY257-2514" fmla="*/ 1132748 h 2045303"/>
                <a:gd name="connsiteX258-2515" fmla="*/ 8715345 w 12162075"/>
                <a:gd name="connsiteY258-2516" fmla="*/ 1135728 h 2045303"/>
                <a:gd name="connsiteX259-2517" fmla="*/ 8705560 w 12162075"/>
                <a:gd name="connsiteY259-2518" fmla="*/ 1143039 h 2045303"/>
                <a:gd name="connsiteX260-2519" fmla="*/ 8452410 w 12162075"/>
                <a:gd name="connsiteY260-2520" fmla="*/ 1871778 h 2045303"/>
                <a:gd name="connsiteX261-2521" fmla="*/ 8438632 w 12162075"/>
                <a:gd name="connsiteY261-2522" fmla="*/ 1878538 h 2045303"/>
                <a:gd name="connsiteX262-2523" fmla="*/ 8375391 w 12162075"/>
                <a:gd name="connsiteY262-2524" fmla="*/ 1857342 h 2045303"/>
                <a:gd name="connsiteX263-2525" fmla="*/ 8371904 w 12162075"/>
                <a:gd name="connsiteY263-2526" fmla="*/ 1850324 h 2045303"/>
                <a:gd name="connsiteX264-2527" fmla="*/ 8371967 w 12162075"/>
                <a:gd name="connsiteY264-2528" fmla="*/ 1850146 h 2045303"/>
                <a:gd name="connsiteX265-2529" fmla="*/ 8634955 w 12162075"/>
                <a:gd name="connsiteY265-2530" fmla="*/ 1146748 h 2045303"/>
                <a:gd name="connsiteX266-2531" fmla="*/ 8631708 w 12162075"/>
                <a:gd name="connsiteY266-2532" fmla="*/ 1139615 h 2045303"/>
                <a:gd name="connsiteX267-2533" fmla="*/ 8629422 w 12162075"/>
                <a:gd name="connsiteY267-2534" fmla="*/ 1139277 h 2045303"/>
                <a:gd name="connsiteX268-2535" fmla="*/ 8576472 w 12162075"/>
                <a:gd name="connsiteY268-2536" fmla="*/ 1142586 h 2045303"/>
                <a:gd name="connsiteX269-2537" fmla="*/ 8566973 w 12162075"/>
                <a:gd name="connsiteY269-2538" fmla="*/ 1149568 h 2045303"/>
                <a:gd name="connsiteX270-2539" fmla="*/ 8308316 w 12162075"/>
                <a:gd name="connsiteY270-2540" fmla="*/ 1823008 h 2045303"/>
                <a:gd name="connsiteX271-2541" fmla="*/ 8294565 w 12162075"/>
                <a:gd name="connsiteY271-2542" fmla="*/ 1829413 h 2045303"/>
                <a:gd name="connsiteX272-2543" fmla="*/ 8244604 w 12162075"/>
                <a:gd name="connsiteY272-2544" fmla="*/ 1812130 h 2045303"/>
                <a:gd name="connsiteX273-2545" fmla="*/ 8241180 w 12162075"/>
                <a:gd name="connsiteY273-2546" fmla="*/ 1805086 h 2045303"/>
                <a:gd name="connsiteX274-2547" fmla="*/ 8241277 w 12162075"/>
                <a:gd name="connsiteY274-2548" fmla="*/ 1804819 h 2045303"/>
                <a:gd name="connsiteX275-2549" fmla="*/ 8504177 w 12162075"/>
                <a:gd name="connsiteY275-2550" fmla="*/ 1154816 h 2045303"/>
                <a:gd name="connsiteX276-2551" fmla="*/ 8501117 w 12162075"/>
                <a:gd name="connsiteY276-2552" fmla="*/ 1147602 h 2045303"/>
                <a:gd name="connsiteX277-2553" fmla="*/ 8498769 w 12162075"/>
                <a:gd name="connsiteY277-2554" fmla="*/ 1147202 h 2045303"/>
                <a:gd name="connsiteX278-2555" fmla="*/ 8456074 w 12162075"/>
                <a:gd name="connsiteY278-2556" fmla="*/ 1149346 h 2045303"/>
                <a:gd name="connsiteX279-2557" fmla="*/ 8446664 w 12162075"/>
                <a:gd name="connsiteY279-2558" fmla="*/ 1155785 h 2045303"/>
                <a:gd name="connsiteX280-2559" fmla="*/ 8427540 w 12162075"/>
                <a:gd name="connsiteY280-2560" fmla="*/ 1198533 h 2045303"/>
                <a:gd name="connsiteX281-2561" fmla="*/ 8430315 w 12162075"/>
                <a:gd name="connsiteY281-2562" fmla="*/ 1205844 h 2045303"/>
                <a:gd name="connsiteX282-2563" fmla="*/ 8432699 w 12162075"/>
                <a:gd name="connsiteY282-2564" fmla="*/ 1206334 h 2045303"/>
                <a:gd name="connsiteX283-2565" fmla="*/ 8837263 w 12162075"/>
                <a:gd name="connsiteY283-2566" fmla="*/ 1198791 h 2045303"/>
                <a:gd name="connsiteX284-2567" fmla="*/ 8842912 w 12162075"/>
                <a:gd name="connsiteY284-2568" fmla="*/ 1204226 h 2045303"/>
                <a:gd name="connsiteX285-2569" fmla="*/ 8842663 w 12162075"/>
                <a:gd name="connsiteY285-2570" fmla="*/ 1205969 h 2045303"/>
                <a:gd name="connsiteX286-2571" fmla="*/ 8825923 w 12162075"/>
                <a:gd name="connsiteY286-2572" fmla="*/ 1259933 h 2045303"/>
                <a:gd name="connsiteX287-2573" fmla="*/ 8815454 w 12162075"/>
                <a:gd name="connsiteY287-2574" fmla="*/ 1267618 h 2045303"/>
                <a:gd name="connsiteX288-2575" fmla="*/ 8405935 w 12162075"/>
                <a:gd name="connsiteY288-2576" fmla="*/ 1265723 h 2045303"/>
                <a:gd name="connsiteX289-2577" fmla="*/ 8395831 w 12162075"/>
                <a:gd name="connsiteY289-2578" fmla="*/ 1272394 h 2045303"/>
                <a:gd name="connsiteX290-2579" fmla="*/ 8376796 w 12162075"/>
                <a:gd name="connsiteY290-2580" fmla="*/ 1317526 h 2045303"/>
                <a:gd name="connsiteX291-2581" fmla="*/ 8379741 w 12162075"/>
                <a:gd name="connsiteY291-2582" fmla="*/ 1324784 h 2045303"/>
                <a:gd name="connsiteX292-2583" fmla="*/ 8381671 w 12162075"/>
                <a:gd name="connsiteY292-2584" fmla="*/ 1325220 h 2045303"/>
                <a:gd name="connsiteX293-2585" fmla="*/ 8793075 w 12162075"/>
                <a:gd name="connsiteY293-2586" fmla="*/ 1342244 h 2045303"/>
                <a:gd name="connsiteX294-2587" fmla="*/ 8798367 w 12162075"/>
                <a:gd name="connsiteY294-2588" fmla="*/ 1348008 h 2045303"/>
                <a:gd name="connsiteX295-2589" fmla="*/ 8798136 w 12162075"/>
                <a:gd name="connsiteY295-2590" fmla="*/ 1349360 h 2045303"/>
                <a:gd name="connsiteX296-2591" fmla="*/ 8779546 w 12162075"/>
                <a:gd name="connsiteY296-2592" fmla="*/ 1409843 h 2045303"/>
                <a:gd name="connsiteX297-2593" fmla="*/ 8768277 w 12162075"/>
                <a:gd name="connsiteY297-2594" fmla="*/ 1417510 h 2045303"/>
                <a:gd name="connsiteX298-2595" fmla="*/ 8356267 w 12162075"/>
                <a:gd name="connsiteY298-2596" fmla="*/ 1385623 h 2045303"/>
                <a:gd name="connsiteX299-2597" fmla="*/ 8345434 w 12162075"/>
                <a:gd name="connsiteY299-2598" fmla="*/ 1392134 h 2045303"/>
                <a:gd name="connsiteX300-2599" fmla="*/ 8324522 w 12162075"/>
                <a:gd name="connsiteY300-2600" fmla="*/ 1439960 h 2045303"/>
                <a:gd name="connsiteX301-2601" fmla="*/ 8327360 w 12162075"/>
                <a:gd name="connsiteY301-2602" fmla="*/ 1447236 h 2045303"/>
                <a:gd name="connsiteX302-2603" fmla="*/ 8328970 w 12162075"/>
                <a:gd name="connsiteY302-2604" fmla="*/ 1447672 h 2045303"/>
                <a:gd name="connsiteX303-2605" fmla="*/ 8745764 w 12162075"/>
                <a:gd name="connsiteY303-2606" fmla="*/ 1496735 h 2045303"/>
                <a:gd name="connsiteX304-2607" fmla="*/ 8750612 w 12162075"/>
                <a:gd name="connsiteY304-2608" fmla="*/ 1502872 h 2045303"/>
                <a:gd name="connsiteX305-2609" fmla="*/ 8750407 w 12162075"/>
                <a:gd name="connsiteY305-2610" fmla="*/ 1503851 h 2045303"/>
                <a:gd name="connsiteX306-2611" fmla="*/ 8729523 w 12162075"/>
                <a:gd name="connsiteY306-2612" fmla="*/ 1571156 h 2045303"/>
                <a:gd name="connsiteX307-2613" fmla="*/ 8717355 w 12162075"/>
                <a:gd name="connsiteY307-2614" fmla="*/ 1578699 h 2045303"/>
                <a:gd name="connsiteX308-2615" fmla="*/ 8304145 w 12162075"/>
                <a:gd name="connsiteY308-2616" fmla="*/ 1511651 h 2045303"/>
                <a:gd name="connsiteX309-2617" fmla="*/ 8292484 w 12162075"/>
                <a:gd name="connsiteY309-2618" fmla="*/ 1517878 h 2045303"/>
                <a:gd name="connsiteX310-2619" fmla="*/ 8270069 w 12162075"/>
                <a:gd name="connsiteY310-2620" fmla="*/ 1568782 h 2045303"/>
                <a:gd name="connsiteX311-2621" fmla="*/ 8273120 w 12162075"/>
                <a:gd name="connsiteY311-2622" fmla="*/ 1576636 h 2045303"/>
                <a:gd name="connsiteX312-2623" fmla="*/ 8274339 w 12162075"/>
                <a:gd name="connsiteY312-2624" fmla="*/ 1577027 h 2045303"/>
                <a:gd name="connsiteX313-2625" fmla="*/ 8694513 w 12162075"/>
                <a:gd name="connsiteY313-2626" fmla="*/ 1661713 h 2045303"/>
                <a:gd name="connsiteX314-2627" fmla="*/ 8698863 w 12162075"/>
                <a:gd name="connsiteY314-2628" fmla="*/ 1668250 h 2045303"/>
                <a:gd name="connsiteX315-2629" fmla="*/ 8698711 w 12162075"/>
                <a:gd name="connsiteY315-2630" fmla="*/ 1668829 h 2045303"/>
                <a:gd name="connsiteX316-2631" fmla="*/ 8676813 w 12162075"/>
                <a:gd name="connsiteY316-2632" fmla="*/ 1739336 h 2045303"/>
                <a:gd name="connsiteX317-2633" fmla="*/ 8663853 w 12162075"/>
                <a:gd name="connsiteY317-2634" fmla="*/ 1746710 h 2045303"/>
                <a:gd name="connsiteX318-2635" fmla="*/ 8245031 w 12162075"/>
                <a:gd name="connsiteY318-2636" fmla="*/ 1646396 h 2045303"/>
                <a:gd name="connsiteX319-2637" fmla="*/ 8232454 w 12162075"/>
                <a:gd name="connsiteY319-2638" fmla="*/ 1652729 h 2045303"/>
                <a:gd name="connsiteX320-2639" fmla="*/ 8209008 w 12162075"/>
                <a:gd name="connsiteY320-2640" fmla="*/ 1707778 h 2045303"/>
                <a:gd name="connsiteX321-2641" fmla="*/ 8211943 w 12162075"/>
                <a:gd name="connsiteY321-2642" fmla="*/ 1715045 h 2045303"/>
                <a:gd name="connsiteX322-2643" fmla="*/ 8212566 w 12162075"/>
                <a:gd name="connsiteY322-2644" fmla="*/ 1715267 h 2045303"/>
                <a:gd name="connsiteX323-2645" fmla="*/ 8636911 w 12162075"/>
                <a:gd name="connsiteY323-2646" fmla="*/ 1839179 h 2045303"/>
                <a:gd name="connsiteX324-2647" fmla="*/ 8640674 w 12162075"/>
                <a:gd name="connsiteY324-2648" fmla="*/ 1846054 h 2045303"/>
                <a:gd name="connsiteX325-2649" fmla="*/ 8640647 w 12162075"/>
                <a:gd name="connsiteY325-2650" fmla="*/ 1846143 h 2045303"/>
                <a:gd name="connsiteX326-2651" fmla="*/ 8609516 w 12162075"/>
                <a:gd name="connsiteY326-2652" fmla="*/ 1946404 h 2045303"/>
                <a:gd name="connsiteX327-2653" fmla="*/ 8602578 w 12162075"/>
                <a:gd name="connsiteY327-2654" fmla="*/ 1950024 h 2045303"/>
                <a:gd name="connsiteX328-2655" fmla="*/ 8602400 w 12162075"/>
                <a:gd name="connsiteY328-2656" fmla="*/ 1949962 h 2045303"/>
                <a:gd name="connsiteX329-2657" fmla="*/ 8174007 w 12162075"/>
                <a:gd name="connsiteY329-2658" fmla="*/ 1799375 h 2045303"/>
                <a:gd name="connsiteX330-2659" fmla="*/ 8139105 w 12162075"/>
                <a:gd name="connsiteY330-2660" fmla="*/ 1793416 h 2045303"/>
                <a:gd name="connsiteX331-2661" fmla="*/ 0 w 12162075"/>
                <a:gd name="connsiteY331-2662" fmla="*/ 1793416 h 2045303"/>
                <a:gd name="connsiteX0-2663" fmla="*/ 12162075 w 12162075"/>
                <a:gd name="connsiteY0-2664" fmla="*/ 1755213 h 2045303"/>
                <a:gd name="connsiteX1-2665" fmla="*/ 11301369 w 12162075"/>
                <a:gd name="connsiteY1-2666" fmla="*/ 1793313 h 2045303"/>
                <a:gd name="connsiteX2-2667" fmla="*/ 11277110 w 12162075"/>
                <a:gd name="connsiteY2-2668" fmla="*/ 1735716 h 2045303"/>
                <a:gd name="connsiteX3-2669" fmla="*/ 11311817 w 12162075"/>
                <a:gd name="connsiteY3-2670" fmla="*/ 921909 h 2045303"/>
                <a:gd name="connsiteX4-2671" fmla="*/ 11320561 w 12162075"/>
                <a:gd name="connsiteY4-2672" fmla="*/ 853065 h 2045303"/>
                <a:gd name="connsiteX5-2673" fmla="*/ 11351274 w 12162075"/>
                <a:gd name="connsiteY5-2674" fmla="*/ 709763 h 2045303"/>
                <a:gd name="connsiteX6-2675" fmla="*/ 11344576 w 12162075"/>
                <a:gd name="connsiteY6-2676" fmla="*/ 699410 h 2045303"/>
                <a:gd name="connsiteX7-2677" fmla="*/ 11342246 w 12162075"/>
                <a:gd name="connsiteY7-2678" fmla="*/ 699232 h 2045303"/>
                <a:gd name="connsiteX8-2679" fmla="*/ 10650002 w 12162075"/>
                <a:gd name="connsiteY8-2680" fmla="*/ 745707 h 2045303"/>
                <a:gd name="connsiteX9-2681" fmla="*/ 10464273 w 12162075"/>
                <a:gd name="connsiteY9-2682" fmla="*/ 1069836 h 2045303"/>
                <a:gd name="connsiteX10-2683" fmla="*/ 10484846 w 12162075"/>
                <a:gd name="connsiteY10-2684" fmla="*/ 747984 h 2045303"/>
                <a:gd name="connsiteX11-2685" fmla="*/ 10186057 w 12162075"/>
                <a:gd name="connsiteY11-2686" fmla="*/ 940642 h 2045303"/>
                <a:gd name="connsiteX12-2687" fmla="*/ 10388064 w 12162075"/>
                <a:gd name="connsiteY12-2688" fmla="*/ 664827 h 2045303"/>
                <a:gd name="connsiteX13-2689" fmla="*/ 10046936 w 12162075"/>
                <a:gd name="connsiteY13-2690" fmla="*/ 703341 h 2045303"/>
                <a:gd name="connsiteX14-2691" fmla="*/ 10355118 w 12162075"/>
                <a:gd name="connsiteY14-2692" fmla="*/ 557754 h 2045303"/>
                <a:gd name="connsiteX15-2693" fmla="*/ 10040603 w 12162075"/>
                <a:gd name="connsiteY15-2694" fmla="*/ 412593 h 2045303"/>
                <a:gd name="connsiteX16-2695" fmla="*/ 10381686 w 12162075"/>
                <a:gd name="connsiteY16-2696" fmla="*/ 434901 h 2045303"/>
                <a:gd name="connsiteX17-2697" fmla="*/ 10180525 w 12162075"/>
                <a:gd name="connsiteY17-2698" fmla="*/ 157646 h 2045303"/>
                <a:gd name="connsiteX18-2699" fmla="*/ 10467164 w 12162075"/>
                <a:gd name="connsiteY18-2700" fmla="*/ 348214 h 2045303"/>
                <a:gd name="connsiteX19-2701" fmla="*/ 10429157 w 12162075"/>
                <a:gd name="connsiteY19-2702" fmla="*/ 6793 h 2045303"/>
                <a:gd name="connsiteX20-2703" fmla="*/ 10580046 w 12162075"/>
                <a:gd name="connsiteY20-2704" fmla="*/ 312768 h 2045303"/>
                <a:gd name="connsiteX21-2705" fmla="*/ 10719905 w 12162075"/>
                <a:gd name="connsiteY21-2706" fmla="*/ 460 h 2045303"/>
                <a:gd name="connsiteX22-2707" fmla="*/ 10699020 w 12162075"/>
                <a:gd name="connsiteY22-2708" fmla="*/ 344371 h 2045303"/>
                <a:gd name="connsiteX23-2709" fmla="*/ 10973776 w 12162075"/>
                <a:gd name="connsiteY23-2710" fmla="*/ 144820 h 2045303"/>
                <a:gd name="connsiteX24-2711" fmla="*/ 10784320 w 12162075"/>
                <a:gd name="connsiteY24-2712" fmla="*/ 426976 h 2045303"/>
                <a:gd name="connsiteX25-2713" fmla="*/ 11125750 w 12162075"/>
                <a:gd name="connsiteY25-2714" fmla="*/ 388978 h 2045303"/>
                <a:gd name="connsiteX26-2715" fmla="*/ 10817408 w 12162075"/>
                <a:gd name="connsiteY26-2716" fmla="*/ 540205 h 2045303"/>
                <a:gd name="connsiteX27-2717" fmla="*/ 11119150 w 12162075"/>
                <a:gd name="connsiteY27-2718" fmla="*/ 677698 h 2045303"/>
                <a:gd name="connsiteX28-2719" fmla="*/ 10781625 w 12162075"/>
                <a:gd name="connsiteY28-2720" fmla="*/ 658343 h 2045303"/>
                <a:gd name="connsiteX29-2721" fmla="*/ 10428943 w 12162075"/>
                <a:gd name="connsiteY29-2722" fmla="*/ 659891 h 2045303"/>
                <a:gd name="connsiteX30-2723" fmla="*/ 10552953 w 12162075"/>
                <a:gd name="connsiteY30-2724" fmla="*/ 377566 h 2045303"/>
                <a:gd name="connsiteX31-2725" fmla="*/ 10761087 w 12162075"/>
                <a:gd name="connsiteY31-2726" fmla="*/ 613176 h 2045303"/>
                <a:gd name="connsiteX32-2727" fmla="*/ 10684967 w 12162075"/>
                <a:gd name="connsiteY32-2728" fmla="*/ 706366 h 2045303"/>
                <a:gd name="connsiteX33-2729" fmla="*/ 10648597 w 12162075"/>
                <a:gd name="connsiteY33-2730" fmla="*/ 749175 h 2045303"/>
                <a:gd name="connsiteX34-2731" fmla="*/ 10209263 w 12162075"/>
                <a:gd name="connsiteY34-2732" fmla="*/ 1783214 h 2045303"/>
                <a:gd name="connsiteX35-2733" fmla="*/ 10213880 w 12162075"/>
                <a:gd name="connsiteY35-2734" fmla="*/ 1794643 h 2045303"/>
                <a:gd name="connsiteX36-2735" fmla="*/ 10214387 w 12162075"/>
                <a:gd name="connsiteY36-2736" fmla="*/ 1794839 h 2045303"/>
                <a:gd name="connsiteX37-2737" fmla="*/ 10920355 w 12162075"/>
                <a:gd name="connsiteY37-2738" fmla="*/ 2044325 h 2045303"/>
                <a:gd name="connsiteX38-2739" fmla="*/ 10937948 w 12162075"/>
                <a:gd name="connsiteY38-2740" fmla="*/ 2040536 h 2045303"/>
                <a:gd name="connsiteX39-2741" fmla="*/ 11238917 w 12162075"/>
                <a:gd name="connsiteY39-2742" fmla="*/ 1752278 h 2045303"/>
                <a:gd name="connsiteX40-2743" fmla="*/ 11249910 w 12162075"/>
                <a:gd name="connsiteY40-2744" fmla="*/ 1727898 h 2045303"/>
                <a:gd name="connsiteX41-2745" fmla="*/ 11290613 w 12162075"/>
                <a:gd name="connsiteY41-2746" fmla="*/ 935936 h 2045303"/>
                <a:gd name="connsiteX42-2747" fmla="*/ 11281122 w 12162075"/>
                <a:gd name="connsiteY42-2748" fmla="*/ 934246 h 2045303"/>
                <a:gd name="connsiteX43-2749" fmla="*/ 10949832 w 12162075"/>
                <a:gd name="connsiteY43-2750" fmla="*/ 1998046 h 2045303"/>
                <a:gd name="connsiteX44-2751" fmla="*/ 10936783 w 12162075"/>
                <a:gd name="connsiteY44-2752" fmla="*/ 2004904 h 2045303"/>
                <a:gd name="connsiteX45-2753" fmla="*/ 10936374 w 12162075"/>
                <a:gd name="connsiteY45-2754" fmla="*/ 2004770 h 2045303"/>
                <a:gd name="connsiteX46-2755" fmla="*/ 10788145 w 12162075"/>
                <a:gd name="connsiteY46-2756" fmla="*/ 1952061 h 2045303"/>
                <a:gd name="connsiteX47-2757" fmla="*/ 10782497 w 12162075"/>
                <a:gd name="connsiteY47-2758" fmla="*/ 1941103 h 2045303"/>
                <a:gd name="connsiteX48-2759" fmla="*/ 10782541 w 12162075"/>
                <a:gd name="connsiteY48-2760" fmla="*/ 1940960 h 2045303"/>
                <a:gd name="connsiteX49-2761" fmla="*/ 11188813 w 12162075"/>
                <a:gd name="connsiteY49-2762" fmla="*/ 742789 h 2045303"/>
                <a:gd name="connsiteX50-2763" fmla="*/ 11183352 w 12162075"/>
                <a:gd name="connsiteY50-2764" fmla="*/ 731742 h 2045303"/>
                <a:gd name="connsiteX51-2765" fmla="*/ 11180132 w 12162075"/>
                <a:gd name="connsiteY51-2766" fmla="*/ 731288 h 2045303"/>
                <a:gd name="connsiteX52-2767" fmla="*/ 11083296 w 12162075"/>
                <a:gd name="connsiteY52-2768" fmla="*/ 735967 h 2045303"/>
                <a:gd name="connsiteX53-2769" fmla="*/ 11067908 w 12162075"/>
                <a:gd name="connsiteY53-2770" fmla="*/ 747477 h 2045303"/>
                <a:gd name="connsiteX54-2771" fmla="*/ 10669490 w 12162075"/>
                <a:gd name="connsiteY54-2772" fmla="*/ 1894183 h 2045303"/>
                <a:gd name="connsiteX55-2773" fmla="*/ 10647814 w 12162075"/>
                <a:gd name="connsiteY55-2774" fmla="*/ 1904857 h 2045303"/>
                <a:gd name="connsiteX56-2775" fmla="*/ 10548309 w 12162075"/>
                <a:gd name="connsiteY56-2776" fmla="*/ 1871493 h 2045303"/>
                <a:gd name="connsiteX57-2777" fmla="*/ 10542813 w 12162075"/>
                <a:gd name="connsiteY57-2778" fmla="*/ 1860464 h 2045303"/>
                <a:gd name="connsiteX58-2779" fmla="*/ 10542910 w 12162075"/>
                <a:gd name="connsiteY58-2780" fmla="*/ 1860179 h 2045303"/>
                <a:gd name="connsiteX59-2781" fmla="*/ 10956752 w 12162075"/>
                <a:gd name="connsiteY59-2782" fmla="*/ 753303 h 2045303"/>
                <a:gd name="connsiteX60-2783" fmla="*/ 10951646 w 12162075"/>
                <a:gd name="connsiteY60-2784" fmla="*/ 742078 h 2045303"/>
                <a:gd name="connsiteX61-2785" fmla="*/ 10948044 w 12162075"/>
                <a:gd name="connsiteY61-2786" fmla="*/ 741544 h 2045303"/>
                <a:gd name="connsiteX62-2787" fmla="*/ 10864728 w 12162075"/>
                <a:gd name="connsiteY62-2788" fmla="*/ 746756 h 2045303"/>
                <a:gd name="connsiteX63-2789" fmla="*/ 10849767 w 12162075"/>
                <a:gd name="connsiteY63-2790" fmla="*/ 757732 h 2045303"/>
                <a:gd name="connsiteX64-2791" fmla="*/ 10442748 w 12162075"/>
                <a:gd name="connsiteY64-2792" fmla="*/ 1817476 h 2045303"/>
                <a:gd name="connsiteX65-2793" fmla="*/ 10421107 w 12162075"/>
                <a:gd name="connsiteY65-2794" fmla="*/ 1827545 h 2045303"/>
                <a:gd name="connsiteX66-2795" fmla="*/ 10342523 w 12162075"/>
                <a:gd name="connsiteY66-2796" fmla="*/ 1800318 h 2045303"/>
                <a:gd name="connsiteX67-2797" fmla="*/ 10337142 w 12162075"/>
                <a:gd name="connsiteY67-2798" fmla="*/ 1789218 h 2045303"/>
                <a:gd name="connsiteX68-2799" fmla="*/ 10337293 w 12162075"/>
                <a:gd name="connsiteY68-2800" fmla="*/ 1788809 h 2045303"/>
                <a:gd name="connsiteX69-2801" fmla="*/ 10751001 w 12162075"/>
                <a:gd name="connsiteY69-2802" fmla="*/ 765924 h 2045303"/>
                <a:gd name="connsiteX70-2803" fmla="*/ 10746189 w 12162075"/>
                <a:gd name="connsiteY70-2804" fmla="*/ 754574 h 2045303"/>
                <a:gd name="connsiteX71-2805" fmla="*/ 10742480 w 12162075"/>
                <a:gd name="connsiteY71-2806" fmla="*/ 753952 h 2045303"/>
                <a:gd name="connsiteX72-2807" fmla="*/ 10675334 w 12162075"/>
                <a:gd name="connsiteY72-2808" fmla="*/ 757323 h 2045303"/>
                <a:gd name="connsiteX73-2809" fmla="*/ 10660515 w 12162075"/>
                <a:gd name="connsiteY73-2810" fmla="*/ 767454 h 2045303"/>
                <a:gd name="connsiteX74-2811" fmla="*/ 10630416 w 12162075"/>
                <a:gd name="connsiteY74-2812" fmla="*/ 834724 h 2045303"/>
                <a:gd name="connsiteX75-2813" fmla="*/ 10634810 w 12162075"/>
                <a:gd name="connsiteY75-2814" fmla="*/ 846243 h 2045303"/>
                <a:gd name="connsiteX76-2815" fmla="*/ 10638537 w 12162075"/>
                <a:gd name="connsiteY76-2816" fmla="*/ 846999 h 2045303"/>
                <a:gd name="connsiteX77-2817" fmla="*/ 11275180 w 12162075"/>
                <a:gd name="connsiteY77-2818" fmla="*/ 835133 h 2045303"/>
                <a:gd name="connsiteX78-2819" fmla="*/ 11284057 w 12162075"/>
                <a:gd name="connsiteY78-2820" fmla="*/ 843690 h 2045303"/>
                <a:gd name="connsiteX79-2821" fmla="*/ 11283666 w 12162075"/>
                <a:gd name="connsiteY79-2822" fmla="*/ 846430 h 2045303"/>
                <a:gd name="connsiteX80-2823" fmla="*/ 11257338 w 12162075"/>
                <a:gd name="connsiteY80-2824" fmla="*/ 931347 h 2045303"/>
                <a:gd name="connsiteX81-2825" fmla="*/ 11240856 w 12162075"/>
                <a:gd name="connsiteY81-2826" fmla="*/ 943434 h 2045303"/>
                <a:gd name="connsiteX82-2827" fmla="*/ 10596421 w 12162075"/>
                <a:gd name="connsiteY82-2828" fmla="*/ 940455 h 2045303"/>
                <a:gd name="connsiteX83-2829" fmla="*/ 10580526 w 12162075"/>
                <a:gd name="connsiteY83-2830" fmla="*/ 950951 h 2045303"/>
                <a:gd name="connsiteX84-2831" fmla="*/ 10550578 w 12162075"/>
                <a:gd name="connsiteY84-2832" fmla="*/ 1021974 h 2045303"/>
                <a:gd name="connsiteX85-2833" fmla="*/ 10555221 w 12162075"/>
                <a:gd name="connsiteY85-2834" fmla="*/ 1033395 h 2045303"/>
                <a:gd name="connsiteX86-2835" fmla="*/ 10558245 w 12162075"/>
                <a:gd name="connsiteY86-2836" fmla="*/ 1034071 h 2045303"/>
                <a:gd name="connsiteX87-2837" fmla="*/ 11205624 w 12162075"/>
                <a:gd name="connsiteY87-2838" fmla="*/ 1060897 h 2045303"/>
                <a:gd name="connsiteX88-2839" fmla="*/ 11214012 w 12162075"/>
                <a:gd name="connsiteY88-2840" fmla="*/ 1069916 h 2045303"/>
                <a:gd name="connsiteX89-2841" fmla="*/ 11213629 w 12162075"/>
                <a:gd name="connsiteY89-2842" fmla="*/ 1072167 h 2045303"/>
                <a:gd name="connsiteX90-2843" fmla="*/ 11184375 w 12162075"/>
                <a:gd name="connsiteY90-2844" fmla="*/ 1167340 h 2045303"/>
                <a:gd name="connsiteX91-2845" fmla="*/ 11166639 w 12162075"/>
                <a:gd name="connsiteY91-2846" fmla="*/ 1179410 h 2045303"/>
                <a:gd name="connsiteX92-2847" fmla="*/ 10518299 w 12162075"/>
                <a:gd name="connsiteY92-2848" fmla="*/ 1129226 h 2045303"/>
                <a:gd name="connsiteX93-2849" fmla="*/ 10501248 w 12162075"/>
                <a:gd name="connsiteY93-2850" fmla="*/ 1139473 h 2045303"/>
                <a:gd name="connsiteX94-2851" fmla="*/ 10468338 w 12162075"/>
                <a:gd name="connsiteY94-2852" fmla="*/ 1214730 h 2045303"/>
                <a:gd name="connsiteX95-2853" fmla="*/ 10472830 w 12162075"/>
                <a:gd name="connsiteY95-2854" fmla="*/ 1226213 h 2045303"/>
                <a:gd name="connsiteX96-2855" fmla="*/ 10475311 w 12162075"/>
                <a:gd name="connsiteY96-2856" fmla="*/ 1226880 h 2045303"/>
                <a:gd name="connsiteX97-2857" fmla="*/ 11131203 w 12162075"/>
                <a:gd name="connsiteY97-2858" fmla="*/ 1303961 h 2045303"/>
                <a:gd name="connsiteX98-2859" fmla="*/ 11138843 w 12162075"/>
                <a:gd name="connsiteY98-2860" fmla="*/ 1313630 h 2045303"/>
                <a:gd name="connsiteX99-2861" fmla="*/ 11138514 w 12162075"/>
                <a:gd name="connsiteY99-2862" fmla="*/ 1315204 h 2045303"/>
                <a:gd name="connsiteX100-2863" fmla="*/ 11105604 w 12162075"/>
                <a:gd name="connsiteY100-2864" fmla="*/ 1421122 h 2045303"/>
                <a:gd name="connsiteX101-2865" fmla="*/ 11086453 w 12162075"/>
                <a:gd name="connsiteY101-2866" fmla="*/ 1432978 h 2045303"/>
                <a:gd name="connsiteX102-2867" fmla="*/ 10436255 w 12162075"/>
                <a:gd name="connsiteY102-2868" fmla="*/ 1327479 h 2045303"/>
                <a:gd name="connsiteX103-2869" fmla="*/ 10417905 w 12162075"/>
                <a:gd name="connsiteY103-2870" fmla="*/ 1337263 h 2045303"/>
                <a:gd name="connsiteX104-2871" fmla="*/ 10382549 w 12162075"/>
                <a:gd name="connsiteY104-2872" fmla="*/ 1417395 h 2045303"/>
                <a:gd name="connsiteX105-2873" fmla="*/ 10387343 w 12162075"/>
                <a:gd name="connsiteY105-2874" fmla="*/ 1429758 h 2045303"/>
                <a:gd name="connsiteX106-2875" fmla="*/ 10389282 w 12162075"/>
                <a:gd name="connsiteY106-2876" fmla="*/ 1430372 h 2045303"/>
                <a:gd name="connsiteX107-2877" fmla="*/ 11050457 w 12162075"/>
                <a:gd name="connsiteY107-2878" fmla="*/ 1563640 h 2045303"/>
                <a:gd name="connsiteX108-2879" fmla="*/ 11057288 w 12162075"/>
                <a:gd name="connsiteY108-2880" fmla="*/ 1573905 h 2045303"/>
                <a:gd name="connsiteX109-2881" fmla="*/ 11057066 w 12162075"/>
                <a:gd name="connsiteY109-2882" fmla="*/ 1574768 h 2045303"/>
                <a:gd name="connsiteX110-2883" fmla="*/ 11022617 w 12162075"/>
                <a:gd name="connsiteY110-2884" fmla="*/ 1685711 h 2045303"/>
                <a:gd name="connsiteX111-2885" fmla="*/ 11002212 w 12162075"/>
                <a:gd name="connsiteY111-2886" fmla="*/ 1697318 h 2045303"/>
                <a:gd name="connsiteX112-2887" fmla="*/ 10343119 w 12162075"/>
                <a:gd name="connsiteY112-2888" fmla="*/ 1539465 h 2045303"/>
                <a:gd name="connsiteX113-2889" fmla="*/ 10323319 w 12162075"/>
                <a:gd name="connsiteY113-2890" fmla="*/ 1549436 h 2045303"/>
                <a:gd name="connsiteX114-2891" fmla="*/ 10286487 w 12162075"/>
                <a:gd name="connsiteY114-2892" fmla="*/ 1636061 h 2045303"/>
                <a:gd name="connsiteX115-2893" fmla="*/ 10291103 w 12162075"/>
                <a:gd name="connsiteY115-2894" fmla="*/ 1647490 h 2045303"/>
                <a:gd name="connsiteX116-2895" fmla="*/ 10292064 w 12162075"/>
                <a:gd name="connsiteY116-2896" fmla="*/ 1647837 h 2045303"/>
                <a:gd name="connsiteX117-2897" fmla="*/ 10959891 w 12162075"/>
                <a:gd name="connsiteY117-2898" fmla="*/ 1842906 h 2045303"/>
                <a:gd name="connsiteX118-2899" fmla="*/ 10965807 w 12162075"/>
                <a:gd name="connsiteY118-2900" fmla="*/ 1853739 h 2045303"/>
                <a:gd name="connsiteX119-2901" fmla="*/ 10965771 w 12162075"/>
                <a:gd name="connsiteY119-2902" fmla="*/ 1853855 h 2045303"/>
                <a:gd name="connsiteX120-2903" fmla="*/ 10916851 w 12162075"/>
                <a:gd name="connsiteY120-2904" fmla="*/ 2011637 h 2045303"/>
                <a:gd name="connsiteX121-2905" fmla="*/ 10905928 w 12162075"/>
                <a:gd name="connsiteY121-2906" fmla="*/ 2017374 h 2045303"/>
                <a:gd name="connsiteX122-2907" fmla="*/ 10905634 w 12162075"/>
                <a:gd name="connsiteY122-2908" fmla="*/ 2017276 h 2045303"/>
                <a:gd name="connsiteX123-2909" fmla="*/ 10231509 w 12162075"/>
                <a:gd name="connsiteY123-2910" fmla="*/ 1780252 h 2045303"/>
                <a:gd name="connsiteX124-2911" fmla="*/ 10176584 w 12162075"/>
                <a:gd name="connsiteY124-2912" fmla="*/ 1770877 h 2045303"/>
                <a:gd name="connsiteX125-2913" fmla="*/ 10091809 w 12162075"/>
                <a:gd name="connsiteY125-2914" fmla="*/ 1771037 h 2045303"/>
                <a:gd name="connsiteX126-2915" fmla="*/ 9939524 w 12162075"/>
                <a:gd name="connsiteY126-2916" fmla="*/ 1771037 h 2045303"/>
                <a:gd name="connsiteX127-2917" fmla="*/ 9924332 w 12162075"/>
                <a:gd name="connsiteY127-2918" fmla="*/ 1755863 h 2045303"/>
                <a:gd name="connsiteX128-2919" fmla="*/ 9924350 w 12162075"/>
                <a:gd name="connsiteY128-2920" fmla="*/ 1755205 h 2045303"/>
                <a:gd name="connsiteX129-2921" fmla="*/ 9951389 w 12162075"/>
                <a:gd name="connsiteY129-2922" fmla="*/ 1121906 h 2045303"/>
                <a:gd name="connsiteX130-2923" fmla="*/ 9958203 w 12162075"/>
                <a:gd name="connsiteY130-2924" fmla="*/ 1068280 h 2045303"/>
                <a:gd name="connsiteX131-2925" fmla="*/ 9982129 w 12162075"/>
                <a:gd name="connsiteY131-2926" fmla="*/ 956652 h 2045303"/>
                <a:gd name="connsiteX132-2927" fmla="*/ 9976899 w 12162075"/>
                <a:gd name="connsiteY132-2928" fmla="*/ 948593 h 2045303"/>
                <a:gd name="connsiteX133-2929" fmla="*/ 9975094 w 12162075"/>
                <a:gd name="connsiteY133-2930" fmla="*/ 948451 h 2045303"/>
                <a:gd name="connsiteX134-2931" fmla="*/ 9442758 w 12162075"/>
                <a:gd name="connsiteY134-2932" fmla="*/ 984030 h 2045303"/>
                <a:gd name="connsiteX135-2933" fmla="*/ 9433160 w 12162075"/>
                <a:gd name="connsiteY135-2934" fmla="*/ 991021 h 2045303"/>
                <a:gd name="connsiteX136-2935" fmla="*/ 9092495 w 12162075"/>
                <a:gd name="connsiteY136-2936" fmla="*/ 1792838 h 2045303"/>
                <a:gd name="connsiteX137-2937" fmla="*/ 9096107 w 12162075"/>
                <a:gd name="connsiteY137-2938" fmla="*/ 1801741 h 2045303"/>
                <a:gd name="connsiteX138-2939" fmla="*/ 9096489 w 12162075"/>
                <a:gd name="connsiteY138-2940" fmla="*/ 1801893 h 2045303"/>
                <a:gd name="connsiteX139-2941" fmla="*/ 9646410 w 12162075"/>
                <a:gd name="connsiteY139-2942" fmla="*/ 1996232 h 2045303"/>
                <a:gd name="connsiteX140-2943" fmla="*/ 9660117 w 12162075"/>
                <a:gd name="connsiteY140-2944" fmla="*/ 1993279 h 2045303"/>
                <a:gd name="connsiteX141-2945" fmla="*/ 9894553 w 12162075"/>
                <a:gd name="connsiteY141-2946" fmla="*/ 1768733 h 2045303"/>
                <a:gd name="connsiteX142-2947" fmla="*/ 9903119 w 12162075"/>
                <a:gd name="connsiteY142-2948" fmla="*/ 1749752 h 2045303"/>
                <a:gd name="connsiteX143-2949" fmla="*/ 9934828 w 12162075"/>
                <a:gd name="connsiteY143-2950" fmla="*/ 1132837 h 2045303"/>
                <a:gd name="connsiteX144-2951" fmla="*/ 9931225 w 12162075"/>
                <a:gd name="connsiteY144-2952" fmla="*/ 1128870 h 2045303"/>
                <a:gd name="connsiteX145-2953" fmla="*/ 9927427 w 12162075"/>
                <a:gd name="connsiteY145-2954" fmla="*/ 1131521 h 2045303"/>
                <a:gd name="connsiteX146-2955" fmla="*/ 9669367 w 12162075"/>
                <a:gd name="connsiteY146-2956" fmla="*/ 1960199 h 2045303"/>
                <a:gd name="connsiteX147-2957" fmla="*/ 9659191 w 12162075"/>
                <a:gd name="connsiteY147-2958" fmla="*/ 1965545 h 2045303"/>
                <a:gd name="connsiteX148-2959" fmla="*/ 9658889 w 12162075"/>
                <a:gd name="connsiteY148-2960" fmla="*/ 1965447 h 2045303"/>
                <a:gd name="connsiteX149-2961" fmla="*/ 9543410 w 12162075"/>
                <a:gd name="connsiteY149-2962" fmla="*/ 1924363 h 2045303"/>
                <a:gd name="connsiteX150-2963" fmla="*/ 9539007 w 12162075"/>
                <a:gd name="connsiteY150-2964" fmla="*/ 1915833 h 2045303"/>
                <a:gd name="connsiteX151-2965" fmla="*/ 9539042 w 12162075"/>
                <a:gd name="connsiteY151-2966" fmla="*/ 1915717 h 2045303"/>
                <a:gd name="connsiteX152-2967" fmla="*/ 9855505 w 12162075"/>
                <a:gd name="connsiteY152-2968" fmla="*/ 982384 h 2045303"/>
                <a:gd name="connsiteX153-2969" fmla="*/ 9851245 w 12162075"/>
                <a:gd name="connsiteY153-2970" fmla="*/ 973765 h 2045303"/>
                <a:gd name="connsiteX154-2971" fmla="*/ 9848745 w 12162075"/>
                <a:gd name="connsiteY154-2972" fmla="*/ 973418 h 2045303"/>
                <a:gd name="connsiteX155-2973" fmla="*/ 9773319 w 12162075"/>
                <a:gd name="connsiteY155-2974" fmla="*/ 977065 h 2045303"/>
                <a:gd name="connsiteX156-2975" fmla="*/ 9761329 w 12162075"/>
                <a:gd name="connsiteY156-2976" fmla="*/ 986040 h 2045303"/>
                <a:gd name="connsiteX157-2977" fmla="*/ 9451021 w 12162075"/>
                <a:gd name="connsiteY157-2978" fmla="*/ 1879294 h 2045303"/>
                <a:gd name="connsiteX158-2979" fmla="*/ 9434121 w 12162075"/>
                <a:gd name="connsiteY158-2980" fmla="*/ 1887583 h 2045303"/>
                <a:gd name="connsiteX159-2981" fmla="*/ 9356604 w 12162075"/>
                <a:gd name="connsiteY159-2982" fmla="*/ 1861593 h 2045303"/>
                <a:gd name="connsiteX160-2983" fmla="*/ 9352326 w 12162075"/>
                <a:gd name="connsiteY160-2984" fmla="*/ 1853001 h 2045303"/>
                <a:gd name="connsiteX161-2985" fmla="*/ 9352406 w 12162075"/>
                <a:gd name="connsiteY161-2986" fmla="*/ 1852779 h 2045303"/>
                <a:gd name="connsiteX162-2987" fmla="*/ 9674775 w 12162075"/>
                <a:gd name="connsiteY162-2988" fmla="*/ 990558 h 2045303"/>
                <a:gd name="connsiteX163-2989" fmla="*/ 9670772 w 12162075"/>
                <a:gd name="connsiteY163-2990" fmla="*/ 981824 h 2045303"/>
                <a:gd name="connsiteX164-2991" fmla="*/ 9667988 w 12162075"/>
                <a:gd name="connsiteY164-2992" fmla="*/ 981406 h 2045303"/>
                <a:gd name="connsiteX165-2993" fmla="*/ 9603057 w 12162075"/>
                <a:gd name="connsiteY165-2994" fmla="*/ 985462 h 2045303"/>
                <a:gd name="connsiteX166-2995" fmla="*/ 9591405 w 12162075"/>
                <a:gd name="connsiteY166-2996" fmla="*/ 994018 h 2045303"/>
                <a:gd name="connsiteX167-2997" fmla="*/ 9274355 w 12162075"/>
                <a:gd name="connsiteY167-2998" fmla="*/ 1819513 h 2045303"/>
                <a:gd name="connsiteX168-2999" fmla="*/ 9257455 w 12162075"/>
                <a:gd name="connsiteY168-3000" fmla="*/ 1827358 h 2045303"/>
                <a:gd name="connsiteX169-3001" fmla="*/ 9196207 w 12162075"/>
                <a:gd name="connsiteY169-3002" fmla="*/ 1806180 h 2045303"/>
                <a:gd name="connsiteX170-3003" fmla="*/ 9192018 w 12162075"/>
                <a:gd name="connsiteY170-3004" fmla="*/ 1797534 h 2045303"/>
                <a:gd name="connsiteX171-3005" fmla="*/ 9192133 w 12162075"/>
                <a:gd name="connsiteY171-3006" fmla="*/ 1797214 h 2045303"/>
                <a:gd name="connsiteX172-3007" fmla="*/ 9514484 w 12162075"/>
                <a:gd name="connsiteY172-3008" fmla="*/ 1000414 h 2045303"/>
                <a:gd name="connsiteX173-3009" fmla="*/ 9510749 w 12162075"/>
                <a:gd name="connsiteY173-3010" fmla="*/ 991572 h 2045303"/>
                <a:gd name="connsiteX174-3011" fmla="*/ 9507858 w 12162075"/>
                <a:gd name="connsiteY174-3012" fmla="*/ 991083 h 2045303"/>
                <a:gd name="connsiteX175-3013" fmla="*/ 9455548 w 12162075"/>
                <a:gd name="connsiteY175-3014" fmla="*/ 993752 h 2045303"/>
                <a:gd name="connsiteX176-3015" fmla="*/ 9443985 w 12162075"/>
                <a:gd name="connsiteY176-3016" fmla="*/ 1001641 h 2045303"/>
                <a:gd name="connsiteX177-3017" fmla="*/ 9420539 w 12162075"/>
                <a:gd name="connsiteY177-3018" fmla="*/ 1054040 h 2045303"/>
                <a:gd name="connsiteX178-3019" fmla="*/ 9423954 w 12162075"/>
                <a:gd name="connsiteY178-3020" fmla="*/ 1063005 h 2045303"/>
                <a:gd name="connsiteX179-3021" fmla="*/ 9426863 w 12162075"/>
                <a:gd name="connsiteY179-3022" fmla="*/ 1063601 h 2045303"/>
                <a:gd name="connsiteX180-3023" fmla="*/ 9922784 w 12162075"/>
                <a:gd name="connsiteY180-3024" fmla="*/ 1054360 h 2045303"/>
                <a:gd name="connsiteX181-3025" fmla="*/ 9929696 w 12162075"/>
                <a:gd name="connsiteY181-3026" fmla="*/ 1061040 h 2045303"/>
                <a:gd name="connsiteX182-3027" fmla="*/ 9929393 w 12162075"/>
                <a:gd name="connsiteY182-3028" fmla="*/ 1063165 h 2045303"/>
                <a:gd name="connsiteX183-3029" fmla="*/ 9908882 w 12162075"/>
                <a:gd name="connsiteY183-3030" fmla="*/ 1129306 h 2045303"/>
                <a:gd name="connsiteX184-3031" fmla="*/ 9896047 w 12162075"/>
                <a:gd name="connsiteY184-3032" fmla="*/ 1138725 h 2045303"/>
                <a:gd name="connsiteX185-3033" fmla="*/ 9394060 w 12162075"/>
                <a:gd name="connsiteY185-3034" fmla="*/ 1136404 h 2045303"/>
                <a:gd name="connsiteX186-3035" fmla="*/ 9381678 w 12162075"/>
                <a:gd name="connsiteY186-3036" fmla="*/ 1144587 h 2045303"/>
                <a:gd name="connsiteX187-3037" fmla="*/ 9358348 w 12162075"/>
                <a:gd name="connsiteY187-3038" fmla="*/ 1199903 h 2045303"/>
                <a:gd name="connsiteX188-3039" fmla="*/ 9361968 w 12162075"/>
                <a:gd name="connsiteY188-3040" fmla="*/ 1208806 h 2045303"/>
                <a:gd name="connsiteX189-3041" fmla="*/ 9364325 w 12162075"/>
                <a:gd name="connsiteY189-3042" fmla="*/ 1209331 h 2045303"/>
                <a:gd name="connsiteX190-3043" fmla="*/ 9868652 w 12162075"/>
                <a:gd name="connsiteY190-3044" fmla="*/ 1230198 h 2045303"/>
                <a:gd name="connsiteX191-3045" fmla="*/ 9875171 w 12162075"/>
                <a:gd name="connsiteY191-3046" fmla="*/ 1237243 h 2045303"/>
                <a:gd name="connsiteX192-3047" fmla="*/ 9874878 w 12162075"/>
                <a:gd name="connsiteY192-3048" fmla="*/ 1238977 h 2045303"/>
                <a:gd name="connsiteX193-3049" fmla="*/ 9852090 w 12162075"/>
                <a:gd name="connsiteY193-3050" fmla="*/ 1313105 h 2045303"/>
                <a:gd name="connsiteX194-3051" fmla="*/ 9838276 w 12162075"/>
                <a:gd name="connsiteY194-3052" fmla="*/ 1322507 h 2045303"/>
                <a:gd name="connsiteX195-3053" fmla="*/ 9333238 w 12162075"/>
                <a:gd name="connsiteY195-3054" fmla="*/ 1283415 h 2045303"/>
                <a:gd name="connsiteX196-3055" fmla="*/ 9319958 w 12162075"/>
                <a:gd name="connsiteY196-3056" fmla="*/ 1291420 h 2045303"/>
                <a:gd name="connsiteX197-3057" fmla="*/ 9294324 w 12162075"/>
                <a:gd name="connsiteY197-3058" fmla="*/ 1350044 h 2045303"/>
                <a:gd name="connsiteX198-3059" fmla="*/ 9297820 w 12162075"/>
                <a:gd name="connsiteY198-3060" fmla="*/ 1358984 h 2045303"/>
                <a:gd name="connsiteX199-3061" fmla="*/ 9299750 w 12162075"/>
                <a:gd name="connsiteY199-3062" fmla="*/ 1359508 h 2045303"/>
                <a:gd name="connsiteX200-3063" fmla="*/ 9810623 w 12162075"/>
                <a:gd name="connsiteY200-3064" fmla="*/ 1419529 h 2045303"/>
                <a:gd name="connsiteX201-3065" fmla="*/ 9816573 w 12162075"/>
                <a:gd name="connsiteY201-3066" fmla="*/ 1427045 h 2045303"/>
                <a:gd name="connsiteX202-3067" fmla="*/ 9816307 w 12162075"/>
                <a:gd name="connsiteY202-3068" fmla="*/ 1428282 h 2045303"/>
                <a:gd name="connsiteX203-3069" fmla="*/ 9790708 w 12162075"/>
                <a:gd name="connsiteY203-3070" fmla="*/ 1510789 h 2045303"/>
                <a:gd name="connsiteX204-3071" fmla="*/ 9775791 w 12162075"/>
                <a:gd name="connsiteY204-3072" fmla="*/ 1520030 h 2045303"/>
                <a:gd name="connsiteX205-3073" fmla="*/ 9269286 w 12162075"/>
                <a:gd name="connsiteY205-3074" fmla="*/ 1437852 h 2045303"/>
                <a:gd name="connsiteX206-3075" fmla="*/ 9254992 w 12162075"/>
                <a:gd name="connsiteY206-3076" fmla="*/ 1445475 h 2045303"/>
                <a:gd name="connsiteX207-3077" fmla="*/ 9227481 w 12162075"/>
                <a:gd name="connsiteY207-3078" fmla="*/ 1507898 h 2045303"/>
                <a:gd name="connsiteX208-3079" fmla="*/ 9231216 w 12162075"/>
                <a:gd name="connsiteY208-3080" fmla="*/ 1517522 h 2045303"/>
                <a:gd name="connsiteX209-3081" fmla="*/ 9232719 w 12162075"/>
                <a:gd name="connsiteY209-3082" fmla="*/ 1518002 h 2045303"/>
                <a:gd name="connsiteX210-3083" fmla="*/ 9747720 w 12162075"/>
                <a:gd name="connsiteY210-3084" fmla="*/ 1621812 h 2045303"/>
                <a:gd name="connsiteX211-3085" fmla="*/ 9753039 w 12162075"/>
                <a:gd name="connsiteY211-3086" fmla="*/ 1629817 h 2045303"/>
                <a:gd name="connsiteX212-3087" fmla="*/ 9752870 w 12162075"/>
                <a:gd name="connsiteY212-3088" fmla="*/ 1630484 h 2045303"/>
                <a:gd name="connsiteX213-3089" fmla="*/ 9726124 w 12162075"/>
                <a:gd name="connsiteY213-3090" fmla="*/ 1716904 h 2045303"/>
                <a:gd name="connsiteX214-3091" fmla="*/ 9710238 w 12162075"/>
                <a:gd name="connsiteY214-3092" fmla="*/ 1725941 h 2045303"/>
                <a:gd name="connsiteX215-3093" fmla="*/ 9196856 w 12162075"/>
                <a:gd name="connsiteY215-3094" fmla="*/ 1602981 h 2045303"/>
                <a:gd name="connsiteX216-3095" fmla="*/ 9181433 w 12162075"/>
                <a:gd name="connsiteY216-3096" fmla="*/ 1610746 h 2045303"/>
                <a:gd name="connsiteX217-3097" fmla="*/ 9152668 w 12162075"/>
                <a:gd name="connsiteY217-3098" fmla="*/ 1678186 h 2045303"/>
                <a:gd name="connsiteX218-3099" fmla="*/ 9156243 w 12162075"/>
                <a:gd name="connsiteY218-3100" fmla="*/ 1687089 h 2045303"/>
                <a:gd name="connsiteX219-3101" fmla="*/ 9157008 w 12162075"/>
                <a:gd name="connsiteY219-3102" fmla="*/ 1687365 h 2045303"/>
                <a:gd name="connsiteX220-3103" fmla="*/ 9677203 w 12162075"/>
                <a:gd name="connsiteY220-3104" fmla="*/ 1839357 h 2045303"/>
                <a:gd name="connsiteX221-3105" fmla="*/ 9681819 w 12162075"/>
                <a:gd name="connsiteY221-3106" fmla="*/ 1847771 h 2045303"/>
                <a:gd name="connsiteX222-3107" fmla="*/ 9681784 w 12162075"/>
                <a:gd name="connsiteY222-3108" fmla="*/ 1847878 h 2045303"/>
                <a:gd name="connsiteX223-3109" fmla="*/ 9643679 w 12162075"/>
                <a:gd name="connsiteY223-3110" fmla="*/ 1970820 h 2045303"/>
                <a:gd name="connsiteX224-3111" fmla="*/ 9635185 w 12162075"/>
                <a:gd name="connsiteY224-3112" fmla="*/ 1975294 h 2045303"/>
                <a:gd name="connsiteX225-3113" fmla="*/ 9634945 w 12162075"/>
                <a:gd name="connsiteY225-3114" fmla="*/ 1975214 h 2045303"/>
                <a:gd name="connsiteX226-3115" fmla="*/ 9109822 w 12162075"/>
                <a:gd name="connsiteY226-3116" fmla="*/ 1790579 h 2045303"/>
                <a:gd name="connsiteX227-3117" fmla="*/ 9067039 w 12162075"/>
                <a:gd name="connsiteY227-3118" fmla="*/ 1783276 h 2045303"/>
                <a:gd name="connsiteX228-3119" fmla="*/ 8916879 w 12162075"/>
                <a:gd name="connsiteY228-3120" fmla="*/ 1783276 h 2045303"/>
                <a:gd name="connsiteX229-3121" fmla="*/ 8850899 w 12162075"/>
                <a:gd name="connsiteY229-3122" fmla="*/ 1783498 h 2045303"/>
                <a:gd name="connsiteX230-3123" fmla="*/ 8838509 w 12162075"/>
                <a:gd name="connsiteY230-3124" fmla="*/ 1771126 h 2045303"/>
                <a:gd name="connsiteX231-3125" fmla="*/ 8838518 w 12162075"/>
                <a:gd name="connsiteY231-3126" fmla="*/ 1770583 h 2045303"/>
                <a:gd name="connsiteX232-3127" fmla="*/ 8860576 w 12162075"/>
                <a:gd name="connsiteY232-3128" fmla="*/ 1253965 h 2045303"/>
                <a:gd name="connsiteX233-3129" fmla="*/ 8866136 w 12162075"/>
                <a:gd name="connsiteY233-3130" fmla="*/ 1210212 h 2045303"/>
                <a:gd name="connsiteX234-3131" fmla="*/ 8885650 w 12162075"/>
                <a:gd name="connsiteY234-3132" fmla="*/ 1119148 h 2045303"/>
                <a:gd name="connsiteX235-3133" fmla="*/ 8881408 w 12162075"/>
                <a:gd name="connsiteY235-3134" fmla="*/ 1112575 h 2045303"/>
                <a:gd name="connsiteX236-3135" fmla="*/ 8879922 w 12162075"/>
                <a:gd name="connsiteY236-3136" fmla="*/ 1112459 h 2045303"/>
                <a:gd name="connsiteX237-3137" fmla="*/ 8445632 w 12162075"/>
                <a:gd name="connsiteY237-3138" fmla="*/ 1141465 h 2045303"/>
                <a:gd name="connsiteX238-3139" fmla="*/ 8437814 w 12162075"/>
                <a:gd name="connsiteY238-3140" fmla="*/ 1147175 h 2045303"/>
                <a:gd name="connsiteX239-3141" fmla="*/ 8159918 w 12162075"/>
                <a:gd name="connsiteY239-3142" fmla="*/ 1801288 h 2045303"/>
                <a:gd name="connsiteX240-3143" fmla="*/ 8162844 w 12162075"/>
                <a:gd name="connsiteY240-3144" fmla="*/ 1808555 h 2045303"/>
                <a:gd name="connsiteX241-3145" fmla="*/ 8163165 w 12162075"/>
                <a:gd name="connsiteY241-3146" fmla="*/ 1808679 h 2045303"/>
                <a:gd name="connsiteX242-3147" fmla="*/ 8611793 w 12162075"/>
                <a:gd name="connsiteY242-3148" fmla="*/ 1967217 h 2045303"/>
                <a:gd name="connsiteX243-3149" fmla="*/ 8622982 w 12162075"/>
                <a:gd name="connsiteY243-3150" fmla="*/ 1964816 h 2045303"/>
                <a:gd name="connsiteX244-3151" fmla="*/ 8814217 w 12162075"/>
                <a:gd name="connsiteY244-3152" fmla="*/ 1781631 h 2045303"/>
                <a:gd name="connsiteX245-3153" fmla="*/ 8821200 w 12162075"/>
                <a:gd name="connsiteY245-3154" fmla="*/ 1766145 h 2045303"/>
                <a:gd name="connsiteX246-3155" fmla="*/ 8847083 w 12162075"/>
                <a:gd name="connsiteY246-3156" fmla="*/ 1262806 h 2045303"/>
                <a:gd name="connsiteX247-3157" fmla="*/ 8844166 w 12162075"/>
                <a:gd name="connsiteY247-3158" fmla="*/ 1259559 h 2045303"/>
                <a:gd name="connsiteX248-3159" fmla="*/ 8841053 w 12162075"/>
                <a:gd name="connsiteY248-3160" fmla="*/ 1261730 h 2045303"/>
                <a:gd name="connsiteX249-3161" fmla="*/ 8630525 w 12162075"/>
                <a:gd name="connsiteY249-3162" fmla="*/ 1937767 h 2045303"/>
                <a:gd name="connsiteX250-3163" fmla="*/ 8622235 w 12162075"/>
                <a:gd name="connsiteY250-3164" fmla="*/ 1942134 h 2045303"/>
                <a:gd name="connsiteX251-3165" fmla="*/ 8621977 w 12162075"/>
                <a:gd name="connsiteY251-3166" fmla="*/ 1942045 h 2045303"/>
                <a:gd name="connsiteX252-3167" fmla="*/ 8527765 w 12162075"/>
                <a:gd name="connsiteY252-3168" fmla="*/ 1908557 h 2045303"/>
                <a:gd name="connsiteX253-3169" fmla="*/ 8524172 w 12162075"/>
                <a:gd name="connsiteY253-3170" fmla="*/ 1901610 h 2045303"/>
                <a:gd name="connsiteX254-3171" fmla="*/ 8524207 w 12162075"/>
                <a:gd name="connsiteY254-3172" fmla="*/ 1901504 h 2045303"/>
                <a:gd name="connsiteX255-3173" fmla="*/ 8782401 w 12162075"/>
                <a:gd name="connsiteY255-3174" fmla="*/ 1140060 h 2045303"/>
                <a:gd name="connsiteX256-3175" fmla="*/ 8778932 w 12162075"/>
                <a:gd name="connsiteY256-3176" fmla="*/ 1133033 h 2045303"/>
                <a:gd name="connsiteX257-3177" fmla="*/ 8776887 w 12162075"/>
                <a:gd name="connsiteY257-3178" fmla="*/ 1132748 h 2045303"/>
                <a:gd name="connsiteX258-3179" fmla="*/ 8715345 w 12162075"/>
                <a:gd name="connsiteY258-3180" fmla="*/ 1135728 h 2045303"/>
                <a:gd name="connsiteX259-3181" fmla="*/ 8705560 w 12162075"/>
                <a:gd name="connsiteY259-3182" fmla="*/ 1143039 h 2045303"/>
                <a:gd name="connsiteX260-3183" fmla="*/ 8452410 w 12162075"/>
                <a:gd name="connsiteY260-3184" fmla="*/ 1871778 h 2045303"/>
                <a:gd name="connsiteX261-3185" fmla="*/ 8438632 w 12162075"/>
                <a:gd name="connsiteY261-3186" fmla="*/ 1878538 h 2045303"/>
                <a:gd name="connsiteX262-3187" fmla="*/ 8375391 w 12162075"/>
                <a:gd name="connsiteY262-3188" fmla="*/ 1857342 h 2045303"/>
                <a:gd name="connsiteX263-3189" fmla="*/ 8371904 w 12162075"/>
                <a:gd name="connsiteY263-3190" fmla="*/ 1850324 h 2045303"/>
                <a:gd name="connsiteX264-3191" fmla="*/ 8371967 w 12162075"/>
                <a:gd name="connsiteY264-3192" fmla="*/ 1850146 h 2045303"/>
                <a:gd name="connsiteX265-3193" fmla="*/ 8634955 w 12162075"/>
                <a:gd name="connsiteY265-3194" fmla="*/ 1146748 h 2045303"/>
                <a:gd name="connsiteX266-3195" fmla="*/ 8631708 w 12162075"/>
                <a:gd name="connsiteY266-3196" fmla="*/ 1139615 h 2045303"/>
                <a:gd name="connsiteX267-3197" fmla="*/ 8629422 w 12162075"/>
                <a:gd name="connsiteY267-3198" fmla="*/ 1139277 h 2045303"/>
                <a:gd name="connsiteX268-3199" fmla="*/ 8576472 w 12162075"/>
                <a:gd name="connsiteY268-3200" fmla="*/ 1142586 h 2045303"/>
                <a:gd name="connsiteX269-3201" fmla="*/ 8566973 w 12162075"/>
                <a:gd name="connsiteY269-3202" fmla="*/ 1149568 h 2045303"/>
                <a:gd name="connsiteX270-3203" fmla="*/ 8308316 w 12162075"/>
                <a:gd name="connsiteY270-3204" fmla="*/ 1823008 h 2045303"/>
                <a:gd name="connsiteX271-3205" fmla="*/ 8294565 w 12162075"/>
                <a:gd name="connsiteY271-3206" fmla="*/ 1829413 h 2045303"/>
                <a:gd name="connsiteX272-3207" fmla="*/ 8244604 w 12162075"/>
                <a:gd name="connsiteY272-3208" fmla="*/ 1812130 h 2045303"/>
                <a:gd name="connsiteX273-3209" fmla="*/ 8241180 w 12162075"/>
                <a:gd name="connsiteY273-3210" fmla="*/ 1805086 h 2045303"/>
                <a:gd name="connsiteX274-3211" fmla="*/ 8241277 w 12162075"/>
                <a:gd name="connsiteY274-3212" fmla="*/ 1804819 h 2045303"/>
                <a:gd name="connsiteX275-3213" fmla="*/ 8504177 w 12162075"/>
                <a:gd name="connsiteY275-3214" fmla="*/ 1154816 h 2045303"/>
                <a:gd name="connsiteX276-3215" fmla="*/ 8501117 w 12162075"/>
                <a:gd name="connsiteY276-3216" fmla="*/ 1147602 h 2045303"/>
                <a:gd name="connsiteX277-3217" fmla="*/ 8498769 w 12162075"/>
                <a:gd name="connsiteY277-3218" fmla="*/ 1147202 h 2045303"/>
                <a:gd name="connsiteX278-3219" fmla="*/ 8456074 w 12162075"/>
                <a:gd name="connsiteY278-3220" fmla="*/ 1149346 h 2045303"/>
                <a:gd name="connsiteX279-3221" fmla="*/ 8446664 w 12162075"/>
                <a:gd name="connsiteY279-3222" fmla="*/ 1155785 h 2045303"/>
                <a:gd name="connsiteX280-3223" fmla="*/ 8427540 w 12162075"/>
                <a:gd name="connsiteY280-3224" fmla="*/ 1198533 h 2045303"/>
                <a:gd name="connsiteX281-3225" fmla="*/ 8430315 w 12162075"/>
                <a:gd name="connsiteY281-3226" fmla="*/ 1205844 h 2045303"/>
                <a:gd name="connsiteX282-3227" fmla="*/ 8432699 w 12162075"/>
                <a:gd name="connsiteY282-3228" fmla="*/ 1206334 h 2045303"/>
                <a:gd name="connsiteX283-3229" fmla="*/ 8837263 w 12162075"/>
                <a:gd name="connsiteY283-3230" fmla="*/ 1198791 h 2045303"/>
                <a:gd name="connsiteX284-3231" fmla="*/ 8842912 w 12162075"/>
                <a:gd name="connsiteY284-3232" fmla="*/ 1204226 h 2045303"/>
                <a:gd name="connsiteX285-3233" fmla="*/ 8842663 w 12162075"/>
                <a:gd name="connsiteY285-3234" fmla="*/ 1205969 h 2045303"/>
                <a:gd name="connsiteX286-3235" fmla="*/ 8825923 w 12162075"/>
                <a:gd name="connsiteY286-3236" fmla="*/ 1259933 h 2045303"/>
                <a:gd name="connsiteX287-3237" fmla="*/ 8815454 w 12162075"/>
                <a:gd name="connsiteY287-3238" fmla="*/ 1267618 h 2045303"/>
                <a:gd name="connsiteX288-3239" fmla="*/ 8405935 w 12162075"/>
                <a:gd name="connsiteY288-3240" fmla="*/ 1265723 h 2045303"/>
                <a:gd name="connsiteX289-3241" fmla="*/ 8395831 w 12162075"/>
                <a:gd name="connsiteY289-3242" fmla="*/ 1272394 h 2045303"/>
                <a:gd name="connsiteX290-3243" fmla="*/ 8376796 w 12162075"/>
                <a:gd name="connsiteY290-3244" fmla="*/ 1317526 h 2045303"/>
                <a:gd name="connsiteX291-3245" fmla="*/ 8379741 w 12162075"/>
                <a:gd name="connsiteY291-3246" fmla="*/ 1324784 h 2045303"/>
                <a:gd name="connsiteX292-3247" fmla="*/ 8381671 w 12162075"/>
                <a:gd name="connsiteY292-3248" fmla="*/ 1325220 h 2045303"/>
                <a:gd name="connsiteX293-3249" fmla="*/ 8793075 w 12162075"/>
                <a:gd name="connsiteY293-3250" fmla="*/ 1342244 h 2045303"/>
                <a:gd name="connsiteX294-3251" fmla="*/ 8798367 w 12162075"/>
                <a:gd name="connsiteY294-3252" fmla="*/ 1348008 h 2045303"/>
                <a:gd name="connsiteX295-3253" fmla="*/ 8798136 w 12162075"/>
                <a:gd name="connsiteY295-3254" fmla="*/ 1349360 h 2045303"/>
                <a:gd name="connsiteX296-3255" fmla="*/ 8779546 w 12162075"/>
                <a:gd name="connsiteY296-3256" fmla="*/ 1409843 h 2045303"/>
                <a:gd name="connsiteX297-3257" fmla="*/ 8768277 w 12162075"/>
                <a:gd name="connsiteY297-3258" fmla="*/ 1417510 h 2045303"/>
                <a:gd name="connsiteX298-3259" fmla="*/ 8356267 w 12162075"/>
                <a:gd name="connsiteY298-3260" fmla="*/ 1385623 h 2045303"/>
                <a:gd name="connsiteX299-3261" fmla="*/ 8345434 w 12162075"/>
                <a:gd name="connsiteY299-3262" fmla="*/ 1392134 h 2045303"/>
                <a:gd name="connsiteX300-3263" fmla="*/ 8324522 w 12162075"/>
                <a:gd name="connsiteY300-3264" fmla="*/ 1439960 h 2045303"/>
                <a:gd name="connsiteX301-3265" fmla="*/ 8327360 w 12162075"/>
                <a:gd name="connsiteY301-3266" fmla="*/ 1447236 h 2045303"/>
                <a:gd name="connsiteX302-3267" fmla="*/ 8328970 w 12162075"/>
                <a:gd name="connsiteY302-3268" fmla="*/ 1447672 h 2045303"/>
                <a:gd name="connsiteX303-3269" fmla="*/ 8745764 w 12162075"/>
                <a:gd name="connsiteY303-3270" fmla="*/ 1496735 h 2045303"/>
                <a:gd name="connsiteX304-3271" fmla="*/ 8750612 w 12162075"/>
                <a:gd name="connsiteY304-3272" fmla="*/ 1502872 h 2045303"/>
                <a:gd name="connsiteX305-3273" fmla="*/ 8750407 w 12162075"/>
                <a:gd name="connsiteY305-3274" fmla="*/ 1503851 h 2045303"/>
                <a:gd name="connsiteX306-3275" fmla="*/ 8729523 w 12162075"/>
                <a:gd name="connsiteY306-3276" fmla="*/ 1571156 h 2045303"/>
                <a:gd name="connsiteX307-3277" fmla="*/ 8717355 w 12162075"/>
                <a:gd name="connsiteY307-3278" fmla="*/ 1578699 h 2045303"/>
                <a:gd name="connsiteX308-3279" fmla="*/ 8304145 w 12162075"/>
                <a:gd name="connsiteY308-3280" fmla="*/ 1511651 h 2045303"/>
                <a:gd name="connsiteX309-3281" fmla="*/ 8292484 w 12162075"/>
                <a:gd name="connsiteY309-3282" fmla="*/ 1517878 h 2045303"/>
                <a:gd name="connsiteX310-3283" fmla="*/ 8270069 w 12162075"/>
                <a:gd name="connsiteY310-3284" fmla="*/ 1568782 h 2045303"/>
                <a:gd name="connsiteX311-3285" fmla="*/ 8273120 w 12162075"/>
                <a:gd name="connsiteY311-3286" fmla="*/ 1576636 h 2045303"/>
                <a:gd name="connsiteX312-3287" fmla="*/ 8274339 w 12162075"/>
                <a:gd name="connsiteY312-3288" fmla="*/ 1577027 h 2045303"/>
                <a:gd name="connsiteX313-3289" fmla="*/ 8694513 w 12162075"/>
                <a:gd name="connsiteY313-3290" fmla="*/ 1661713 h 2045303"/>
                <a:gd name="connsiteX314-3291" fmla="*/ 8698863 w 12162075"/>
                <a:gd name="connsiteY314-3292" fmla="*/ 1668250 h 2045303"/>
                <a:gd name="connsiteX315-3293" fmla="*/ 8698711 w 12162075"/>
                <a:gd name="connsiteY315-3294" fmla="*/ 1668829 h 2045303"/>
                <a:gd name="connsiteX316-3295" fmla="*/ 8676813 w 12162075"/>
                <a:gd name="connsiteY316-3296" fmla="*/ 1739336 h 2045303"/>
                <a:gd name="connsiteX317-3297" fmla="*/ 8663853 w 12162075"/>
                <a:gd name="connsiteY317-3298" fmla="*/ 1746710 h 2045303"/>
                <a:gd name="connsiteX318-3299" fmla="*/ 8245031 w 12162075"/>
                <a:gd name="connsiteY318-3300" fmla="*/ 1646396 h 2045303"/>
                <a:gd name="connsiteX319-3301" fmla="*/ 8232454 w 12162075"/>
                <a:gd name="connsiteY319-3302" fmla="*/ 1652729 h 2045303"/>
                <a:gd name="connsiteX320-3303" fmla="*/ 8209008 w 12162075"/>
                <a:gd name="connsiteY320-3304" fmla="*/ 1707778 h 2045303"/>
                <a:gd name="connsiteX321-3305" fmla="*/ 8211943 w 12162075"/>
                <a:gd name="connsiteY321-3306" fmla="*/ 1715045 h 2045303"/>
                <a:gd name="connsiteX322-3307" fmla="*/ 8212566 w 12162075"/>
                <a:gd name="connsiteY322-3308" fmla="*/ 1715267 h 2045303"/>
                <a:gd name="connsiteX323-3309" fmla="*/ 8636911 w 12162075"/>
                <a:gd name="connsiteY323-3310" fmla="*/ 1839179 h 2045303"/>
                <a:gd name="connsiteX324-3311" fmla="*/ 8640674 w 12162075"/>
                <a:gd name="connsiteY324-3312" fmla="*/ 1846054 h 2045303"/>
                <a:gd name="connsiteX325-3313" fmla="*/ 8640647 w 12162075"/>
                <a:gd name="connsiteY325-3314" fmla="*/ 1846143 h 2045303"/>
                <a:gd name="connsiteX326-3315" fmla="*/ 8609516 w 12162075"/>
                <a:gd name="connsiteY326-3316" fmla="*/ 1946404 h 2045303"/>
                <a:gd name="connsiteX327-3317" fmla="*/ 8602578 w 12162075"/>
                <a:gd name="connsiteY327-3318" fmla="*/ 1950024 h 2045303"/>
                <a:gd name="connsiteX328-3319" fmla="*/ 8602400 w 12162075"/>
                <a:gd name="connsiteY328-3320" fmla="*/ 1949962 h 2045303"/>
                <a:gd name="connsiteX329-3321" fmla="*/ 8174007 w 12162075"/>
                <a:gd name="connsiteY329-3322" fmla="*/ 1799375 h 2045303"/>
                <a:gd name="connsiteX330-3323" fmla="*/ 8139105 w 12162075"/>
                <a:gd name="connsiteY330-3324" fmla="*/ 1793416 h 2045303"/>
                <a:gd name="connsiteX331-3325" fmla="*/ 0 w 12162075"/>
                <a:gd name="connsiteY331-3326" fmla="*/ 1793416 h 2045303"/>
                <a:gd name="connsiteX0-3327" fmla="*/ 12162075 w 12162075"/>
                <a:gd name="connsiteY0-3328" fmla="*/ 1755213 h 2045303"/>
                <a:gd name="connsiteX1-3329" fmla="*/ 11301369 w 12162075"/>
                <a:gd name="connsiteY1-3330" fmla="*/ 1793313 h 2045303"/>
                <a:gd name="connsiteX2-3331" fmla="*/ 11277110 w 12162075"/>
                <a:gd name="connsiteY2-3332" fmla="*/ 1735716 h 2045303"/>
                <a:gd name="connsiteX3-3333" fmla="*/ 11311817 w 12162075"/>
                <a:gd name="connsiteY3-3334" fmla="*/ 921909 h 2045303"/>
                <a:gd name="connsiteX4-3335" fmla="*/ 11320561 w 12162075"/>
                <a:gd name="connsiteY4-3336" fmla="*/ 853065 h 2045303"/>
                <a:gd name="connsiteX5-3337" fmla="*/ 11351274 w 12162075"/>
                <a:gd name="connsiteY5-3338" fmla="*/ 709763 h 2045303"/>
                <a:gd name="connsiteX6-3339" fmla="*/ 11344576 w 12162075"/>
                <a:gd name="connsiteY6-3340" fmla="*/ 699410 h 2045303"/>
                <a:gd name="connsiteX7-3341" fmla="*/ 11342246 w 12162075"/>
                <a:gd name="connsiteY7-3342" fmla="*/ 699232 h 2045303"/>
                <a:gd name="connsiteX8-3343" fmla="*/ 10650002 w 12162075"/>
                <a:gd name="connsiteY8-3344" fmla="*/ 745707 h 2045303"/>
                <a:gd name="connsiteX9-3345" fmla="*/ 10464273 w 12162075"/>
                <a:gd name="connsiteY9-3346" fmla="*/ 1069836 h 2045303"/>
                <a:gd name="connsiteX10-3347" fmla="*/ 10484846 w 12162075"/>
                <a:gd name="connsiteY10-3348" fmla="*/ 747984 h 2045303"/>
                <a:gd name="connsiteX11-3349" fmla="*/ 10186057 w 12162075"/>
                <a:gd name="connsiteY11-3350" fmla="*/ 940642 h 2045303"/>
                <a:gd name="connsiteX12-3351" fmla="*/ 10388064 w 12162075"/>
                <a:gd name="connsiteY12-3352" fmla="*/ 664827 h 2045303"/>
                <a:gd name="connsiteX13-3353" fmla="*/ 10046936 w 12162075"/>
                <a:gd name="connsiteY13-3354" fmla="*/ 703341 h 2045303"/>
                <a:gd name="connsiteX14-3355" fmla="*/ 10355118 w 12162075"/>
                <a:gd name="connsiteY14-3356" fmla="*/ 557754 h 2045303"/>
                <a:gd name="connsiteX15-3357" fmla="*/ 10040603 w 12162075"/>
                <a:gd name="connsiteY15-3358" fmla="*/ 412593 h 2045303"/>
                <a:gd name="connsiteX16-3359" fmla="*/ 10381686 w 12162075"/>
                <a:gd name="connsiteY16-3360" fmla="*/ 434901 h 2045303"/>
                <a:gd name="connsiteX17-3361" fmla="*/ 10180525 w 12162075"/>
                <a:gd name="connsiteY17-3362" fmla="*/ 157646 h 2045303"/>
                <a:gd name="connsiteX18-3363" fmla="*/ 10467164 w 12162075"/>
                <a:gd name="connsiteY18-3364" fmla="*/ 348214 h 2045303"/>
                <a:gd name="connsiteX19-3365" fmla="*/ 10429157 w 12162075"/>
                <a:gd name="connsiteY19-3366" fmla="*/ 6793 h 2045303"/>
                <a:gd name="connsiteX20-3367" fmla="*/ 10580046 w 12162075"/>
                <a:gd name="connsiteY20-3368" fmla="*/ 312768 h 2045303"/>
                <a:gd name="connsiteX21-3369" fmla="*/ 10719905 w 12162075"/>
                <a:gd name="connsiteY21-3370" fmla="*/ 460 h 2045303"/>
                <a:gd name="connsiteX22-3371" fmla="*/ 10699020 w 12162075"/>
                <a:gd name="connsiteY22-3372" fmla="*/ 344371 h 2045303"/>
                <a:gd name="connsiteX23-3373" fmla="*/ 10973776 w 12162075"/>
                <a:gd name="connsiteY23-3374" fmla="*/ 144820 h 2045303"/>
                <a:gd name="connsiteX24-3375" fmla="*/ 10784320 w 12162075"/>
                <a:gd name="connsiteY24-3376" fmla="*/ 426976 h 2045303"/>
                <a:gd name="connsiteX25-3377" fmla="*/ 11125750 w 12162075"/>
                <a:gd name="connsiteY25-3378" fmla="*/ 388978 h 2045303"/>
                <a:gd name="connsiteX26-3379" fmla="*/ 10817408 w 12162075"/>
                <a:gd name="connsiteY26-3380" fmla="*/ 540205 h 2045303"/>
                <a:gd name="connsiteX27-3381" fmla="*/ 11119150 w 12162075"/>
                <a:gd name="connsiteY27-3382" fmla="*/ 677698 h 2045303"/>
                <a:gd name="connsiteX28-3383" fmla="*/ 10781625 w 12162075"/>
                <a:gd name="connsiteY28-3384" fmla="*/ 658343 h 2045303"/>
                <a:gd name="connsiteX29-3385" fmla="*/ 10428943 w 12162075"/>
                <a:gd name="connsiteY29-3386" fmla="*/ 659891 h 2045303"/>
                <a:gd name="connsiteX30-3387" fmla="*/ 10552953 w 12162075"/>
                <a:gd name="connsiteY30-3388" fmla="*/ 377566 h 2045303"/>
                <a:gd name="connsiteX31-3389" fmla="*/ 10761087 w 12162075"/>
                <a:gd name="connsiteY31-3390" fmla="*/ 613176 h 2045303"/>
                <a:gd name="connsiteX32-3391" fmla="*/ 10684967 w 12162075"/>
                <a:gd name="connsiteY32-3392" fmla="*/ 706366 h 2045303"/>
                <a:gd name="connsiteX33-3393" fmla="*/ 10648597 w 12162075"/>
                <a:gd name="connsiteY33-3394" fmla="*/ 749175 h 2045303"/>
                <a:gd name="connsiteX34-3395" fmla="*/ 10209263 w 12162075"/>
                <a:gd name="connsiteY34-3396" fmla="*/ 1783214 h 2045303"/>
                <a:gd name="connsiteX35-3397" fmla="*/ 10213880 w 12162075"/>
                <a:gd name="connsiteY35-3398" fmla="*/ 1794643 h 2045303"/>
                <a:gd name="connsiteX36-3399" fmla="*/ 10214387 w 12162075"/>
                <a:gd name="connsiteY36-3400" fmla="*/ 1794839 h 2045303"/>
                <a:gd name="connsiteX37-3401" fmla="*/ 10920355 w 12162075"/>
                <a:gd name="connsiteY37-3402" fmla="*/ 2044325 h 2045303"/>
                <a:gd name="connsiteX38-3403" fmla="*/ 10937948 w 12162075"/>
                <a:gd name="connsiteY38-3404" fmla="*/ 2040536 h 2045303"/>
                <a:gd name="connsiteX39-3405" fmla="*/ 11238917 w 12162075"/>
                <a:gd name="connsiteY39-3406" fmla="*/ 1752278 h 2045303"/>
                <a:gd name="connsiteX40-3407" fmla="*/ 11249910 w 12162075"/>
                <a:gd name="connsiteY40-3408" fmla="*/ 1727898 h 2045303"/>
                <a:gd name="connsiteX41-3409" fmla="*/ 11290613 w 12162075"/>
                <a:gd name="connsiteY41-3410" fmla="*/ 935936 h 2045303"/>
                <a:gd name="connsiteX42-3411" fmla="*/ 11281122 w 12162075"/>
                <a:gd name="connsiteY42-3412" fmla="*/ 934246 h 2045303"/>
                <a:gd name="connsiteX43-3413" fmla="*/ 10949832 w 12162075"/>
                <a:gd name="connsiteY43-3414" fmla="*/ 1998046 h 2045303"/>
                <a:gd name="connsiteX44-3415" fmla="*/ 10936783 w 12162075"/>
                <a:gd name="connsiteY44-3416" fmla="*/ 2004904 h 2045303"/>
                <a:gd name="connsiteX45-3417" fmla="*/ 10936374 w 12162075"/>
                <a:gd name="connsiteY45-3418" fmla="*/ 2004770 h 2045303"/>
                <a:gd name="connsiteX46-3419" fmla="*/ 10788145 w 12162075"/>
                <a:gd name="connsiteY46-3420" fmla="*/ 1952061 h 2045303"/>
                <a:gd name="connsiteX47-3421" fmla="*/ 10782497 w 12162075"/>
                <a:gd name="connsiteY47-3422" fmla="*/ 1941103 h 2045303"/>
                <a:gd name="connsiteX48-3423" fmla="*/ 10782541 w 12162075"/>
                <a:gd name="connsiteY48-3424" fmla="*/ 1940960 h 2045303"/>
                <a:gd name="connsiteX49-3425" fmla="*/ 11188813 w 12162075"/>
                <a:gd name="connsiteY49-3426" fmla="*/ 742789 h 2045303"/>
                <a:gd name="connsiteX50-3427" fmla="*/ 11183352 w 12162075"/>
                <a:gd name="connsiteY50-3428" fmla="*/ 731742 h 2045303"/>
                <a:gd name="connsiteX51-3429" fmla="*/ 11180132 w 12162075"/>
                <a:gd name="connsiteY51-3430" fmla="*/ 731288 h 2045303"/>
                <a:gd name="connsiteX52-3431" fmla="*/ 11083296 w 12162075"/>
                <a:gd name="connsiteY52-3432" fmla="*/ 735967 h 2045303"/>
                <a:gd name="connsiteX53-3433" fmla="*/ 11067908 w 12162075"/>
                <a:gd name="connsiteY53-3434" fmla="*/ 747477 h 2045303"/>
                <a:gd name="connsiteX54-3435" fmla="*/ 10669490 w 12162075"/>
                <a:gd name="connsiteY54-3436" fmla="*/ 1894183 h 2045303"/>
                <a:gd name="connsiteX55-3437" fmla="*/ 10647814 w 12162075"/>
                <a:gd name="connsiteY55-3438" fmla="*/ 1904857 h 2045303"/>
                <a:gd name="connsiteX56-3439" fmla="*/ 10548309 w 12162075"/>
                <a:gd name="connsiteY56-3440" fmla="*/ 1871493 h 2045303"/>
                <a:gd name="connsiteX57-3441" fmla="*/ 10542813 w 12162075"/>
                <a:gd name="connsiteY57-3442" fmla="*/ 1860464 h 2045303"/>
                <a:gd name="connsiteX58-3443" fmla="*/ 10542910 w 12162075"/>
                <a:gd name="connsiteY58-3444" fmla="*/ 1860179 h 2045303"/>
                <a:gd name="connsiteX59-3445" fmla="*/ 10956752 w 12162075"/>
                <a:gd name="connsiteY59-3446" fmla="*/ 753303 h 2045303"/>
                <a:gd name="connsiteX60-3447" fmla="*/ 10951646 w 12162075"/>
                <a:gd name="connsiteY60-3448" fmla="*/ 742078 h 2045303"/>
                <a:gd name="connsiteX61-3449" fmla="*/ 10948044 w 12162075"/>
                <a:gd name="connsiteY61-3450" fmla="*/ 741544 h 2045303"/>
                <a:gd name="connsiteX62-3451" fmla="*/ 10864728 w 12162075"/>
                <a:gd name="connsiteY62-3452" fmla="*/ 746756 h 2045303"/>
                <a:gd name="connsiteX63-3453" fmla="*/ 10849767 w 12162075"/>
                <a:gd name="connsiteY63-3454" fmla="*/ 757732 h 2045303"/>
                <a:gd name="connsiteX64-3455" fmla="*/ 10442748 w 12162075"/>
                <a:gd name="connsiteY64-3456" fmla="*/ 1817476 h 2045303"/>
                <a:gd name="connsiteX65-3457" fmla="*/ 10421107 w 12162075"/>
                <a:gd name="connsiteY65-3458" fmla="*/ 1827545 h 2045303"/>
                <a:gd name="connsiteX66-3459" fmla="*/ 10342523 w 12162075"/>
                <a:gd name="connsiteY66-3460" fmla="*/ 1800318 h 2045303"/>
                <a:gd name="connsiteX67-3461" fmla="*/ 10337142 w 12162075"/>
                <a:gd name="connsiteY67-3462" fmla="*/ 1789218 h 2045303"/>
                <a:gd name="connsiteX68-3463" fmla="*/ 10337293 w 12162075"/>
                <a:gd name="connsiteY68-3464" fmla="*/ 1788809 h 2045303"/>
                <a:gd name="connsiteX69-3465" fmla="*/ 10751001 w 12162075"/>
                <a:gd name="connsiteY69-3466" fmla="*/ 765924 h 2045303"/>
                <a:gd name="connsiteX70-3467" fmla="*/ 10746189 w 12162075"/>
                <a:gd name="connsiteY70-3468" fmla="*/ 754574 h 2045303"/>
                <a:gd name="connsiteX71-3469" fmla="*/ 10742480 w 12162075"/>
                <a:gd name="connsiteY71-3470" fmla="*/ 753952 h 2045303"/>
                <a:gd name="connsiteX72-3471" fmla="*/ 10675334 w 12162075"/>
                <a:gd name="connsiteY72-3472" fmla="*/ 757323 h 2045303"/>
                <a:gd name="connsiteX73-3473" fmla="*/ 10660515 w 12162075"/>
                <a:gd name="connsiteY73-3474" fmla="*/ 767454 h 2045303"/>
                <a:gd name="connsiteX74-3475" fmla="*/ 10630416 w 12162075"/>
                <a:gd name="connsiteY74-3476" fmla="*/ 834724 h 2045303"/>
                <a:gd name="connsiteX75-3477" fmla="*/ 10634810 w 12162075"/>
                <a:gd name="connsiteY75-3478" fmla="*/ 846243 h 2045303"/>
                <a:gd name="connsiteX76-3479" fmla="*/ 10638537 w 12162075"/>
                <a:gd name="connsiteY76-3480" fmla="*/ 846999 h 2045303"/>
                <a:gd name="connsiteX77-3481" fmla="*/ 11275180 w 12162075"/>
                <a:gd name="connsiteY77-3482" fmla="*/ 835133 h 2045303"/>
                <a:gd name="connsiteX78-3483" fmla="*/ 11284057 w 12162075"/>
                <a:gd name="connsiteY78-3484" fmla="*/ 843690 h 2045303"/>
                <a:gd name="connsiteX79-3485" fmla="*/ 11283666 w 12162075"/>
                <a:gd name="connsiteY79-3486" fmla="*/ 846430 h 2045303"/>
                <a:gd name="connsiteX80-3487" fmla="*/ 11257338 w 12162075"/>
                <a:gd name="connsiteY80-3488" fmla="*/ 931347 h 2045303"/>
                <a:gd name="connsiteX81-3489" fmla="*/ 11240856 w 12162075"/>
                <a:gd name="connsiteY81-3490" fmla="*/ 943434 h 2045303"/>
                <a:gd name="connsiteX82-3491" fmla="*/ 10596421 w 12162075"/>
                <a:gd name="connsiteY82-3492" fmla="*/ 940455 h 2045303"/>
                <a:gd name="connsiteX83-3493" fmla="*/ 10580526 w 12162075"/>
                <a:gd name="connsiteY83-3494" fmla="*/ 950951 h 2045303"/>
                <a:gd name="connsiteX84-3495" fmla="*/ 10550578 w 12162075"/>
                <a:gd name="connsiteY84-3496" fmla="*/ 1021974 h 2045303"/>
                <a:gd name="connsiteX85-3497" fmla="*/ 10555221 w 12162075"/>
                <a:gd name="connsiteY85-3498" fmla="*/ 1033395 h 2045303"/>
                <a:gd name="connsiteX86-3499" fmla="*/ 10558245 w 12162075"/>
                <a:gd name="connsiteY86-3500" fmla="*/ 1034071 h 2045303"/>
                <a:gd name="connsiteX87-3501" fmla="*/ 11205624 w 12162075"/>
                <a:gd name="connsiteY87-3502" fmla="*/ 1060897 h 2045303"/>
                <a:gd name="connsiteX88-3503" fmla="*/ 11214012 w 12162075"/>
                <a:gd name="connsiteY88-3504" fmla="*/ 1069916 h 2045303"/>
                <a:gd name="connsiteX89-3505" fmla="*/ 11213629 w 12162075"/>
                <a:gd name="connsiteY89-3506" fmla="*/ 1072167 h 2045303"/>
                <a:gd name="connsiteX90-3507" fmla="*/ 11184375 w 12162075"/>
                <a:gd name="connsiteY90-3508" fmla="*/ 1167340 h 2045303"/>
                <a:gd name="connsiteX91-3509" fmla="*/ 11166639 w 12162075"/>
                <a:gd name="connsiteY91-3510" fmla="*/ 1179410 h 2045303"/>
                <a:gd name="connsiteX92-3511" fmla="*/ 10518299 w 12162075"/>
                <a:gd name="connsiteY92-3512" fmla="*/ 1129226 h 2045303"/>
                <a:gd name="connsiteX93-3513" fmla="*/ 10501248 w 12162075"/>
                <a:gd name="connsiteY93-3514" fmla="*/ 1139473 h 2045303"/>
                <a:gd name="connsiteX94-3515" fmla="*/ 10468338 w 12162075"/>
                <a:gd name="connsiteY94-3516" fmla="*/ 1214730 h 2045303"/>
                <a:gd name="connsiteX95-3517" fmla="*/ 10472830 w 12162075"/>
                <a:gd name="connsiteY95-3518" fmla="*/ 1226213 h 2045303"/>
                <a:gd name="connsiteX96-3519" fmla="*/ 10475311 w 12162075"/>
                <a:gd name="connsiteY96-3520" fmla="*/ 1226880 h 2045303"/>
                <a:gd name="connsiteX97-3521" fmla="*/ 11131203 w 12162075"/>
                <a:gd name="connsiteY97-3522" fmla="*/ 1303961 h 2045303"/>
                <a:gd name="connsiteX98-3523" fmla="*/ 11138843 w 12162075"/>
                <a:gd name="connsiteY98-3524" fmla="*/ 1313630 h 2045303"/>
                <a:gd name="connsiteX99-3525" fmla="*/ 11138514 w 12162075"/>
                <a:gd name="connsiteY99-3526" fmla="*/ 1315204 h 2045303"/>
                <a:gd name="connsiteX100-3527" fmla="*/ 11105604 w 12162075"/>
                <a:gd name="connsiteY100-3528" fmla="*/ 1421122 h 2045303"/>
                <a:gd name="connsiteX101-3529" fmla="*/ 11086453 w 12162075"/>
                <a:gd name="connsiteY101-3530" fmla="*/ 1432978 h 2045303"/>
                <a:gd name="connsiteX102-3531" fmla="*/ 10436255 w 12162075"/>
                <a:gd name="connsiteY102-3532" fmla="*/ 1327479 h 2045303"/>
                <a:gd name="connsiteX103-3533" fmla="*/ 10417905 w 12162075"/>
                <a:gd name="connsiteY103-3534" fmla="*/ 1337263 h 2045303"/>
                <a:gd name="connsiteX104-3535" fmla="*/ 10382549 w 12162075"/>
                <a:gd name="connsiteY104-3536" fmla="*/ 1417395 h 2045303"/>
                <a:gd name="connsiteX105-3537" fmla="*/ 10387343 w 12162075"/>
                <a:gd name="connsiteY105-3538" fmla="*/ 1429758 h 2045303"/>
                <a:gd name="connsiteX106-3539" fmla="*/ 10389282 w 12162075"/>
                <a:gd name="connsiteY106-3540" fmla="*/ 1430372 h 2045303"/>
                <a:gd name="connsiteX107-3541" fmla="*/ 11050457 w 12162075"/>
                <a:gd name="connsiteY107-3542" fmla="*/ 1563640 h 2045303"/>
                <a:gd name="connsiteX108-3543" fmla="*/ 11057288 w 12162075"/>
                <a:gd name="connsiteY108-3544" fmla="*/ 1573905 h 2045303"/>
                <a:gd name="connsiteX109-3545" fmla="*/ 11057066 w 12162075"/>
                <a:gd name="connsiteY109-3546" fmla="*/ 1574768 h 2045303"/>
                <a:gd name="connsiteX110-3547" fmla="*/ 11022617 w 12162075"/>
                <a:gd name="connsiteY110-3548" fmla="*/ 1685711 h 2045303"/>
                <a:gd name="connsiteX111-3549" fmla="*/ 11002212 w 12162075"/>
                <a:gd name="connsiteY111-3550" fmla="*/ 1697318 h 2045303"/>
                <a:gd name="connsiteX112-3551" fmla="*/ 10343119 w 12162075"/>
                <a:gd name="connsiteY112-3552" fmla="*/ 1539465 h 2045303"/>
                <a:gd name="connsiteX113-3553" fmla="*/ 10323319 w 12162075"/>
                <a:gd name="connsiteY113-3554" fmla="*/ 1549436 h 2045303"/>
                <a:gd name="connsiteX114-3555" fmla="*/ 10286487 w 12162075"/>
                <a:gd name="connsiteY114-3556" fmla="*/ 1636061 h 2045303"/>
                <a:gd name="connsiteX115-3557" fmla="*/ 10291103 w 12162075"/>
                <a:gd name="connsiteY115-3558" fmla="*/ 1647490 h 2045303"/>
                <a:gd name="connsiteX116-3559" fmla="*/ 10292064 w 12162075"/>
                <a:gd name="connsiteY116-3560" fmla="*/ 1647837 h 2045303"/>
                <a:gd name="connsiteX117-3561" fmla="*/ 10959891 w 12162075"/>
                <a:gd name="connsiteY117-3562" fmla="*/ 1842906 h 2045303"/>
                <a:gd name="connsiteX118-3563" fmla="*/ 10965807 w 12162075"/>
                <a:gd name="connsiteY118-3564" fmla="*/ 1853739 h 2045303"/>
                <a:gd name="connsiteX119-3565" fmla="*/ 10965771 w 12162075"/>
                <a:gd name="connsiteY119-3566" fmla="*/ 1853855 h 2045303"/>
                <a:gd name="connsiteX120-3567" fmla="*/ 10916851 w 12162075"/>
                <a:gd name="connsiteY120-3568" fmla="*/ 2011637 h 2045303"/>
                <a:gd name="connsiteX121-3569" fmla="*/ 10905928 w 12162075"/>
                <a:gd name="connsiteY121-3570" fmla="*/ 2017374 h 2045303"/>
                <a:gd name="connsiteX122-3571" fmla="*/ 10905634 w 12162075"/>
                <a:gd name="connsiteY122-3572" fmla="*/ 2017276 h 2045303"/>
                <a:gd name="connsiteX123-3573" fmla="*/ 10231509 w 12162075"/>
                <a:gd name="connsiteY123-3574" fmla="*/ 1780252 h 2045303"/>
                <a:gd name="connsiteX124-3575" fmla="*/ 10176584 w 12162075"/>
                <a:gd name="connsiteY124-3576" fmla="*/ 1770877 h 2045303"/>
                <a:gd name="connsiteX125-3577" fmla="*/ 10091809 w 12162075"/>
                <a:gd name="connsiteY125-3578" fmla="*/ 1771037 h 2045303"/>
                <a:gd name="connsiteX126-3579" fmla="*/ 9939524 w 12162075"/>
                <a:gd name="connsiteY126-3580" fmla="*/ 1771037 h 2045303"/>
                <a:gd name="connsiteX127-3581" fmla="*/ 9924332 w 12162075"/>
                <a:gd name="connsiteY127-3582" fmla="*/ 1755863 h 2045303"/>
                <a:gd name="connsiteX128-3583" fmla="*/ 9924350 w 12162075"/>
                <a:gd name="connsiteY128-3584" fmla="*/ 1755205 h 2045303"/>
                <a:gd name="connsiteX129-3585" fmla="*/ 9951389 w 12162075"/>
                <a:gd name="connsiteY129-3586" fmla="*/ 1121906 h 2045303"/>
                <a:gd name="connsiteX130-3587" fmla="*/ 9958203 w 12162075"/>
                <a:gd name="connsiteY130-3588" fmla="*/ 1068280 h 2045303"/>
                <a:gd name="connsiteX131-3589" fmla="*/ 9982129 w 12162075"/>
                <a:gd name="connsiteY131-3590" fmla="*/ 956652 h 2045303"/>
                <a:gd name="connsiteX132-3591" fmla="*/ 9976899 w 12162075"/>
                <a:gd name="connsiteY132-3592" fmla="*/ 948593 h 2045303"/>
                <a:gd name="connsiteX133-3593" fmla="*/ 9975094 w 12162075"/>
                <a:gd name="connsiteY133-3594" fmla="*/ 948451 h 2045303"/>
                <a:gd name="connsiteX134-3595" fmla="*/ 9442758 w 12162075"/>
                <a:gd name="connsiteY134-3596" fmla="*/ 984030 h 2045303"/>
                <a:gd name="connsiteX135-3597" fmla="*/ 9433160 w 12162075"/>
                <a:gd name="connsiteY135-3598" fmla="*/ 991021 h 2045303"/>
                <a:gd name="connsiteX136-3599" fmla="*/ 9092495 w 12162075"/>
                <a:gd name="connsiteY136-3600" fmla="*/ 1792838 h 2045303"/>
                <a:gd name="connsiteX137-3601" fmla="*/ 9096107 w 12162075"/>
                <a:gd name="connsiteY137-3602" fmla="*/ 1801741 h 2045303"/>
                <a:gd name="connsiteX138-3603" fmla="*/ 9096489 w 12162075"/>
                <a:gd name="connsiteY138-3604" fmla="*/ 1801893 h 2045303"/>
                <a:gd name="connsiteX139-3605" fmla="*/ 9646410 w 12162075"/>
                <a:gd name="connsiteY139-3606" fmla="*/ 1996232 h 2045303"/>
                <a:gd name="connsiteX140-3607" fmla="*/ 9660117 w 12162075"/>
                <a:gd name="connsiteY140-3608" fmla="*/ 1993279 h 2045303"/>
                <a:gd name="connsiteX141-3609" fmla="*/ 9894553 w 12162075"/>
                <a:gd name="connsiteY141-3610" fmla="*/ 1768733 h 2045303"/>
                <a:gd name="connsiteX142-3611" fmla="*/ 9903119 w 12162075"/>
                <a:gd name="connsiteY142-3612" fmla="*/ 1749752 h 2045303"/>
                <a:gd name="connsiteX143-3613" fmla="*/ 9934828 w 12162075"/>
                <a:gd name="connsiteY143-3614" fmla="*/ 1132837 h 2045303"/>
                <a:gd name="connsiteX144-3615" fmla="*/ 9931225 w 12162075"/>
                <a:gd name="connsiteY144-3616" fmla="*/ 1128870 h 2045303"/>
                <a:gd name="connsiteX145-3617" fmla="*/ 9927427 w 12162075"/>
                <a:gd name="connsiteY145-3618" fmla="*/ 1131521 h 2045303"/>
                <a:gd name="connsiteX146-3619" fmla="*/ 9669367 w 12162075"/>
                <a:gd name="connsiteY146-3620" fmla="*/ 1960199 h 2045303"/>
                <a:gd name="connsiteX147-3621" fmla="*/ 9659191 w 12162075"/>
                <a:gd name="connsiteY147-3622" fmla="*/ 1965545 h 2045303"/>
                <a:gd name="connsiteX148-3623" fmla="*/ 9658889 w 12162075"/>
                <a:gd name="connsiteY148-3624" fmla="*/ 1965447 h 2045303"/>
                <a:gd name="connsiteX149-3625" fmla="*/ 9543410 w 12162075"/>
                <a:gd name="connsiteY149-3626" fmla="*/ 1924363 h 2045303"/>
                <a:gd name="connsiteX150-3627" fmla="*/ 9539007 w 12162075"/>
                <a:gd name="connsiteY150-3628" fmla="*/ 1915833 h 2045303"/>
                <a:gd name="connsiteX151-3629" fmla="*/ 9539042 w 12162075"/>
                <a:gd name="connsiteY151-3630" fmla="*/ 1915717 h 2045303"/>
                <a:gd name="connsiteX152-3631" fmla="*/ 9855505 w 12162075"/>
                <a:gd name="connsiteY152-3632" fmla="*/ 982384 h 2045303"/>
                <a:gd name="connsiteX153-3633" fmla="*/ 9851245 w 12162075"/>
                <a:gd name="connsiteY153-3634" fmla="*/ 973765 h 2045303"/>
                <a:gd name="connsiteX154-3635" fmla="*/ 9848745 w 12162075"/>
                <a:gd name="connsiteY154-3636" fmla="*/ 973418 h 2045303"/>
                <a:gd name="connsiteX155-3637" fmla="*/ 9773319 w 12162075"/>
                <a:gd name="connsiteY155-3638" fmla="*/ 977065 h 2045303"/>
                <a:gd name="connsiteX156-3639" fmla="*/ 9761329 w 12162075"/>
                <a:gd name="connsiteY156-3640" fmla="*/ 986040 h 2045303"/>
                <a:gd name="connsiteX157-3641" fmla="*/ 9451021 w 12162075"/>
                <a:gd name="connsiteY157-3642" fmla="*/ 1879294 h 2045303"/>
                <a:gd name="connsiteX158-3643" fmla="*/ 9434121 w 12162075"/>
                <a:gd name="connsiteY158-3644" fmla="*/ 1887583 h 2045303"/>
                <a:gd name="connsiteX159-3645" fmla="*/ 9356604 w 12162075"/>
                <a:gd name="connsiteY159-3646" fmla="*/ 1861593 h 2045303"/>
                <a:gd name="connsiteX160-3647" fmla="*/ 9352326 w 12162075"/>
                <a:gd name="connsiteY160-3648" fmla="*/ 1853001 h 2045303"/>
                <a:gd name="connsiteX161-3649" fmla="*/ 9352406 w 12162075"/>
                <a:gd name="connsiteY161-3650" fmla="*/ 1852779 h 2045303"/>
                <a:gd name="connsiteX162-3651" fmla="*/ 9674775 w 12162075"/>
                <a:gd name="connsiteY162-3652" fmla="*/ 990558 h 2045303"/>
                <a:gd name="connsiteX163-3653" fmla="*/ 9670772 w 12162075"/>
                <a:gd name="connsiteY163-3654" fmla="*/ 981824 h 2045303"/>
                <a:gd name="connsiteX164-3655" fmla="*/ 9667988 w 12162075"/>
                <a:gd name="connsiteY164-3656" fmla="*/ 981406 h 2045303"/>
                <a:gd name="connsiteX165-3657" fmla="*/ 9603057 w 12162075"/>
                <a:gd name="connsiteY165-3658" fmla="*/ 985462 h 2045303"/>
                <a:gd name="connsiteX166-3659" fmla="*/ 9591405 w 12162075"/>
                <a:gd name="connsiteY166-3660" fmla="*/ 994018 h 2045303"/>
                <a:gd name="connsiteX167-3661" fmla="*/ 9274355 w 12162075"/>
                <a:gd name="connsiteY167-3662" fmla="*/ 1819513 h 2045303"/>
                <a:gd name="connsiteX168-3663" fmla="*/ 9257455 w 12162075"/>
                <a:gd name="connsiteY168-3664" fmla="*/ 1827358 h 2045303"/>
                <a:gd name="connsiteX169-3665" fmla="*/ 9196207 w 12162075"/>
                <a:gd name="connsiteY169-3666" fmla="*/ 1806180 h 2045303"/>
                <a:gd name="connsiteX170-3667" fmla="*/ 9192018 w 12162075"/>
                <a:gd name="connsiteY170-3668" fmla="*/ 1797534 h 2045303"/>
                <a:gd name="connsiteX171-3669" fmla="*/ 9192133 w 12162075"/>
                <a:gd name="connsiteY171-3670" fmla="*/ 1797214 h 2045303"/>
                <a:gd name="connsiteX172-3671" fmla="*/ 9514484 w 12162075"/>
                <a:gd name="connsiteY172-3672" fmla="*/ 1000414 h 2045303"/>
                <a:gd name="connsiteX173-3673" fmla="*/ 9510749 w 12162075"/>
                <a:gd name="connsiteY173-3674" fmla="*/ 991572 h 2045303"/>
                <a:gd name="connsiteX174-3675" fmla="*/ 9507858 w 12162075"/>
                <a:gd name="connsiteY174-3676" fmla="*/ 991083 h 2045303"/>
                <a:gd name="connsiteX175-3677" fmla="*/ 9455548 w 12162075"/>
                <a:gd name="connsiteY175-3678" fmla="*/ 993752 h 2045303"/>
                <a:gd name="connsiteX176-3679" fmla="*/ 9443985 w 12162075"/>
                <a:gd name="connsiteY176-3680" fmla="*/ 1001641 h 2045303"/>
                <a:gd name="connsiteX177-3681" fmla="*/ 9420539 w 12162075"/>
                <a:gd name="connsiteY177-3682" fmla="*/ 1054040 h 2045303"/>
                <a:gd name="connsiteX178-3683" fmla="*/ 9423954 w 12162075"/>
                <a:gd name="connsiteY178-3684" fmla="*/ 1063005 h 2045303"/>
                <a:gd name="connsiteX179-3685" fmla="*/ 9426863 w 12162075"/>
                <a:gd name="connsiteY179-3686" fmla="*/ 1063601 h 2045303"/>
                <a:gd name="connsiteX180-3687" fmla="*/ 9922784 w 12162075"/>
                <a:gd name="connsiteY180-3688" fmla="*/ 1054360 h 2045303"/>
                <a:gd name="connsiteX181-3689" fmla="*/ 9929696 w 12162075"/>
                <a:gd name="connsiteY181-3690" fmla="*/ 1061040 h 2045303"/>
                <a:gd name="connsiteX182-3691" fmla="*/ 9929393 w 12162075"/>
                <a:gd name="connsiteY182-3692" fmla="*/ 1063165 h 2045303"/>
                <a:gd name="connsiteX183-3693" fmla="*/ 9908882 w 12162075"/>
                <a:gd name="connsiteY183-3694" fmla="*/ 1129306 h 2045303"/>
                <a:gd name="connsiteX184-3695" fmla="*/ 9896047 w 12162075"/>
                <a:gd name="connsiteY184-3696" fmla="*/ 1138725 h 2045303"/>
                <a:gd name="connsiteX185-3697" fmla="*/ 9394060 w 12162075"/>
                <a:gd name="connsiteY185-3698" fmla="*/ 1136404 h 2045303"/>
                <a:gd name="connsiteX186-3699" fmla="*/ 9381678 w 12162075"/>
                <a:gd name="connsiteY186-3700" fmla="*/ 1144587 h 2045303"/>
                <a:gd name="connsiteX187-3701" fmla="*/ 9358348 w 12162075"/>
                <a:gd name="connsiteY187-3702" fmla="*/ 1199903 h 2045303"/>
                <a:gd name="connsiteX188-3703" fmla="*/ 9361968 w 12162075"/>
                <a:gd name="connsiteY188-3704" fmla="*/ 1208806 h 2045303"/>
                <a:gd name="connsiteX189-3705" fmla="*/ 9364325 w 12162075"/>
                <a:gd name="connsiteY189-3706" fmla="*/ 1209331 h 2045303"/>
                <a:gd name="connsiteX190-3707" fmla="*/ 9868652 w 12162075"/>
                <a:gd name="connsiteY190-3708" fmla="*/ 1230198 h 2045303"/>
                <a:gd name="connsiteX191-3709" fmla="*/ 9875171 w 12162075"/>
                <a:gd name="connsiteY191-3710" fmla="*/ 1237243 h 2045303"/>
                <a:gd name="connsiteX192-3711" fmla="*/ 9874878 w 12162075"/>
                <a:gd name="connsiteY192-3712" fmla="*/ 1238977 h 2045303"/>
                <a:gd name="connsiteX193-3713" fmla="*/ 9852090 w 12162075"/>
                <a:gd name="connsiteY193-3714" fmla="*/ 1313105 h 2045303"/>
                <a:gd name="connsiteX194-3715" fmla="*/ 9838276 w 12162075"/>
                <a:gd name="connsiteY194-3716" fmla="*/ 1322507 h 2045303"/>
                <a:gd name="connsiteX195-3717" fmla="*/ 9333238 w 12162075"/>
                <a:gd name="connsiteY195-3718" fmla="*/ 1283415 h 2045303"/>
                <a:gd name="connsiteX196-3719" fmla="*/ 9319958 w 12162075"/>
                <a:gd name="connsiteY196-3720" fmla="*/ 1291420 h 2045303"/>
                <a:gd name="connsiteX197-3721" fmla="*/ 9294324 w 12162075"/>
                <a:gd name="connsiteY197-3722" fmla="*/ 1350044 h 2045303"/>
                <a:gd name="connsiteX198-3723" fmla="*/ 9297820 w 12162075"/>
                <a:gd name="connsiteY198-3724" fmla="*/ 1358984 h 2045303"/>
                <a:gd name="connsiteX199-3725" fmla="*/ 9299750 w 12162075"/>
                <a:gd name="connsiteY199-3726" fmla="*/ 1359508 h 2045303"/>
                <a:gd name="connsiteX200-3727" fmla="*/ 9810623 w 12162075"/>
                <a:gd name="connsiteY200-3728" fmla="*/ 1419529 h 2045303"/>
                <a:gd name="connsiteX201-3729" fmla="*/ 9816573 w 12162075"/>
                <a:gd name="connsiteY201-3730" fmla="*/ 1427045 h 2045303"/>
                <a:gd name="connsiteX202-3731" fmla="*/ 9816307 w 12162075"/>
                <a:gd name="connsiteY202-3732" fmla="*/ 1428282 h 2045303"/>
                <a:gd name="connsiteX203-3733" fmla="*/ 9790708 w 12162075"/>
                <a:gd name="connsiteY203-3734" fmla="*/ 1510789 h 2045303"/>
                <a:gd name="connsiteX204-3735" fmla="*/ 9775791 w 12162075"/>
                <a:gd name="connsiteY204-3736" fmla="*/ 1520030 h 2045303"/>
                <a:gd name="connsiteX205-3737" fmla="*/ 9269286 w 12162075"/>
                <a:gd name="connsiteY205-3738" fmla="*/ 1437852 h 2045303"/>
                <a:gd name="connsiteX206-3739" fmla="*/ 9254992 w 12162075"/>
                <a:gd name="connsiteY206-3740" fmla="*/ 1445475 h 2045303"/>
                <a:gd name="connsiteX207-3741" fmla="*/ 9227481 w 12162075"/>
                <a:gd name="connsiteY207-3742" fmla="*/ 1507898 h 2045303"/>
                <a:gd name="connsiteX208-3743" fmla="*/ 9231216 w 12162075"/>
                <a:gd name="connsiteY208-3744" fmla="*/ 1517522 h 2045303"/>
                <a:gd name="connsiteX209-3745" fmla="*/ 9232719 w 12162075"/>
                <a:gd name="connsiteY209-3746" fmla="*/ 1518002 h 2045303"/>
                <a:gd name="connsiteX210-3747" fmla="*/ 9747720 w 12162075"/>
                <a:gd name="connsiteY210-3748" fmla="*/ 1621812 h 2045303"/>
                <a:gd name="connsiteX211-3749" fmla="*/ 9753039 w 12162075"/>
                <a:gd name="connsiteY211-3750" fmla="*/ 1629817 h 2045303"/>
                <a:gd name="connsiteX212-3751" fmla="*/ 9752870 w 12162075"/>
                <a:gd name="connsiteY212-3752" fmla="*/ 1630484 h 2045303"/>
                <a:gd name="connsiteX213-3753" fmla="*/ 9726124 w 12162075"/>
                <a:gd name="connsiteY213-3754" fmla="*/ 1716904 h 2045303"/>
                <a:gd name="connsiteX214-3755" fmla="*/ 9710238 w 12162075"/>
                <a:gd name="connsiteY214-3756" fmla="*/ 1725941 h 2045303"/>
                <a:gd name="connsiteX215-3757" fmla="*/ 9196856 w 12162075"/>
                <a:gd name="connsiteY215-3758" fmla="*/ 1602981 h 2045303"/>
                <a:gd name="connsiteX216-3759" fmla="*/ 9181433 w 12162075"/>
                <a:gd name="connsiteY216-3760" fmla="*/ 1610746 h 2045303"/>
                <a:gd name="connsiteX217-3761" fmla="*/ 9152668 w 12162075"/>
                <a:gd name="connsiteY217-3762" fmla="*/ 1678186 h 2045303"/>
                <a:gd name="connsiteX218-3763" fmla="*/ 9156243 w 12162075"/>
                <a:gd name="connsiteY218-3764" fmla="*/ 1687089 h 2045303"/>
                <a:gd name="connsiteX219-3765" fmla="*/ 9157008 w 12162075"/>
                <a:gd name="connsiteY219-3766" fmla="*/ 1687365 h 2045303"/>
                <a:gd name="connsiteX220-3767" fmla="*/ 9677203 w 12162075"/>
                <a:gd name="connsiteY220-3768" fmla="*/ 1839357 h 2045303"/>
                <a:gd name="connsiteX221-3769" fmla="*/ 9681819 w 12162075"/>
                <a:gd name="connsiteY221-3770" fmla="*/ 1847771 h 2045303"/>
                <a:gd name="connsiteX222-3771" fmla="*/ 9681784 w 12162075"/>
                <a:gd name="connsiteY222-3772" fmla="*/ 1847878 h 2045303"/>
                <a:gd name="connsiteX223-3773" fmla="*/ 9643679 w 12162075"/>
                <a:gd name="connsiteY223-3774" fmla="*/ 1970820 h 2045303"/>
                <a:gd name="connsiteX224-3775" fmla="*/ 9635185 w 12162075"/>
                <a:gd name="connsiteY224-3776" fmla="*/ 1975294 h 2045303"/>
                <a:gd name="connsiteX225-3777" fmla="*/ 9634945 w 12162075"/>
                <a:gd name="connsiteY225-3778" fmla="*/ 1975214 h 2045303"/>
                <a:gd name="connsiteX226-3779" fmla="*/ 9109822 w 12162075"/>
                <a:gd name="connsiteY226-3780" fmla="*/ 1790579 h 2045303"/>
                <a:gd name="connsiteX227-3781" fmla="*/ 9067039 w 12162075"/>
                <a:gd name="connsiteY227-3782" fmla="*/ 1783276 h 2045303"/>
                <a:gd name="connsiteX228-3783" fmla="*/ 8916879 w 12162075"/>
                <a:gd name="connsiteY228-3784" fmla="*/ 1783276 h 2045303"/>
                <a:gd name="connsiteX229-3785" fmla="*/ 8850899 w 12162075"/>
                <a:gd name="connsiteY229-3786" fmla="*/ 1783498 h 2045303"/>
                <a:gd name="connsiteX230-3787" fmla="*/ 8838509 w 12162075"/>
                <a:gd name="connsiteY230-3788" fmla="*/ 1771126 h 2045303"/>
                <a:gd name="connsiteX231-3789" fmla="*/ 8838518 w 12162075"/>
                <a:gd name="connsiteY231-3790" fmla="*/ 1770583 h 2045303"/>
                <a:gd name="connsiteX232-3791" fmla="*/ 8860576 w 12162075"/>
                <a:gd name="connsiteY232-3792" fmla="*/ 1253965 h 2045303"/>
                <a:gd name="connsiteX233-3793" fmla="*/ 8866136 w 12162075"/>
                <a:gd name="connsiteY233-3794" fmla="*/ 1210212 h 2045303"/>
                <a:gd name="connsiteX234-3795" fmla="*/ 8885650 w 12162075"/>
                <a:gd name="connsiteY234-3796" fmla="*/ 1119148 h 2045303"/>
                <a:gd name="connsiteX235-3797" fmla="*/ 8881408 w 12162075"/>
                <a:gd name="connsiteY235-3798" fmla="*/ 1112575 h 2045303"/>
                <a:gd name="connsiteX236-3799" fmla="*/ 8879922 w 12162075"/>
                <a:gd name="connsiteY236-3800" fmla="*/ 1112459 h 2045303"/>
                <a:gd name="connsiteX237-3801" fmla="*/ 8445632 w 12162075"/>
                <a:gd name="connsiteY237-3802" fmla="*/ 1141465 h 2045303"/>
                <a:gd name="connsiteX238-3803" fmla="*/ 8437814 w 12162075"/>
                <a:gd name="connsiteY238-3804" fmla="*/ 1147175 h 2045303"/>
                <a:gd name="connsiteX239-3805" fmla="*/ 8159918 w 12162075"/>
                <a:gd name="connsiteY239-3806" fmla="*/ 1801288 h 2045303"/>
                <a:gd name="connsiteX240-3807" fmla="*/ 8162844 w 12162075"/>
                <a:gd name="connsiteY240-3808" fmla="*/ 1808555 h 2045303"/>
                <a:gd name="connsiteX241-3809" fmla="*/ 8163165 w 12162075"/>
                <a:gd name="connsiteY241-3810" fmla="*/ 1808679 h 2045303"/>
                <a:gd name="connsiteX242-3811" fmla="*/ 8611793 w 12162075"/>
                <a:gd name="connsiteY242-3812" fmla="*/ 1967217 h 2045303"/>
                <a:gd name="connsiteX243-3813" fmla="*/ 8622982 w 12162075"/>
                <a:gd name="connsiteY243-3814" fmla="*/ 1964816 h 2045303"/>
                <a:gd name="connsiteX244-3815" fmla="*/ 8814217 w 12162075"/>
                <a:gd name="connsiteY244-3816" fmla="*/ 1781631 h 2045303"/>
                <a:gd name="connsiteX245-3817" fmla="*/ 8821200 w 12162075"/>
                <a:gd name="connsiteY245-3818" fmla="*/ 1766145 h 2045303"/>
                <a:gd name="connsiteX246-3819" fmla="*/ 8847083 w 12162075"/>
                <a:gd name="connsiteY246-3820" fmla="*/ 1262806 h 2045303"/>
                <a:gd name="connsiteX247-3821" fmla="*/ 8844166 w 12162075"/>
                <a:gd name="connsiteY247-3822" fmla="*/ 1259559 h 2045303"/>
                <a:gd name="connsiteX248-3823" fmla="*/ 8841053 w 12162075"/>
                <a:gd name="connsiteY248-3824" fmla="*/ 1261730 h 2045303"/>
                <a:gd name="connsiteX249-3825" fmla="*/ 8630525 w 12162075"/>
                <a:gd name="connsiteY249-3826" fmla="*/ 1937767 h 2045303"/>
                <a:gd name="connsiteX250-3827" fmla="*/ 8622235 w 12162075"/>
                <a:gd name="connsiteY250-3828" fmla="*/ 1942134 h 2045303"/>
                <a:gd name="connsiteX251-3829" fmla="*/ 8621977 w 12162075"/>
                <a:gd name="connsiteY251-3830" fmla="*/ 1942045 h 2045303"/>
                <a:gd name="connsiteX252-3831" fmla="*/ 8527765 w 12162075"/>
                <a:gd name="connsiteY252-3832" fmla="*/ 1908557 h 2045303"/>
                <a:gd name="connsiteX253-3833" fmla="*/ 8524172 w 12162075"/>
                <a:gd name="connsiteY253-3834" fmla="*/ 1901610 h 2045303"/>
                <a:gd name="connsiteX254-3835" fmla="*/ 8524207 w 12162075"/>
                <a:gd name="connsiteY254-3836" fmla="*/ 1901504 h 2045303"/>
                <a:gd name="connsiteX255-3837" fmla="*/ 8782401 w 12162075"/>
                <a:gd name="connsiteY255-3838" fmla="*/ 1140060 h 2045303"/>
                <a:gd name="connsiteX256-3839" fmla="*/ 8778932 w 12162075"/>
                <a:gd name="connsiteY256-3840" fmla="*/ 1133033 h 2045303"/>
                <a:gd name="connsiteX257-3841" fmla="*/ 8776887 w 12162075"/>
                <a:gd name="connsiteY257-3842" fmla="*/ 1132748 h 2045303"/>
                <a:gd name="connsiteX258-3843" fmla="*/ 8715345 w 12162075"/>
                <a:gd name="connsiteY258-3844" fmla="*/ 1135728 h 2045303"/>
                <a:gd name="connsiteX259-3845" fmla="*/ 8705560 w 12162075"/>
                <a:gd name="connsiteY259-3846" fmla="*/ 1143039 h 2045303"/>
                <a:gd name="connsiteX260-3847" fmla="*/ 8452410 w 12162075"/>
                <a:gd name="connsiteY260-3848" fmla="*/ 1871778 h 2045303"/>
                <a:gd name="connsiteX261-3849" fmla="*/ 8438632 w 12162075"/>
                <a:gd name="connsiteY261-3850" fmla="*/ 1878538 h 2045303"/>
                <a:gd name="connsiteX262-3851" fmla="*/ 8375391 w 12162075"/>
                <a:gd name="connsiteY262-3852" fmla="*/ 1857342 h 2045303"/>
                <a:gd name="connsiteX263-3853" fmla="*/ 8371904 w 12162075"/>
                <a:gd name="connsiteY263-3854" fmla="*/ 1850324 h 2045303"/>
                <a:gd name="connsiteX264-3855" fmla="*/ 8371967 w 12162075"/>
                <a:gd name="connsiteY264-3856" fmla="*/ 1850146 h 2045303"/>
                <a:gd name="connsiteX265-3857" fmla="*/ 8634955 w 12162075"/>
                <a:gd name="connsiteY265-3858" fmla="*/ 1146748 h 2045303"/>
                <a:gd name="connsiteX266-3859" fmla="*/ 8631708 w 12162075"/>
                <a:gd name="connsiteY266-3860" fmla="*/ 1139615 h 2045303"/>
                <a:gd name="connsiteX267-3861" fmla="*/ 8629422 w 12162075"/>
                <a:gd name="connsiteY267-3862" fmla="*/ 1139277 h 2045303"/>
                <a:gd name="connsiteX268-3863" fmla="*/ 8576472 w 12162075"/>
                <a:gd name="connsiteY268-3864" fmla="*/ 1142586 h 2045303"/>
                <a:gd name="connsiteX269-3865" fmla="*/ 8566973 w 12162075"/>
                <a:gd name="connsiteY269-3866" fmla="*/ 1149568 h 2045303"/>
                <a:gd name="connsiteX270-3867" fmla="*/ 8308316 w 12162075"/>
                <a:gd name="connsiteY270-3868" fmla="*/ 1823008 h 2045303"/>
                <a:gd name="connsiteX271-3869" fmla="*/ 8294565 w 12162075"/>
                <a:gd name="connsiteY271-3870" fmla="*/ 1829413 h 2045303"/>
                <a:gd name="connsiteX272-3871" fmla="*/ 8244604 w 12162075"/>
                <a:gd name="connsiteY272-3872" fmla="*/ 1812130 h 2045303"/>
                <a:gd name="connsiteX273-3873" fmla="*/ 8241180 w 12162075"/>
                <a:gd name="connsiteY273-3874" fmla="*/ 1805086 h 2045303"/>
                <a:gd name="connsiteX274-3875" fmla="*/ 8241277 w 12162075"/>
                <a:gd name="connsiteY274-3876" fmla="*/ 1804819 h 2045303"/>
                <a:gd name="connsiteX275-3877" fmla="*/ 8504177 w 12162075"/>
                <a:gd name="connsiteY275-3878" fmla="*/ 1154816 h 2045303"/>
                <a:gd name="connsiteX276-3879" fmla="*/ 8501117 w 12162075"/>
                <a:gd name="connsiteY276-3880" fmla="*/ 1147602 h 2045303"/>
                <a:gd name="connsiteX277-3881" fmla="*/ 8498769 w 12162075"/>
                <a:gd name="connsiteY277-3882" fmla="*/ 1147202 h 2045303"/>
                <a:gd name="connsiteX278-3883" fmla="*/ 8456074 w 12162075"/>
                <a:gd name="connsiteY278-3884" fmla="*/ 1149346 h 2045303"/>
                <a:gd name="connsiteX279-3885" fmla="*/ 8446664 w 12162075"/>
                <a:gd name="connsiteY279-3886" fmla="*/ 1155785 h 2045303"/>
                <a:gd name="connsiteX280-3887" fmla="*/ 8427540 w 12162075"/>
                <a:gd name="connsiteY280-3888" fmla="*/ 1198533 h 2045303"/>
                <a:gd name="connsiteX281-3889" fmla="*/ 8430315 w 12162075"/>
                <a:gd name="connsiteY281-3890" fmla="*/ 1205844 h 2045303"/>
                <a:gd name="connsiteX282-3891" fmla="*/ 8432699 w 12162075"/>
                <a:gd name="connsiteY282-3892" fmla="*/ 1206334 h 2045303"/>
                <a:gd name="connsiteX283-3893" fmla="*/ 8837263 w 12162075"/>
                <a:gd name="connsiteY283-3894" fmla="*/ 1198791 h 2045303"/>
                <a:gd name="connsiteX284-3895" fmla="*/ 8842912 w 12162075"/>
                <a:gd name="connsiteY284-3896" fmla="*/ 1204226 h 2045303"/>
                <a:gd name="connsiteX285-3897" fmla="*/ 8842663 w 12162075"/>
                <a:gd name="connsiteY285-3898" fmla="*/ 1205969 h 2045303"/>
                <a:gd name="connsiteX286-3899" fmla="*/ 8825923 w 12162075"/>
                <a:gd name="connsiteY286-3900" fmla="*/ 1259933 h 2045303"/>
                <a:gd name="connsiteX287-3901" fmla="*/ 8815454 w 12162075"/>
                <a:gd name="connsiteY287-3902" fmla="*/ 1267618 h 2045303"/>
                <a:gd name="connsiteX288-3903" fmla="*/ 8405935 w 12162075"/>
                <a:gd name="connsiteY288-3904" fmla="*/ 1265723 h 2045303"/>
                <a:gd name="connsiteX289-3905" fmla="*/ 8395831 w 12162075"/>
                <a:gd name="connsiteY289-3906" fmla="*/ 1272394 h 2045303"/>
                <a:gd name="connsiteX290-3907" fmla="*/ 8376796 w 12162075"/>
                <a:gd name="connsiteY290-3908" fmla="*/ 1317526 h 2045303"/>
                <a:gd name="connsiteX291-3909" fmla="*/ 8379741 w 12162075"/>
                <a:gd name="connsiteY291-3910" fmla="*/ 1324784 h 2045303"/>
                <a:gd name="connsiteX292-3911" fmla="*/ 8381671 w 12162075"/>
                <a:gd name="connsiteY292-3912" fmla="*/ 1325220 h 2045303"/>
                <a:gd name="connsiteX293-3913" fmla="*/ 8793075 w 12162075"/>
                <a:gd name="connsiteY293-3914" fmla="*/ 1342244 h 2045303"/>
                <a:gd name="connsiteX294-3915" fmla="*/ 8798367 w 12162075"/>
                <a:gd name="connsiteY294-3916" fmla="*/ 1348008 h 2045303"/>
                <a:gd name="connsiteX295-3917" fmla="*/ 8798136 w 12162075"/>
                <a:gd name="connsiteY295-3918" fmla="*/ 1349360 h 2045303"/>
                <a:gd name="connsiteX296-3919" fmla="*/ 8779546 w 12162075"/>
                <a:gd name="connsiteY296-3920" fmla="*/ 1409843 h 2045303"/>
                <a:gd name="connsiteX297-3921" fmla="*/ 8768277 w 12162075"/>
                <a:gd name="connsiteY297-3922" fmla="*/ 1417510 h 2045303"/>
                <a:gd name="connsiteX298-3923" fmla="*/ 8356267 w 12162075"/>
                <a:gd name="connsiteY298-3924" fmla="*/ 1385623 h 2045303"/>
                <a:gd name="connsiteX299-3925" fmla="*/ 8345434 w 12162075"/>
                <a:gd name="connsiteY299-3926" fmla="*/ 1392134 h 2045303"/>
                <a:gd name="connsiteX300-3927" fmla="*/ 8324522 w 12162075"/>
                <a:gd name="connsiteY300-3928" fmla="*/ 1439960 h 2045303"/>
                <a:gd name="connsiteX301-3929" fmla="*/ 8327360 w 12162075"/>
                <a:gd name="connsiteY301-3930" fmla="*/ 1447236 h 2045303"/>
                <a:gd name="connsiteX302-3931" fmla="*/ 8328970 w 12162075"/>
                <a:gd name="connsiteY302-3932" fmla="*/ 1447672 h 2045303"/>
                <a:gd name="connsiteX303-3933" fmla="*/ 8745764 w 12162075"/>
                <a:gd name="connsiteY303-3934" fmla="*/ 1496735 h 2045303"/>
                <a:gd name="connsiteX304-3935" fmla="*/ 8750612 w 12162075"/>
                <a:gd name="connsiteY304-3936" fmla="*/ 1502872 h 2045303"/>
                <a:gd name="connsiteX305-3937" fmla="*/ 8750407 w 12162075"/>
                <a:gd name="connsiteY305-3938" fmla="*/ 1503851 h 2045303"/>
                <a:gd name="connsiteX306-3939" fmla="*/ 8729523 w 12162075"/>
                <a:gd name="connsiteY306-3940" fmla="*/ 1571156 h 2045303"/>
                <a:gd name="connsiteX307-3941" fmla="*/ 8717355 w 12162075"/>
                <a:gd name="connsiteY307-3942" fmla="*/ 1578699 h 2045303"/>
                <a:gd name="connsiteX308-3943" fmla="*/ 8304145 w 12162075"/>
                <a:gd name="connsiteY308-3944" fmla="*/ 1511651 h 2045303"/>
                <a:gd name="connsiteX309-3945" fmla="*/ 8292484 w 12162075"/>
                <a:gd name="connsiteY309-3946" fmla="*/ 1517878 h 2045303"/>
                <a:gd name="connsiteX310-3947" fmla="*/ 8270069 w 12162075"/>
                <a:gd name="connsiteY310-3948" fmla="*/ 1568782 h 2045303"/>
                <a:gd name="connsiteX311-3949" fmla="*/ 8273120 w 12162075"/>
                <a:gd name="connsiteY311-3950" fmla="*/ 1576636 h 2045303"/>
                <a:gd name="connsiteX312-3951" fmla="*/ 8274339 w 12162075"/>
                <a:gd name="connsiteY312-3952" fmla="*/ 1577027 h 2045303"/>
                <a:gd name="connsiteX313-3953" fmla="*/ 8694513 w 12162075"/>
                <a:gd name="connsiteY313-3954" fmla="*/ 1661713 h 2045303"/>
                <a:gd name="connsiteX314-3955" fmla="*/ 8698863 w 12162075"/>
                <a:gd name="connsiteY314-3956" fmla="*/ 1668250 h 2045303"/>
                <a:gd name="connsiteX315-3957" fmla="*/ 8698711 w 12162075"/>
                <a:gd name="connsiteY315-3958" fmla="*/ 1668829 h 2045303"/>
                <a:gd name="connsiteX316-3959" fmla="*/ 8676813 w 12162075"/>
                <a:gd name="connsiteY316-3960" fmla="*/ 1739336 h 2045303"/>
                <a:gd name="connsiteX317-3961" fmla="*/ 8663853 w 12162075"/>
                <a:gd name="connsiteY317-3962" fmla="*/ 1746710 h 2045303"/>
                <a:gd name="connsiteX318-3963" fmla="*/ 8245031 w 12162075"/>
                <a:gd name="connsiteY318-3964" fmla="*/ 1646396 h 2045303"/>
                <a:gd name="connsiteX319-3965" fmla="*/ 8232454 w 12162075"/>
                <a:gd name="connsiteY319-3966" fmla="*/ 1652729 h 2045303"/>
                <a:gd name="connsiteX320-3967" fmla="*/ 8209008 w 12162075"/>
                <a:gd name="connsiteY320-3968" fmla="*/ 1707778 h 2045303"/>
                <a:gd name="connsiteX321-3969" fmla="*/ 8211943 w 12162075"/>
                <a:gd name="connsiteY321-3970" fmla="*/ 1715045 h 2045303"/>
                <a:gd name="connsiteX322-3971" fmla="*/ 8212566 w 12162075"/>
                <a:gd name="connsiteY322-3972" fmla="*/ 1715267 h 2045303"/>
                <a:gd name="connsiteX323-3973" fmla="*/ 8636911 w 12162075"/>
                <a:gd name="connsiteY323-3974" fmla="*/ 1839179 h 2045303"/>
                <a:gd name="connsiteX324-3975" fmla="*/ 8640674 w 12162075"/>
                <a:gd name="connsiteY324-3976" fmla="*/ 1846054 h 2045303"/>
                <a:gd name="connsiteX325-3977" fmla="*/ 8640647 w 12162075"/>
                <a:gd name="connsiteY325-3978" fmla="*/ 1846143 h 2045303"/>
                <a:gd name="connsiteX326-3979" fmla="*/ 8609516 w 12162075"/>
                <a:gd name="connsiteY326-3980" fmla="*/ 1946404 h 2045303"/>
                <a:gd name="connsiteX327-3981" fmla="*/ 8602578 w 12162075"/>
                <a:gd name="connsiteY327-3982" fmla="*/ 1950024 h 2045303"/>
                <a:gd name="connsiteX328-3983" fmla="*/ 8602400 w 12162075"/>
                <a:gd name="connsiteY328-3984" fmla="*/ 1949962 h 2045303"/>
                <a:gd name="connsiteX329-3985" fmla="*/ 8174007 w 12162075"/>
                <a:gd name="connsiteY329-3986" fmla="*/ 1799375 h 2045303"/>
                <a:gd name="connsiteX330-3987" fmla="*/ 8139105 w 12162075"/>
                <a:gd name="connsiteY330-3988" fmla="*/ 1793416 h 2045303"/>
                <a:gd name="connsiteX331-3989" fmla="*/ 0 w 12162075"/>
                <a:gd name="connsiteY331-3990" fmla="*/ 1793416 h 2045303"/>
                <a:gd name="connsiteX0-3991" fmla="*/ 12162075 w 12162075"/>
                <a:gd name="connsiteY0-3992" fmla="*/ 1755213 h 2045303"/>
                <a:gd name="connsiteX1-3993" fmla="*/ 11301369 w 12162075"/>
                <a:gd name="connsiteY1-3994" fmla="*/ 1793313 h 2045303"/>
                <a:gd name="connsiteX2-3995" fmla="*/ 11277110 w 12162075"/>
                <a:gd name="connsiteY2-3996" fmla="*/ 1735716 h 2045303"/>
                <a:gd name="connsiteX3-3997" fmla="*/ 11311817 w 12162075"/>
                <a:gd name="connsiteY3-3998" fmla="*/ 921909 h 2045303"/>
                <a:gd name="connsiteX4-3999" fmla="*/ 11320561 w 12162075"/>
                <a:gd name="connsiteY4-4000" fmla="*/ 853065 h 2045303"/>
                <a:gd name="connsiteX5-4001" fmla="*/ 11351274 w 12162075"/>
                <a:gd name="connsiteY5-4002" fmla="*/ 709763 h 2045303"/>
                <a:gd name="connsiteX6-4003" fmla="*/ 11344576 w 12162075"/>
                <a:gd name="connsiteY6-4004" fmla="*/ 699410 h 2045303"/>
                <a:gd name="connsiteX7-4005" fmla="*/ 11342246 w 12162075"/>
                <a:gd name="connsiteY7-4006" fmla="*/ 699232 h 2045303"/>
                <a:gd name="connsiteX8-4007" fmla="*/ 10650002 w 12162075"/>
                <a:gd name="connsiteY8-4008" fmla="*/ 745707 h 2045303"/>
                <a:gd name="connsiteX9-4009" fmla="*/ 10464273 w 12162075"/>
                <a:gd name="connsiteY9-4010" fmla="*/ 1069836 h 2045303"/>
                <a:gd name="connsiteX10-4011" fmla="*/ 10484846 w 12162075"/>
                <a:gd name="connsiteY10-4012" fmla="*/ 747984 h 2045303"/>
                <a:gd name="connsiteX11-4013" fmla="*/ 10186057 w 12162075"/>
                <a:gd name="connsiteY11-4014" fmla="*/ 940642 h 2045303"/>
                <a:gd name="connsiteX12-4015" fmla="*/ 10388064 w 12162075"/>
                <a:gd name="connsiteY12-4016" fmla="*/ 664827 h 2045303"/>
                <a:gd name="connsiteX13-4017" fmla="*/ 10046936 w 12162075"/>
                <a:gd name="connsiteY13-4018" fmla="*/ 703341 h 2045303"/>
                <a:gd name="connsiteX14-4019" fmla="*/ 10355118 w 12162075"/>
                <a:gd name="connsiteY14-4020" fmla="*/ 557754 h 2045303"/>
                <a:gd name="connsiteX15-4021" fmla="*/ 10040603 w 12162075"/>
                <a:gd name="connsiteY15-4022" fmla="*/ 412593 h 2045303"/>
                <a:gd name="connsiteX16-4023" fmla="*/ 10381686 w 12162075"/>
                <a:gd name="connsiteY16-4024" fmla="*/ 434901 h 2045303"/>
                <a:gd name="connsiteX17-4025" fmla="*/ 10180525 w 12162075"/>
                <a:gd name="connsiteY17-4026" fmla="*/ 157646 h 2045303"/>
                <a:gd name="connsiteX18-4027" fmla="*/ 10467164 w 12162075"/>
                <a:gd name="connsiteY18-4028" fmla="*/ 348214 h 2045303"/>
                <a:gd name="connsiteX19-4029" fmla="*/ 10429157 w 12162075"/>
                <a:gd name="connsiteY19-4030" fmla="*/ 6793 h 2045303"/>
                <a:gd name="connsiteX20-4031" fmla="*/ 10580046 w 12162075"/>
                <a:gd name="connsiteY20-4032" fmla="*/ 312768 h 2045303"/>
                <a:gd name="connsiteX21-4033" fmla="*/ 10719905 w 12162075"/>
                <a:gd name="connsiteY21-4034" fmla="*/ 460 h 2045303"/>
                <a:gd name="connsiteX22-4035" fmla="*/ 10699020 w 12162075"/>
                <a:gd name="connsiteY22-4036" fmla="*/ 344371 h 2045303"/>
                <a:gd name="connsiteX23-4037" fmla="*/ 10973776 w 12162075"/>
                <a:gd name="connsiteY23-4038" fmla="*/ 144820 h 2045303"/>
                <a:gd name="connsiteX24-4039" fmla="*/ 10784320 w 12162075"/>
                <a:gd name="connsiteY24-4040" fmla="*/ 426976 h 2045303"/>
                <a:gd name="connsiteX25-4041" fmla="*/ 11125750 w 12162075"/>
                <a:gd name="connsiteY25-4042" fmla="*/ 388978 h 2045303"/>
                <a:gd name="connsiteX26-4043" fmla="*/ 10817408 w 12162075"/>
                <a:gd name="connsiteY26-4044" fmla="*/ 540205 h 2045303"/>
                <a:gd name="connsiteX27-4045" fmla="*/ 11119150 w 12162075"/>
                <a:gd name="connsiteY27-4046" fmla="*/ 677698 h 2045303"/>
                <a:gd name="connsiteX28-4047" fmla="*/ 10781625 w 12162075"/>
                <a:gd name="connsiteY28-4048" fmla="*/ 658343 h 2045303"/>
                <a:gd name="connsiteX29-4049" fmla="*/ 10428943 w 12162075"/>
                <a:gd name="connsiteY29-4050" fmla="*/ 659891 h 2045303"/>
                <a:gd name="connsiteX30-4051" fmla="*/ 10552953 w 12162075"/>
                <a:gd name="connsiteY30-4052" fmla="*/ 377566 h 2045303"/>
                <a:gd name="connsiteX31-4053" fmla="*/ 10761087 w 12162075"/>
                <a:gd name="connsiteY31-4054" fmla="*/ 613176 h 2045303"/>
                <a:gd name="connsiteX32-4055" fmla="*/ 10684967 w 12162075"/>
                <a:gd name="connsiteY32-4056" fmla="*/ 706366 h 2045303"/>
                <a:gd name="connsiteX33-4057" fmla="*/ 10648597 w 12162075"/>
                <a:gd name="connsiteY33-4058" fmla="*/ 749175 h 2045303"/>
                <a:gd name="connsiteX34-4059" fmla="*/ 10209263 w 12162075"/>
                <a:gd name="connsiteY34-4060" fmla="*/ 1783214 h 2045303"/>
                <a:gd name="connsiteX35-4061" fmla="*/ 10213880 w 12162075"/>
                <a:gd name="connsiteY35-4062" fmla="*/ 1794643 h 2045303"/>
                <a:gd name="connsiteX36-4063" fmla="*/ 10214387 w 12162075"/>
                <a:gd name="connsiteY36-4064" fmla="*/ 1794839 h 2045303"/>
                <a:gd name="connsiteX37-4065" fmla="*/ 10920355 w 12162075"/>
                <a:gd name="connsiteY37-4066" fmla="*/ 2044325 h 2045303"/>
                <a:gd name="connsiteX38-4067" fmla="*/ 10937948 w 12162075"/>
                <a:gd name="connsiteY38-4068" fmla="*/ 2040536 h 2045303"/>
                <a:gd name="connsiteX39-4069" fmla="*/ 11238917 w 12162075"/>
                <a:gd name="connsiteY39-4070" fmla="*/ 1752278 h 2045303"/>
                <a:gd name="connsiteX40-4071" fmla="*/ 11249910 w 12162075"/>
                <a:gd name="connsiteY40-4072" fmla="*/ 1727898 h 2045303"/>
                <a:gd name="connsiteX41-4073" fmla="*/ 11290613 w 12162075"/>
                <a:gd name="connsiteY41-4074" fmla="*/ 935936 h 2045303"/>
                <a:gd name="connsiteX42-4075" fmla="*/ 11281122 w 12162075"/>
                <a:gd name="connsiteY42-4076" fmla="*/ 934246 h 2045303"/>
                <a:gd name="connsiteX43-4077" fmla="*/ 10949832 w 12162075"/>
                <a:gd name="connsiteY43-4078" fmla="*/ 1998046 h 2045303"/>
                <a:gd name="connsiteX44-4079" fmla="*/ 10936783 w 12162075"/>
                <a:gd name="connsiteY44-4080" fmla="*/ 2004904 h 2045303"/>
                <a:gd name="connsiteX45-4081" fmla="*/ 10936374 w 12162075"/>
                <a:gd name="connsiteY45-4082" fmla="*/ 2004770 h 2045303"/>
                <a:gd name="connsiteX46-4083" fmla="*/ 10788145 w 12162075"/>
                <a:gd name="connsiteY46-4084" fmla="*/ 1952061 h 2045303"/>
                <a:gd name="connsiteX47-4085" fmla="*/ 10782497 w 12162075"/>
                <a:gd name="connsiteY47-4086" fmla="*/ 1941103 h 2045303"/>
                <a:gd name="connsiteX48-4087" fmla="*/ 10782541 w 12162075"/>
                <a:gd name="connsiteY48-4088" fmla="*/ 1940960 h 2045303"/>
                <a:gd name="connsiteX49-4089" fmla="*/ 11188813 w 12162075"/>
                <a:gd name="connsiteY49-4090" fmla="*/ 742789 h 2045303"/>
                <a:gd name="connsiteX50-4091" fmla="*/ 11183352 w 12162075"/>
                <a:gd name="connsiteY50-4092" fmla="*/ 731742 h 2045303"/>
                <a:gd name="connsiteX51-4093" fmla="*/ 11180132 w 12162075"/>
                <a:gd name="connsiteY51-4094" fmla="*/ 731288 h 2045303"/>
                <a:gd name="connsiteX52-4095" fmla="*/ 11083296 w 12162075"/>
                <a:gd name="connsiteY52-4096" fmla="*/ 735967 h 2045303"/>
                <a:gd name="connsiteX53-4097" fmla="*/ 11067908 w 12162075"/>
                <a:gd name="connsiteY53-4098" fmla="*/ 747477 h 2045303"/>
                <a:gd name="connsiteX54-4099" fmla="*/ 10669490 w 12162075"/>
                <a:gd name="connsiteY54-4100" fmla="*/ 1894183 h 2045303"/>
                <a:gd name="connsiteX55-4101" fmla="*/ 10647814 w 12162075"/>
                <a:gd name="connsiteY55-4102" fmla="*/ 1904857 h 2045303"/>
                <a:gd name="connsiteX56-4103" fmla="*/ 10548309 w 12162075"/>
                <a:gd name="connsiteY56-4104" fmla="*/ 1871493 h 2045303"/>
                <a:gd name="connsiteX57-4105" fmla="*/ 10542813 w 12162075"/>
                <a:gd name="connsiteY57-4106" fmla="*/ 1860464 h 2045303"/>
                <a:gd name="connsiteX58-4107" fmla="*/ 10542910 w 12162075"/>
                <a:gd name="connsiteY58-4108" fmla="*/ 1860179 h 2045303"/>
                <a:gd name="connsiteX59-4109" fmla="*/ 10956752 w 12162075"/>
                <a:gd name="connsiteY59-4110" fmla="*/ 753303 h 2045303"/>
                <a:gd name="connsiteX60-4111" fmla="*/ 10951646 w 12162075"/>
                <a:gd name="connsiteY60-4112" fmla="*/ 742078 h 2045303"/>
                <a:gd name="connsiteX61-4113" fmla="*/ 10948044 w 12162075"/>
                <a:gd name="connsiteY61-4114" fmla="*/ 741544 h 2045303"/>
                <a:gd name="connsiteX62-4115" fmla="*/ 10864728 w 12162075"/>
                <a:gd name="connsiteY62-4116" fmla="*/ 746756 h 2045303"/>
                <a:gd name="connsiteX63-4117" fmla="*/ 10849767 w 12162075"/>
                <a:gd name="connsiteY63-4118" fmla="*/ 757732 h 2045303"/>
                <a:gd name="connsiteX64-4119" fmla="*/ 10442748 w 12162075"/>
                <a:gd name="connsiteY64-4120" fmla="*/ 1817476 h 2045303"/>
                <a:gd name="connsiteX65-4121" fmla="*/ 10421107 w 12162075"/>
                <a:gd name="connsiteY65-4122" fmla="*/ 1827545 h 2045303"/>
                <a:gd name="connsiteX66-4123" fmla="*/ 10342523 w 12162075"/>
                <a:gd name="connsiteY66-4124" fmla="*/ 1800318 h 2045303"/>
                <a:gd name="connsiteX67-4125" fmla="*/ 10337142 w 12162075"/>
                <a:gd name="connsiteY67-4126" fmla="*/ 1789218 h 2045303"/>
                <a:gd name="connsiteX68-4127" fmla="*/ 10337293 w 12162075"/>
                <a:gd name="connsiteY68-4128" fmla="*/ 1788809 h 2045303"/>
                <a:gd name="connsiteX69-4129" fmla="*/ 10751001 w 12162075"/>
                <a:gd name="connsiteY69-4130" fmla="*/ 765924 h 2045303"/>
                <a:gd name="connsiteX70-4131" fmla="*/ 10746189 w 12162075"/>
                <a:gd name="connsiteY70-4132" fmla="*/ 754574 h 2045303"/>
                <a:gd name="connsiteX71-4133" fmla="*/ 10742480 w 12162075"/>
                <a:gd name="connsiteY71-4134" fmla="*/ 753952 h 2045303"/>
                <a:gd name="connsiteX72-4135" fmla="*/ 10675334 w 12162075"/>
                <a:gd name="connsiteY72-4136" fmla="*/ 757323 h 2045303"/>
                <a:gd name="connsiteX73-4137" fmla="*/ 10660515 w 12162075"/>
                <a:gd name="connsiteY73-4138" fmla="*/ 767454 h 2045303"/>
                <a:gd name="connsiteX74-4139" fmla="*/ 10630416 w 12162075"/>
                <a:gd name="connsiteY74-4140" fmla="*/ 834724 h 2045303"/>
                <a:gd name="connsiteX75-4141" fmla="*/ 10634810 w 12162075"/>
                <a:gd name="connsiteY75-4142" fmla="*/ 846243 h 2045303"/>
                <a:gd name="connsiteX76-4143" fmla="*/ 10638537 w 12162075"/>
                <a:gd name="connsiteY76-4144" fmla="*/ 846999 h 2045303"/>
                <a:gd name="connsiteX77-4145" fmla="*/ 11275180 w 12162075"/>
                <a:gd name="connsiteY77-4146" fmla="*/ 835133 h 2045303"/>
                <a:gd name="connsiteX78-4147" fmla="*/ 11284057 w 12162075"/>
                <a:gd name="connsiteY78-4148" fmla="*/ 843690 h 2045303"/>
                <a:gd name="connsiteX79-4149" fmla="*/ 11283666 w 12162075"/>
                <a:gd name="connsiteY79-4150" fmla="*/ 846430 h 2045303"/>
                <a:gd name="connsiteX80-4151" fmla="*/ 11257338 w 12162075"/>
                <a:gd name="connsiteY80-4152" fmla="*/ 931347 h 2045303"/>
                <a:gd name="connsiteX81-4153" fmla="*/ 11240856 w 12162075"/>
                <a:gd name="connsiteY81-4154" fmla="*/ 943434 h 2045303"/>
                <a:gd name="connsiteX82-4155" fmla="*/ 10596421 w 12162075"/>
                <a:gd name="connsiteY82-4156" fmla="*/ 940455 h 2045303"/>
                <a:gd name="connsiteX83-4157" fmla="*/ 10580526 w 12162075"/>
                <a:gd name="connsiteY83-4158" fmla="*/ 950951 h 2045303"/>
                <a:gd name="connsiteX84-4159" fmla="*/ 10550578 w 12162075"/>
                <a:gd name="connsiteY84-4160" fmla="*/ 1021974 h 2045303"/>
                <a:gd name="connsiteX85-4161" fmla="*/ 10555221 w 12162075"/>
                <a:gd name="connsiteY85-4162" fmla="*/ 1033395 h 2045303"/>
                <a:gd name="connsiteX86-4163" fmla="*/ 10558245 w 12162075"/>
                <a:gd name="connsiteY86-4164" fmla="*/ 1034071 h 2045303"/>
                <a:gd name="connsiteX87-4165" fmla="*/ 11205624 w 12162075"/>
                <a:gd name="connsiteY87-4166" fmla="*/ 1060897 h 2045303"/>
                <a:gd name="connsiteX88-4167" fmla="*/ 11214012 w 12162075"/>
                <a:gd name="connsiteY88-4168" fmla="*/ 1069916 h 2045303"/>
                <a:gd name="connsiteX89-4169" fmla="*/ 11213629 w 12162075"/>
                <a:gd name="connsiteY89-4170" fmla="*/ 1072167 h 2045303"/>
                <a:gd name="connsiteX90-4171" fmla="*/ 11184375 w 12162075"/>
                <a:gd name="connsiteY90-4172" fmla="*/ 1167340 h 2045303"/>
                <a:gd name="connsiteX91-4173" fmla="*/ 11166639 w 12162075"/>
                <a:gd name="connsiteY91-4174" fmla="*/ 1179410 h 2045303"/>
                <a:gd name="connsiteX92-4175" fmla="*/ 10518299 w 12162075"/>
                <a:gd name="connsiteY92-4176" fmla="*/ 1129226 h 2045303"/>
                <a:gd name="connsiteX93-4177" fmla="*/ 10501248 w 12162075"/>
                <a:gd name="connsiteY93-4178" fmla="*/ 1139473 h 2045303"/>
                <a:gd name="connsiteX94-4179" fmla="*/ 10468338 w 12162075"/>
                <a:gd name="connsiteY94-4180" fmla="*/ 1214730 h 2045303"/>
                <a:gd name="connsiteX95-4181" fmla="*/ 10472830 w 12162075"/>
                <a:gd name="connsiteY95-4182" fmla="*/ 1226213 h 2045303"/>
                <a:gd name="connsiteX96-4183" fmla="*/ 10475311 w 12162075"/>
                <a:gd name="connsiteY96-4184" fmla="*/ 1226880 h 2045303"/>
                <a:gd name="connsiteX97-4185" fmla="*/ 11131203 w 12162075"/>
                <a:gd name="connsiteY97-4186" fmla="*/ 1303961 h 2045303"/>
                <a:gd name="connsiteX98-4187" fmla="*/ 11138843 w 12162075"/>
                <a:gd name="connsiteY98-4188" fmla="*/ 1313630 h 2045303"/>
                <a:gd name="connsiteX99-4189" fmla="*/ 11138514 w 12162075"/>
                <a:gd name="connsiteY99-4190" fmla="*/ 1315204 h 2045303"/>
                <a:gd name="connsiteX100-4191" fmla="*/ 11105604 w 12162075"/>
                <a:gd name="connsiteY100-4192" fmla="*/ 1421122 h 2045303"/>
                <a:gd name="connsiteX101-4193" fmla="*/ 11086453 w 12162075"/>
                <a:gd name="connsiteY101-4194" fmla="*/ 1432978 h 2045303"/>
                <a:gd name="connsiteX102-4195" fmla="*/ 10436255 w 12162075"/>
                <a:gd name="connsiteY102-4196" fmla="*/ 1327479 h 2045303"/>
                <a:gd name="connsiteX103-4197" fmla="*/ 10417905 w 12162075"/>
                <a:gd name="connsiteY103-4198" fmla="*/ 1337263 h 2045303"/>
                <a:gd name="connsiteX104-4199" fmla="*/ 10382549 w 12162075"/>
                <a:gd name="connsiteY104-4200" fmla="*/ 1417395 h 2045303"/>
                <a:gd name="connsiteX105-4201" fmla="*/ 10387343 w 12162075"/>
                <a:gd name="connsiteY105-4202" fmla="*/ 1429758 h 2045303"/>
                <a:gd name="connsiteX106-4203" fmla="*/ 10389282 w 12162075"/>
                <a:gd name="connsiteY106-4204" fmla="*/ 1430372 h 2045303"/>
                <a:gd name="connsiteX107-4205" fmla="*/ 11050457 w 12162075"/>
                <a:gd name="connsiteY107-4206" fmla="*/ 1563640 h 2045303"/>
                <a:gd name="connsiteX108-4207" fmla="*/ 11057288 w 12162075"/>
                <a:gd name="connsiteY108-4208" fmla="*/ 1573905 h 2045303"/>
                <a:gd name="connsiteX109-4209" fmla="*/ 11057066 w 12162075"/>
                <a:gd name="connsiteY109-4210" fmla="*/ 1574768 h 2045303"/>
                <a:gd name="connsiteX110-4211" fmla="*/ 11022617 w 12162075"/>
                <a:gd name="connsiteY110-4212" fmla="*/ 1685711 h 2045303"/>
                <a:gd name="connsiteX111-4213" fmla="*/ 11002212 w 12162075"/>
                <a:gd name="connsiteY111-4214" fmla="*/ 1697318 h 2045303"/>
                <a:gd name="connsiteX112-4215" fmla="*/ 10343119 w 12162075"/>
                <a:gd name="connsiteY112-4216" fmla="*/ 1539465 h 2045303"/>
                <a:gd name="connsiteX113-4217" fmla="*/ 10323319 w 12162075"/>
                <a:gd name="connsiteY113-4218" fmla="*/ 1549436 h 2045303"/>
                <a:gd name="connsiteX114-4219" fmla="*/ 10286487 w 12162075"/>
                <a:gd name="connsiteY114-4220" fmla="*/ 1636061 h 2045303"/>
                <a:gd name="connsiteX115-4221" fmla="*/ 10291103 w 12162075"/>
                <a:gd name="connsiteY115-4222" fmla="*/ 1647490 h 2045303"/>
                <a:gd name="connsiteX116-4223" fmla="*/ 10292064 w 12162075"/>
                <a:gd name="connsiteY116-4224" fmla="*/ 1647837 h 2045303"/>
                <a:gd name="connsiteX117-4225" fmla="*/ 10959891 w 12162075"/>
                <a:gd name="connsiteY117-4226" fmla="*/ 1842906 h 2045303"/>
                <a:gd name="connsiteX118-4227" fmla="*/ 10965807 w 12162075"/>
                <a:gd name="connsiteY118-4228" fmla="*/ 1853739 h 2045303"/>
                <a:gd name="connsiteX119-4229" fmla="*/ 10965771 w 12162075"/>
                <a:gd name="connsiteY119-4230" fmla="*/ 1853855 h 2045303"/>
                <a:gd name="connsiteX120-4231" fmla="*/ 10916851 w 12162075"/>
                <a:gd name="connsiteY120-4232" fmla="*/ 2011637 h 2045303"/>
                <a:gd name="connsiteX121-4233" fmla="*/ 10905928 w 12162075"/>
                <a:gd name="connsiteY121-4234" fmla="*/ 2017374 h 2045303"/>
                <a:gd name="connsiteX122-4235" fmla="*/ 10905634 w 12162075"/>
                <a:gd name="connsiteY122-4236" fmla="*/ 2017276 h 2045303"/>
                <a:gd name="connsiteX123-4237" fmla="*/ 10231509 w 12162075"/>
                <a:gd name="connsiteY123-4238" fmla="*/ 1780252 h 2045303"/>
                <a:gd name="connsiteX124-4239" fmla="*/ 10176584 w 12162075"/>
                <a:gd name="connsiteY124-4240" fmla="*/ 1770877 h 2045303"/>
                <a:gd name="connsiteX125-4241" fmla="*/ 10091809 w 12162075"/>
                <a:gd name="connsiteY125-4242" fmla="*/ 1771037 h 2045303"/>
                <a:gd name="connsiteX126-4243" fmla="*/ 9939524 w 12162075"/>
                <a:gd name="connsiteY126-4244" fmla="*/ 1771037 h 2045303"/>
                <a:gd name="connsiteX127-4245" fmla="*/ 9924332 w 12162075"/>
                <a:gd name="connsiteY127-4246" fmla="*/ 1755863 h 2045303"/>
                <a:gd name="connsiteX128-4247" fmla="*/ 9924350 w 12162075"/>
                <a:gd name="connsiteY128-4248" fmla="*/ 1755205 h 2045303"/>
                <a:gd name="connsiteX129-4249" fmla="*/ 9951389 w 12162075"/>
                <a:gd name="connsiteY129-4250" fmla="*/ 1121906 h 2045303"/>
                <a:gd name="connsiteX130-4251" fmla="*/ 9958203 w 12162075"/>
                <a:gd name="connsiteY130-4252" fmla="*/ 1068280 h 2045303"/>
                <a:gd name="connsiteX131-4253" fmla="*/ 9982129 w 12162075"/>
                <a:gd name="connsiteY131-4254" fmla="*/ 956652 h 2045303"/>
                <a:gd name="connsiteX132-4255" fmla="*/ 9976899 w 12162075"/>
                <a:gd name="connsiteY132-4256" fmla="*/ 948593 h 2045303"/>
                <a:gd name="connsiteX133-4257" fmla="*/ 9975094 w 12162075"/>
                <a:gd name="connsiteY133-4258" fmla="*/ 948451 h 2045303"/>
                <a:gd name="connsiteX134-4259" fmla="*/ 9442758 w 12162075"/>
                <a:gd name="connsiteY134-4260" fmla="*/ 984030 h 2045303"/>
                <a:gd name="connsiteX135-4261" fmla="*/ 9433160 w 12162075"/>
                <a:gd name="connsiteY135-4262" fmla="*/ 991021 h 2045303"/>
                <a:gd name="connsiteX136-4263" fmla="*/ 9092495 w 12162075"/>
                <a:gd name="connsiteY136-4264" fmla="*/ 1792838 h 2045303"/>
                <a:gd name="connsiteX137-4265" fmla="*/ 9096107 w 12162075"/>
                <a:gd name="connsiteY137-4266" fmla="*/ 1801741 h 2045303"/>
                <a:gd name="connsiteX138-4267" fmla="*/ 9096489 w 12162075"/>
                <a:gd name="connsiteY138-4268" fmla="*/ 1801893 h 2045303"/>
                <a:gd name="connsiteX139-4269" fmla="*/ 9646410 w 12162075"/>
                <a:gd name="connsiteY139-4270" fmla="*/ 1996232 h 2045303"/>
                <a:gd name="connsiteX140-4271" fmla="*/ 9660117 w 12162075"/>
                <a:gd name="connsiteY140-4272" fmla="*/ 1993279 h 2045303"/>
                <a:gd name="connsiteX141-4273" fmla="*/ 9894553 w 12162075"/>
                <a:gd name="connsiteY141-4274" fmla="*/ 1768733 h 2045303"/>
                <a:gd name="connsiteX142-4275" fmla="*/ 9903119 w 12162075"/>
                <a:gd name="connsiteY142-4276" fmla="*/ 1749752 h 2045303"/>
                <a:gd name="connsiteX143-4277" fmla="*/ 9934828 w 12162075"/>
                <a:gd name="connsiteY143-4278" fmla="*/ 1132837 h 2045303"/>
                <a:gd name="connsiteX144-4279" fmla="*/ 9931225 w 12162075"/>
                <a:gd name="connsiteY144-4280" fmla="*/ 1128870 h 2045303"/>
                <a:gd name="connsiteX145-4281" fmla="*/ 9927427 w 12162075"/>
                <a:gd name="connsiteY145-4282" fmla="*/ 1131521 h 2045303"/>
                <a:gd name="connsiteX146-4283" fmla="*/ 9669367 w 12162075"/>
                <a:gd name="connsiteY146-4284" fmla="*/ 1960199 h 2045303"/>
                <a:gd name="connsiteX147-4285" fmla="*/ 9659191 w 12162075"/>
                <a:gd name="connsiteY147-4286" fmla="*/ 1965545 h 2045303"/>
                <a:gd name="connsiteX148-4287" fmla="*/ 9658889 w 12162075"/>
                <a:gd name="connsiteY148-4288" fmla="*/ 1965447 h 2045303"/>
                <a:gd name="connsiteX149-4289" fmla="*/ 9543410 w 12162075"/>
                <a:gd name="connsiteY149-4290" fmla="*/ 1924363 h 2045303"/>
                <a:gd name="connsiteX150-4291" fmla="*/ 9539007 w 12162075"/>
                <a:gd name="connsiteY150-4292" fmla="*/ 1915833 h 2045303"/>
                <a:gd name="connsiteX151-4293" fmla="*/ 9539042 w 12162075"/>
                <a:gd name="connsiteY151-4294" fmla="*/ 1915717 h 2045303"/>
                <a:gd name="connsiteX152-4295" fmla="*/ 9855505 w 12162075"/>
                <a:gd name="connsiteY152-4296" fmla="*/ 982384 h 2045303"/>
                <a:gd name="connsiteX153-4297" fmla="*/ 9851245 w 12162075"/>
                <a:gd name="connsiteY153-4298" fmla="*/ 973765 h 2045303"/>
                <a:gd name="connsiteX154-4299" fmla="*/ 9848745 w 12162075"/>
                <a:gd name="connsiteY154-4300" fmla="*/ 973418 h 2045303"/>
                <a:gd name="connsiteX155-4301" fmla="*/ 9773319 w 12162075"/>
                <a:gd name="connsiteY155-4302" fmla="*/ 977065 h 2045303"/>
                <a:gd name="connsiteX156-4303" fmla="*/ 9761329 w 12162075"/>
                <a:gd name="connsiteY156-4304" fmla="*/ 986040 h 2045303"/>
                <a:gd name="connsiteX157-4305" fmla="*/ 9451021 w 12162075"/>
                <a:gd name="connsiteY157-4306" fmla="*/ 1879294 h 2045303"/>
                <a:gd name="connsiteX158-4307" fmla="*/ 9434121 w 12162075"/>
                <a:gd name="connsiteY158-4308" fmla="*/ 1887583 h 2045303"/>
                <a:gd name="connsiteX159-4309" fmla="*/ 9356604 w 12162075"/>
                <a:gd name="connsiteY159-4310" fmla="*/ 1861593 h 2045303"/>
                <a:gd name="connsiteX160-4311" fmla="*/ 9352326 w 12162075"/>
                <a:gd name="connsiteY160-4312" fmla="*/ 1853001 h 2045303"/>
                <a:gd name="connsiteX161-4313" fmla="*/ 9352406 w 12162075"/>
                <a:gd name="connsiteY161-4314" fmla="*/ 1852779 h 2045303"/>
                <a:gd name="connsiteX162-4315" fmla="*/ 9674775 w 12162075"/>
                <a:gd name="connsiteY162-4316" fmla="*/ 990558 h 2045303"/>
                <a:gd name="connsiteX163-4317" fmla="*/ 9670772 w 12162075"/>
                <a:gd name="connsiteY163-4318" fmla="*/ 981824 h 2045303"/>
                <a:gd name="connsiteX164-4319" fmla="*/ 9667988 w 12162075"/>
                <a:gd name="connsiteY164-4320" fmla="*/ 981406 h 2045303"/>
                <a:gd name="connsiteX165-4321" fmla="*/ 9603057 w 12162075"/>
                <a:gd name="connsiteY165-4322" fmla="*/ 985462 h 2045303"/>
                <a:gd name="connsiteX166-4323" fmla="*/ 9591405 w 12162075"/>
                <a:gd name="connsiteY166-4324" fmla="*/ 994018 h 2045303"/>
                <a:gd name="connsiteX167-4325" fmla="*/ 9274355 w 12162075"/>
                <a:gd name="connsiteY167-4326" fmla="*/ 1819513 h 2045303"/>
                <a:gd name="connsiteX168-4327" fmla="*/ 9257455 w 12162075"/>
                <a:gd name="connsiteY168-4328" fmla="*/ 1827358 h 2045303"/>
                <a:gd name="connsiteX169-4329" fmla="*/ 9196207 w 12162075"/>
                <a:gd name="connsiteY169-4330" fmla="*/ 1806180 h 2045303"/>
                <a:gd name="connsiteX170-4331" fmla="*/ 9192018 w 12162075"/>
                <a:gd name="connsiteY170-4332" fmla="*/ 1797534 h 2045303"/>
                <a:gd name="connsiteX171-4333" fmla="*/ 9192133 w 12162075"/>
                <a:gd name="connsiteY171-4334" fmla="*/ 1797214 h 2045303"/>
                <a:gd name="connsiteX172-4335" fmla="*/ 9514484 w 12162075"/>
                <a:gd name="connsiteY172-4336" fmla="*/ 1000414 h 2045303"/>
                <a:gd name="connsiteX173-4337" fmla="*/ 9510749 w 12162075"/>
                <a:gd name="connsiteY173-4338" fmla="*/ 991572 h 2045303"/>
                <a:gd name="connsiteX174-4339" fmla="*/ 9507858 w 12162075"/>
                <a:gd name="connsiteY174-4340" fmla="*/ 991083 h 2045303"/>
                <a:gd name="connsiteX175-4341" fmla="*/ 9455548 w 12162075"/>
                <a:gd name="connsiteY175-4342" fmla="*/ 993752 h 2045303"/>
                <a:gd name="connsiteX176-4343" fmla="*/ 9443985 w 12162075"/>
                <a:gd name="connsiteY176-4344" fmla="*/ 1001641 h 2045303"/>
                <a:gd name="connsiteX177-4345" fmla="*/ 9420539 w 12162075"/>
                <a:gd name="connsiteY177-4346" fmla="*/ 1054040 h 2045303"/>
                <a:gd name="connsiteX178-4347" fmla="*/ 9423954 w 12162075"/>
                <a:gd name="connsiteY178-4348" fmla="*/ 1063005 h 2045303"/>
                <a:gd name="connsiteX179-4349" fmla="*/ 9426863 w 12162075"/>
                <a:gd name="connsiteY179-4350" fmla="*/ 1063601 h 2045303"/>
                <a:gd name="connsiteX180-4351" fmla="*/ 9922784 w 12162075"/>
                <a:gd name="connsiteY180-4352" fmla="*/ 1054360 h 2045303"/>
                <a:gd name="connsiteX181-4353" fmla="*/ 9929696 w 12162075"/>
                <a:gd name="connsiteY181-4354" fmla="*/ 1061040 h 2045303"/>
                <a:gd name="connsiteX182-4355" fmla="*/ 9929393 w 12162075"/>
                <a:gd name="connsiteY182-4356" fmla="*/ 1063165 h 2045303"/>
                <a:gd name="connsiteX183-4357" fmla="*/ 9908882 w 12162075"/>
                <a:gd name="connsiteY183-4358" fmla="*/ 1129306 h 2045303"/>
                <a:gd name="connsiteX184-4359" fmla="*/ 9896047 w 12162075"/>
                <a:gd name="connsiteY184-4360" fmla="*/ 1138725 h 2045303"/>
                <a:gd name="connsiteX185-4361" fmla="*/ 9394060 w 12162075"/>
                <a:gd name="connsiteY185-4362" fmla="*/ 1136404 h 2045303"/>
                <a:gd name="connsiteX186-4363" fmla="*/ 9381678 w 12162075"/>
                <a:gd name="connsiteY186-4364" fmla="*/ 1144587 h 2045303"/>
                <a:gd name="connsiteX187-4365" fmla="*/ 9358348 w 12162075"/>
                <a:gd name="connsiteY187-4366" fmla="*/ 1199903 h 2045303"/>
                <a:gd name="connsiteX188-4367" fmla="*/ 9361968 w 12162075"/>
                <a:gd name="connsiteY188-4368" fmla="*/ 1208806 h 2045303"/>
                <a:gd name="connsiteX189-4369" fmla="*/ 9364325 w 12162075"/>
                <a:gd name="connsiteY189-4370" fmla="*/ 1209331 h 2045303"/>
                <a:gd name="connsiteX190-4371" fmla="*/ 9868652 w 12162075"/>
                <a:gd name="connsiteY190-4372" fmla="*/ 1230198 h 2045303"/>
                <a:gd name="connsiteX191-4373" fmla="*/ 9875171 w 12162075"/>
                <a:gd name="connsiteY191-4374" fmla="*/ 1237243 h 2045303"/>
                <a:gd name="connsiteX192-4375" fmla="*/ 9874878 w 12162075"/>
                <a:gd name="connsiteY192-4376" fmla="*/ 1238977 h 2045303"/>
                <a:gd name="connsiteX193-4377" fmla="*/ 9852090 w 12162075"/>
                <a:gd name="connsiteY193-4378" fmla="*/ 1313105 h 2045303"/>
                <a:gd name="connsiteX194-4379" fmla="*/ 9838276 w 12162075"/>
                <a:gd name="connsiteY194-4380" fmla="*/ 1322507 h 2045303"/>
                <a:gd name="connsiteX195-4381" fmla="*/ 9333238 w 12162075"/>
                <a:gd name="connsiteY195-4382" fmla="*/ 1283415 h 2045303"/>
                <a:gd name="connsiteX196-4383" fmla="*/ 9319958 w 12162075"/>
                <a:gd name="connsiteY196-4384" fmla="*/ 1291420 h 2045303"/>
                <a:gd name="connsiteX197-4385" fmla="*/ 9294324 w 12162075"/>
                <a:gd name="connsiteY197-4386" fmla="*/ 1350044 h 2045303"/>
                <a:gd name="connsiteX198-4387" fmla="*/ 9297820 w 12162075"/>
                <a:gd name="connsiteY198-4388" fmla="*/ 1358984 h 2045303"/>
                <a:gd name="connsiteX199-4389" fmla="*/ 9299750 w 12162075"/>
                <a:gd name="connsiteY199-4390" fmla="*/ 1359508 h 2045303"/>
                <a:gd name="connsiteX200-4391" fmla="*/ 9810623 w 12162075"/>
                <a:gd name="connsiteY200-4392" fmla="*/ 1419529 h 2045303"/>
                <a:gd name="connsiteX201-4393" fmla="*/ 9816573 w 12162075"/>
                <a:gd name="connsiteY201-4394" fmla="*/ 1427045 h 2045303"/>
                <a:gd name="connsiteX202-4395" fmla="*/ 9816307 w 12162075"/>
                <a:gd name="connsiteY202-4396" fmla="*/ 1428282 h 2045303"/>
                <a:gd name="connsiteX203-4397" fmla="*/ 9790708 w 12162075"/>
                <a:gd name="connsiteY203-4398" fmla="*/ 1510789 h 2045303"/>
                <a:gd name="connsiteX204-4399" fmla="*/ 9775791 w 12162075"/>
                <a:gd name="connsiteY204-4400" fmla="*/ 1520030 h 2045303"/>
                <a:gd name="connsiteX205-4401" fmla="*/ 9269286 w 12162075"/>
                <a:gd name="connsiteY205-4402" fmla="*/ 1437852 h 2045303"/>
                <a:gd name="connsiteX206-4403" fmla="*/ 9254992 w 12162075"/>
                <a:gd name="connsiteY206-4404" fmla="*/ 1445475 h 2045303"/>
                <a:gd name="connsiteX207-4405" fmla="*/ 9227481 w 12162075"/>
                <a:gd name="connsiteY207-4406" fmla="*/ 1507898 h 2045303"/>
                <a:gd name="connsiteX208-4407" fmla="*/ 9231216 w 12162075"/>
                <a:gd name="connsiteY208-4408" fmla="*/ 1517522 h 2045303"/>
                <a:gd name="connsiteX209-4409" fmla="*/ 9232719 w 12162075"/>
                <a:gd name="connsiteY209-4410" fmla="*/ 1518002 h 2045303"/>
                <a:gd name="connsiteX210-4411" fmla="*/ 9747720 w 12162075"/>
                <a:gd name="connsiteY210-4412" fmla="*/ 1621812 h 2045303"/>
                <a:gd name="connsiteX211-4413" fmla="*/ 9753039 w 12162075"/>
                <a:gd name="connsiteY211-4414" fmla="*/ 1629817 h 2045303"/>
                <a:gd name="connsiteX212-4415" fmla="*/ 9752870 w 12162075"/>
                <a:gd name="connsiteY212-4416" fmla="*/ 1630484 h 2045303"/>
                <a:gd name="connsiteX213-4417" fmla="*/ 9726124 w 12162075"/>
                <a:gd name="connsiteY213-4418" fmla="*/ 1716904 h 2045303"/>
                <a:gd name="connsiteX214-4419" fmla="*/ 9710238 w 12162075"/>
                <a:gd name="connsiteY214-4420" fmla="*/ 1725941 h 2045303"/>
                <a:gd name="connsiteX215-4421" fmla="*/ 9196856 w 12162075"/>
                <a:gd name="connsiteY215-4422" fmla="*/ 1602981 h 2045303"/>
                <a:gd name="connsiteX216-4423" fmla="*/ 9181433 w 12162075"/>
                <a:gd name="connsiteY216-4424" fmla="*/ 1610746 h 2045303"/>
                <a:gd name="connsiteX217-4425" fmla="*/ 9152668 w 12162075"/>
                <a:gd name="connsiteY217-4426" fmla="*/ 1678186 h 2045303"/>
                <a:gd name="connsiteX218-4427" fmla="*/ 9156243 w 12162075"/>
                <a:gd name="connsiteY218-4428" fmla="*/ 1687089 h 2045303"/>
                <a:gd name="connsiteX219-4429" fmla="*/ 9157008 w 12162075"/>
                <a:gd name="connsiteY219-4430" fmla="*/ 1687365 h 2045303"/>
                <a:gd name="connsiteX220-4431" fmla="*/ 9677203 w 12162075"/>
                <a:gd name="connsiteY220-4432" fmla="*/ 1839357 h 2045303"/>
                <a:gd name="connsiteX221-4433" fmla="*/ 9681819 w 12162075"/>
                <a:gd name="connsiteY221-4434" fmla="*/ 1847771 h 2045303"/>
                <a:gd name="connsiteX222-4435" fmla="*/ 9681784 w 12162075"/>
                <a:gd name="connsiteY222-4436" fmla="*/ 1847878 h 2045303"/>
                <a:gd name="connsiteX223-4437" fmla="*/ 9643679 w 12162075"/>
                <a:gd name="connsiteY223-4438" fmla="*/ 1970820 h 2045303"/>
                <a:gd name="connsiteX224-4439" fmla="*/ 9635185 w 12162075"/>
                <a:gd name="connsiteY224-4440" fmla="*/ 1975294 h 2045303"/>
                <a:gd name="connsiteX225-4441" fmla="*/ 9634945 w 12162075"/>
                <a:gd name="connsiteY225-4442" fmla="*/ 1975214 h 2045303"/>
                <a:gd name="connsiteX226-4443" fmla="*/ 9109822 w 12162075"/>
                <a:gd name="connsiteY226-4444" fmla="*/ 1790579 h 2045303"/>
                <a:gd name="connsiteX227-4445" fmla="*/ 9067039 w 12162075"/>
                <a:gd name="connsiteY227-4446" fmla="*/ 1783276 h 2045303"/>
                <a:gd name="connsiteX228-4447" fmla="*/ 8916879 w 12162075"/>
                <a:gd name="connsiteY228-4448" fmla="*/ 1783276 h 2045303"/>
                <a:gd name="connsiteX229-4449" fmla="*/ 8850899 w 12162075"/>
                <a:gd name="connsiteY229-4450" fmla="*/ 1783498 h 2045303"/>
                <a:gd name="connsiteX230-4451" fmla="*/ 8838509 w 12162075"/>
                <a:gd name="connsiteY230-4452" fmla="*/ 1771126 h 2045303"/>
                <a:gd name="connsiteX231-4453" fmla="*/ 8838518 w 12162075"/>
                <a:gd name="connsiteY231-4454" fmla="*/ 1770583 h 2045303"/>
                <a:gd name="connsiteX232-4455" fmla="*/ 8860576 w 12162075"/>
                <a:gd name="connsiteY232-4456" fmla="*/ 1253965 h 2045303"/>
                <a:gd name="connsiteX233-4457" fmla="*/ 8866136 w 12162075"/>
                <a:gd name="connsiteY233-4458" fmla="*/ 1210212 h 2045303"/>
                <a:gd name="connsiteX234-4459" fmla="*/ 8885650 w 12162075"/>
                <a:gd name="connsiteY234-4460" fmla="*/ 1119148 h 2045303"/>
                <a:gd name="connsiteX235-4461" fmla="*/ 8881408 w 12162075"/>
                <a:gd name="connsiteY235-4462" fmla="*/ 1112575 h 2045303"/>
                <a:gd name="connsiteX236-4463" fmla="*/ 8879922 w 12162075"/>
                <a:gd name="connsiteY236-4464" fmla="*/ 1112459 h 2045303"/>
                <a:gd name="connsiteX237-4465" fmla="*/ 8445632 w 12162075"/>
                <a:gd name="connsiteY237-4466" fmla="*/ 1141465 h 2045303"/>
                <a:gd name="connsiteX238-4467" fmla="*/ 8437814 w 12162075"/>
                <a:gd name="connsiteY238-4468" fmla="*/ 1147175 h 2045303"/>
                <a:gd name="connsiteX239-4469" fmla="*/ 8159918 w 12162075"/>
                <a:gd name="connsiteY239-4470" fmla="*/ 1801288 h 2045303"/>
                <a:gd name="connsiteX240-4471" fmla="*/ 8162844 w 12162075"/>
                <a:gd name="connsiteY240-4472" fmla="*/ 1808555 h 2045303"/>
                <a:gd name="connsiteX241-4473" fmla="*/ 8163165 w 12162075"/>
                <a:gd name="connsiteY241-4474" fmla="*/ 1808679 h 2045303"/>
                <a:gd name="connsiteX242-4475" fmla="*/ 8611793 w 12162075"/>
                <a:gd name="connsiteY242-4476" fmla="*/ 1967217 h 2045303"/>
                <a:gd name="connsiteX243-4477" fmla="*/ 8622982 w 12162075"/>
                <a:gd name="connsiteY243-4478" fmla="*/ 1964816 h 2045303"/>
                <a:gd name="connsiteX244-4479" fmla="*/ 8814217 w 12162075"/>
                <a:gd name="connsiteY244-4480" fmla="*/ 1781631 h 2045303"/>
                <a:gd name="connsiteX245-4481" fmla="*/ 8821200 w 12162075"/>
                <a:gd name="connsiteY245-4482" fmla="*/ 1766145 h 2045303"/>
                <a:gd name="connsiteX246-4483" fmla="*/ 8847083 w 12162075"/>
                <a:gd name="connsiteY246-4484" fmla="*/ 1262806 h 2045303"/>
                <a:gd name="connsiteX247-4485" fmla="*/ 8844166 w 12162075"/>
                <a:gd name="connsiteY247-4486" fmla="*/ 1259559 h 2045303"/>
                <a:gd name="connsiteX248-4487" fmla="*/ 8841053 w 12162075"/>
                <a:gd name="connsiteY248-4488" fmla="*/ 1261730 h 2045303"/>
                <a:gd name="connsiteX249-4489" fmla="*/ 8630525 w 12162075"/>
                <a:gd name="connsiteY249-4490" fmla="*/ 1937767 h 2045303"/>
                <a:gd name="connsiteX250-4491" fmla="*/ 8622235 w 12162075"/>
                <a:gd name="connsiteY250-4492" fmla="*/ 1942134 h 2045303"/>
                <a:gd name="connsiteX251-4493" fmla="*/ 8621977 w 12162075"/>
                <a:gd name="connsiteY251-4494" fmla="*/ 1942045 h 2045303"/>
                <a:gd name="connsiteX252-4495" fmla="*/ 8527765 w 12162075"/>
                <a:gd name="connsiteY252-4496" fmla="*/ 1908557 h 2045303"/>
                <a:gd name="connsiteX253-4497" fmla="*/ 8524172 w 12162075"/>
                <a:gd name="connsiteY253-4498" fmla="*/ 1901610 h 2045303"/>
                <a:gd name="connsiteX254-4499" fmla="*/ 8524207 w 12162075"/>
                <a:gd name="connsiteY254-4500" fmla="*/ 1901504 h 2045303"/>
                <a:gd name="connsiteX255-4501" fmla="*/ 8782401 w 12162075"/>
                <a:gd name="connsiteY255-4502" fmla="*/ 1140060 h 2045303"/>
                <a:gd name="connsiteX256-4503" fmla="*/ 8778932 w 12162075"/>
                <a:gd name="connsiteY256-4504" fmla="*/ 1133033 h 2045303"/>
                <a:gd name="connsiteX257-4505" fmla="*/ 8776887 w 12162075"/>
                <a:gd name="connsiteY257-4506" fmla="*/ 1132748 h 2045303"/>
                <a:gd name="connsiteX258-4507" fmla="*/ 8715345 w 12162075"/>
                <a:gd name="connsiteY258-4508" fmla="*/ 1135728 h 2045303"/>
                <a:gd name="connsiteX259-4509" fmla="*/ 8705560 w 12162075"/>
                <a:gd name="connsiteY259-4510" fmla="*/ 1143039 h 2045303"/>
                <a:gd name="connsiteX260-4511" fmla="*/ 8452410 w 12162075"/>
                <a:gd name="connsiteY260-4512" fmla="*/ 1871778 h 2045303"/>
                <a:gd name="connsiteX261-4513" fmla="*/ 8438632 w 12162075"/>
                <a:gd name="connsiteY261-4514" fmla="*/ 1878538 h 2045303"/>
                <a:gd name="connsiteX262-4515" fmla="*/ 8375391 w 12162075"/>
                <a:gd name="connsiteY262-4516" fmla="*/ 1857342 h 2045303"/>
                <a:gd name="connsiteX263-4517" fmla="*/ 8371904 w 12162075"/>
                <a:gd name="connsiteY263-4518" fmla="*/ 1850324 h 2045303"/>
                <a:gd name="connsiteX264-4519" fmla="*/ 8371967 w 12162075"/>
                <a:gd name="connsiteY264-4520" fmla="*/ 1850146 h 2045303"/>
                <a:gd name="connsiteX265-4521" fmla="*/ 8634955 w 12162075"/>
                <a:gd name="connsiteY265-4522" fmla="*/ 1146748 h 2045303"/>
                <a:gd name="connsiteX266-4523" fmla="*/ 8631708 w 12162075"/>
                <a:gd name="connsiteY266-4524" fmla="*/ 1139615 h 2045303"/>
                <a:gd name="connsiteX267-4525" fmla="*/ 8629422 w 12162075"/>
                <a:gd name="connsiteY267-4526" fmla="*/ 1139277 h 2045303"/>
                <a:gd name="connsiteX268-4527" fmla="*/ 8576472 w 12162075"/>
                <a:gd name="connsiteY268-4528" fmla="*/ 1142586 h 2045303"/>
                <a:gd name="connsiteX269-4529" fmla="*/ 8566973 w 12162075"/>
                <a:gd name="connsiteY269-4530" fmla="*/ 1149568 h 2045303"/>
                <a:gd name="connsiteX270-4531" fmla="*/ 8308316 w 12162075"/>
                <a:gd name="connsiteY270-4532" fmla="*/ 1823008 h 2045303"/>
                <a:gd name="connsiteX271-4533" fmla="*/ 8294565 w 12162075"/>
                <a:gd name="connsiteY271-4534" fmla="*/ 1829413 h 2045303"/>
                <a:gd name="connsiteX272-4535" fmla="*/ 8244604 w 12162075"/>
                <a:gd name="connsiteY272-4536" fmla="*/ 1812130 h 2045303"/>
                <a:gd name="connsiteX273-4537" fmla="*/ 8241180 w 12162075"/>
                <a:gd name="connsiteY273-4538" fmla="*/ 1805086 h 2045303"/>
                <a:gd name="connsiteX274-4539" fmla="*/ 8241277 w 12162075"/>
                <a:gd name="connsiteY274-4540" fmla="*/ 1804819 h 2045303"/>
                <a:gd name="connsiteX275-4541" fmla="*/ 8504177 w 12162075"/>
                <a:gd name="connsiteY275-4542" fmla="*/ 1154816 h 2045303"/>
                <a:gd name="connsiteX276-4543" fmla="*/ 8501117 w 12162075"/>
                <a:gd name="connsiteY276-4544" fmla="*/ 1147602 h 2045303"/>
                <a:gd name="connsiteX277-4545" fmla="*/ 8498769 w 12162075"/>
                <a:gd name="connsiteY277-4546" fmla="*/ 1147202 h 2045303"/>
                <a:gd name="connsiteX278-4547" fmla="*/ 8456074 w 12162075"/>
                <a:gd name="connsiteY278-4548" fmla="*/ 1149346 h 2045303"/>
                <a:gd name="connsiteX279-4549" fmla="*/ 8446664 w 12162075"/>
                <a:gd name="connsiteY279-4550" fmla="*/ 1155785 h 2045303"/>
                <a:gd name="connsiteX280-4551" fmla="*/ 8427540 w 12162075"/>
                <a:gd name="connsiteY280-4552" fmla="*/ 1198533 h 2045303"/>
                <a:gd name="connsiteX281-4553" fmla="*/ 8430315 w 12162075"/>
                <a:gd name="connsiteY281-4554" fmla="*/ 1205844 h 2045303"/>
                <a:gd name="connsiteX282-4555" fmla="*/ 8432699 w 12162075"/>
                <a:gd name="connsiteY282-4556" fmla="*/ 1206334 h 2045303"/>
                <a:gd name="connsiteX283-4557" fmla="*/ 8837263 w 12162075"/>
                <a:gd name="connsiteY283-4558" fmla="*/ 1198791 h 2045303"/>
                <a:gd name="connsiteX284-4559" fmla="*/ 8842912 w 12162075"/>
                <a:gd name="connsiteY284-4560" fmla="*/ 1204226 h 2045303"/>
                <a:gd name="connsiteX285-4561" fmla="*/ 8842663 w 12162075"/>
                <a:gd name="connsiteY285-4562" fmla="*/ 1205969 h 2045303"/>
                <a:gd name="connsiteX286-4563" fmla="*/ 8825923 w 12162075"/>
                <a:gd name="connsiteY286-4564" fmla="*/ 1259933 h 2045303"/>
                <a:gd name="connsiteX287-4565" fmla="*/ 8815454 w 12162075"/>
                <a:gd name="connsiteY287-4566" fmla="*/ 1267618 h 2045303"/>
                <a:gd name="connsiteX288-4567" fmla="*/ 8405935 w 12162075"/>
                <a:gd name="connsiteY288-4568" fmla="*/ 1265723 h 2045303"/>
                <a:gd name="connsiteX289-4569" fmla="*/ 8395831 w 12162075"/>
                <a:gd name="connsiteY289-4570" fmla="*/ 1272394 h 2045303"/>
                <a:gd name="connsiteX290-4571" fmla="*/ 8376796 w 12162075"/>
                <a:gd name="connsiteY290-4572" fmla="*/ 1317526 h 2045303"/>
                <a:gd name="connsiteX291-4573" fmla="*/ 8379741 w 12162075"/>
                <a:gd name="connsiteY291-4574" fmla="*/ 1324784 h 2045303"/>
                <a:gd name="connsiteX292-4575" fmla="*/ 8381671 w 12162075"/>
                <a:gd name="connsiteY292-4576" fmla="*/ 1325220 h 2045303"/>
                <a:gd name="connsiteX293-4577" fmla="*/ 8793075 w 12162075"/>
                <a:gd name="connsiteY293-4578" fmla="*/ 1342244 h 2045303"/>
                <a:gd name="connsiteX294-4579" fmla="*/ 8798367 w 12162075"/>
                <a:gd name="connsiteY294-4580" fmla="*/ 1348008 h 2045303"/>
                <a:gd name="connsiteX295-4581" fmla="*/ 8798136 w 12162075"/>
                <a:gd name="connsiteY295-4582" fmla="*/ 1349360 h 2045303"/>
                <a:gd name="connsiteX296-4583" fmla="*/ 8779546 w 12162075"/>
                <a:gd name="connsiteY296-4584" fmla="*/ 1409843 h 2045303"/>
                <a:gd name="connsiteX297-4585" fmla="*/ 8768277 w 12162075"/>
                <a:gd name="connsiteY297-4586" fmla="*/ 1417510 h 2045303"/>
                <a:gd name="connsiteX298-4587" fmla="*/ 8356267 w 12162075"/>
                <a:gd name="connsiteY298-4588" fmla="*/ 1385623 h 2045303"/>
                <a:gd name="connsiteX299-4589" fmla="*/ 8345434 w 12162075"/>
                <a:gd name="connsiteY299-4590" fmla="*/ 1392134 h 2045303"/>
                <a:gd name="connsiteX300-4591" fmla="*/ 8324522 w 12162075"/>
                <a:gd name="connsiteY300-4592" fmla="*/ 1439960 h 2045303"/>
                <a:gd name="connsiteX301-4593" fmla="*/ 8327360 w 12162075"/>
                <a:gd name="connsiteY301-4594" fmla="*/ 1447236 h 2045303"/>
                <a:gd name="connsiteX302-4595" fmla="*/ 8328970 w 12162075"/>
                <a:gd name="connsiteY302-4596" fmla="*/ 1447672 h 2045303"/>
                <a:gd name="connsiteX303-4597" fmla="*/ 8745764 w 12162075"/>
                <a:gd name="connsiteY303-4598" fmla="*/ 1496735 h 2045303"/>
                <a:gd name="connsiteX304-4599" fmla="*/ 8750612 w 12162075"/>
                <a:gd name="connsiteY304-4600" fmla="*/ 1502872 h 2045303"/>
                <a:gd name="connsiteX305-4601" fmla="*/ 8750407 w 12162075"/>
                <a:gd name="connsiteY305-4602" fmla="*/ 1503851 h 2045303"/>
                <a:gd name="connsiteX306-4603" fmla="*/ 8729523 w 12162075"/>
                <a:gd name="connsiteY306-4604" fmla="*/ 1571156 h 2045303"/>
                <a:gd name="connsiteX307-4605" fmla="*/ 8717355 w 12162075"/>
                <a:gd name="connsiteY307-4606" fmla="*/ 1578699 h 2045303"/>
                <a:gd name="connsiteX308-4607" fmla="*/ 8304145 w 12162075"/>
                <a:gd name="connsiteY308-4608" fmla="*/ 1511651 h 2045303"/>
                <a:gd name="connsiteX309-4609" fmla="*/ 8292484 w 12162075"/>
                <a:gd name="connsiteY309-4610" fmla="*/ 1517878 h 2045303"/>
                <a:gd name="connsiteX310-4611" fmla="*/ 8270069 w 12162075"/>
                <a:gd name="connsiteY310-4612" fmla="*/ 1568782 h 2045303"/>
                <a:gd name="connsiteX311-4613" fmla="*/ 8273120 w 12162075"/>
                <a:gd name="connsiteY311-4614" fmla="*/ 1576636 h 2045303"/>
                <a:gd name="connsiteX312-4615" fmla="*/ 8274339 w 12162075"/>
                <a:gd name="connsiteY312-4616" fmla="*/ 1577027 h 2045303"/>
                <a:gd name="connsiteX313-4617" fmla="*/ 8694513 w 12162075"/>
                <a:gd name="connsiteY313-4618" fmla="*/ 1661713 h 2045303"/>
                <a:gd name="connsiteX314-4619" fmla="*/ 8698863 w 12162075"/>
                <a:gd name="connsiteY314-4620" fmla="*/ 1668250 h 2045303"/>
                <a:gd name="connsiteX315-4621" fmla="*/ 8698711 w 12162075"/>
                <a:gd name="connsiteY315-4622" fmla="*/ 1668829 h 2045303"/>
                <a:gd name="connsiteX316-4623" fmla="*/ 8676813 w 12162075"/>
                <a:gd name="connsiteY316-4624" fmla="*/ 1739336 h 2045303"/>
                <a:gd name="connsiteX317-4625" fmla="*/ 8663853 w 12162075"/>
                <a:gd name="connsiteY317-4626" fmla="*/ 1746710 h 2045303"/>
                <a:gd name="connsiteX318-4627" fmla="*/ 8245031 w 12162075"/>
                <a:gd name="connsiteY318-4628" fmla="*/ 1646396 h 2045303"/>
                <a:gd name="connsiteX319-4629" fmla="*/ 8232454 w 12162075"/>
                <a:gd name="connsiteY319-4630" fmla="*/ 1652729 h 2045303"/>
                <a:gd name="connsiteX320-4631" fmla="*/ 8209008 w 12162075"/>
                <a:gd name="connsiteY320-4632" fmla="*/ 1707778 h 2045303"/>
                <a:gd name="connsiteX321-4633" fmla="*/ 8211943 w 12162075"/>
                <a:gd name="connsiteY321-4634" fmla="*/ 1715045 h 2045303"/>
                <a:gd name="connsiteX322-4635" fmla="*/ 8212566 w 12162075"/>
                <a:gd name="connsiteY322-4636" fmla="*/ 1715267 h 2045303"/>
                <a:gd name="connsiteX323-4637" fmla="*/ 8636911 w 12162075"/>
                <a:gd name="connsiteY323-4638" fmla="*/ 1839179 h 2045303"/>
                <a:gd name="connsiteX324-4639" fmla="*/ 8640674 w 12162075"/>
                <a:gd name="connsiteY324-4640" fmla="*/ 1846054 h 2045303"/>
                <a:gd name="connsiteX325-4641" fmla="*/ 8640647 w 12162075"/>
                <a:gd name="connsiteY325-4642" fmla="*/ 1846143 h 2045303"/>
                <a:gd name="connsiteX326-4643" fmla="*/ 8609516 w 12162075"/>
                <a:gd name="connsiteY326-4644" fmla="*/ 1946404 h 2045303"/>
                <a:gd name="connsiteX327-4645" fmla="*/ 8602578 w 12162075"/>
                <a:gd name="connsiteY327-4646" fmla="*/ 1950024 h 2045303"/>
                <a:gd name="connsiteX328-4647" fmla="*/ 8602400 w 12162075"/>
                <a:gd name="connsiteY328-4648" fmla="*/ 1949962 h 2045303"/>
                <a:gd name="connsiteX329-4649" fmla="*/ 8174007 w 12162075"/>
                <a:gd name="connsiteY329-4650" fmla="*/ 1799375 h 2045303"/>
                <a:gd name="connsiteX330-4651" fmla="*/ 8139105 w 12162075"/>
                <a:gd name="connsiteY330-4652" fmla="*/ 1793416 h 2045303"/>
                <a:gd name="connsiteX331-4653" fmla="*/ 0 w 12162075"/>
                <a:gd name="connsiteY331-4654" fmla="*/ 1793416 h 2045303"/>
                <a:gd name="connsiteX0-4655" fmla="*/ 12171600 w 12171600"/>
                <a:gd name="connsiteY0-4656" fmla="*/ 1793313 h 2045303"/>
                <a:gd name="connsiteX1-4657" fmla="*/ 11301369 w 12171600"/>
                <a:gd name="connsiteY1-4658" fmla="*/ 1793313 h 2045303"/>
                <a:gd name="connsiteX2-4659" fmla="*/ 11277110 w 12171600"/>
                <a:gd name="connsiteY2-4660" fmla="*/ 1735716 h 2045303"/>
                <a:gd name="connsiteX3-4661" fmla="*/ 11311817 w 12171600"/>
                <a:gd name="connsiteY3-4662" fmla="*/ 921909 h 2045303"/>
                <a:gd name="connsiteX4-4663" fmla="*/ 11320561 w 12171600"/>
                <a:gd name="connsiteY4-4664" fmla="*/ 853065 h 2045303"/>
                <a:gd name="connsiteX5-4665" fmla="*/ 11351274 w 12171600"/>
                <a:gd name="connsiteY5-4666" fmla="*/ 709763 h 2045303"/>
                <a:gd name="connsiteX6-4667" fmla="*/ 11344576 w 12171600"/>
                <a:gd name="connsiteY6-4668" fmla="*/ 699410 h 2045303"/>
                <a:gd name="connsiteX7-4669" fmla="*/ 11342246 w 12171600"/>
                <a:gd name="connsiteY7-4670" fmla="*/ 699232 h 2045303"/>
                <a:gd name="connsiteX8-4671" fmla="*/ 10650002 w 12171600"/>
                <a:gd name="connsiteY8-4672" fmla="*/ 745707 h 2045303"/>
                <a:gd name="connsiteX9-4673" fmla="*/ 10464273 w 12171600"/>
                <a:gd name="connsiteY9-4674" fmla="*/ 1069836 h 2045303"/>
                <a:gd name="connsiteX10-4675" fmla="*/ 10484846 w 12171600"/>
                <a:gd name="connsiteY10-4676" fmla="*/ 747984 h 2045303"/>
                <a:gd name="connsiteX11-4677" fmla="*/ 10186057 w 12171600"/>
                <a:gd name="connsiteY11-4678" fmla="*/ 940642 h 2045303"/>
                <a:gd name="connsiteX12-4679" fmla="*/ 10388064 w 12171600"/>
                <a:gd name="connsiteY12-4680" fmla="*/ 664827 h 2045303"/>
                <a:gd name="connsiteX13-4681" fmla="*/ 10046936 w 12171600"/>
                <a:gd name="connsiteY13-4682" fmla="*/ 703341 h 2045303"/>
                <a:gd name="connsiteX14-4683" fmla="*/ 10355118 w 12171600"/>
                <a:gd name="connsiteY14-4684" fmla="*/ 557754 h 2045303"/>
                <a:gd name="connsiteX15-4685" fmla="*/ 10040603 w 12171600"/>
                <a:gd name="connsiteY15-4686" fmla="*/ 412593 h 2045303"/>
                <a:gd name="connsiteX16-4687" fmla="*/ 10381686 w 12171600"/>
                <a:gd name="connsiteY16-4688" fmla="*/ 434901 h 2045303"/>
                <a:gd name="connsiteX17-4689" fmla="*/ 10180525 w 12171600"/>
                <a:gd name="connsiteY17-4690" fmla="*/ 157646 h 2045303"/>
                <a:gd name="connsiteX18-4691" fmla="*/ 10467164 w 12171600"/>
                <a:gd name="connsiteY18-4692" fmla="*/ 348214 h 2045303"/>
                <a:gd name="connsiteX19-4693" fmla="*/ 10429157 w 12171600"/>
                <a:gd name="connsiteY19-4694" fmla="*/ 6793 h 2045303"/>
                <a:gd name="connsiteX20-4695" fmla="*/ 10580046 w 12171600"/>
                <a:gd name="connsiteY20-4696" fmla="*/ 312768 h 2045303"/>
                <a:gd name="connsiteX21-4697" fmla="*/ 10719905 w 12171600"/>
                <a:gd name="connsiteY21-4698" fmla="*/ 460 h 2045303"/>
                <a:gd name="connsiteX22-4699" fmla="*/ 10699020 w 12171600"/>
                <a:gd name="connsiteY22-4700" fmla="*/ 344371 h 2045303"/>
                <a:gd name="connsiteX23-4701" fmla="*/ 10973776 w 12171600"/>
                <a:gd name="connsiteY23-4702" fmla="*/ 144820 h 2045303"/>
                <a:gd name="connsiteX24-4703" fmla="*/ 10784320 w 12171600"/>
                <a:gd name="connsiteY24-4704" fmla="*/ 426976 h 2045303"/>
                <a:gd name="connsiteX25-4705" fmla="*/ 11125750 w 12171600"/>
                <a:gd name="connsiteY25-4706" fmla="*/ 388978 h 2045303"/>
                <a:gd name="connsiteX26-4707" fmla="*/ 10817408 w 12171600"/>
                <a:gd name="connsiteY26-4708" fmla="*/ 540205 h 2045303"/>
                <a:gd name="connsiteX27-4709" fmla="*/ 11119150 w 12171600"/>
                <a:gd name="connsiteY27-4710" fmla="*/ 677698 h 2045303"/>
                <a:gd name="connsiteX28-4711" fmla="*/ 10781625 w 12171600"/>
                <a:gd name="connsiteY28-4712" fmla="*/ 658343 h 2045303"/>
                <a:gd name="connsiteX29-4713" fmla="*/ 10428943 w 12171600"/>
                <a:gd name="connsiteY29-4714" fmla="*/ 659891 h 2045303"/>
                <a:gd name="connsiteX30-4715" fmla="*/ 10552953 w 12171600"/>
                <a:gd name="connsiteY30-4716" fmla="*/ 377566 h 2045303"/>
                <a:gd name="connsiteX31-4717" fmla="*/ 10761087 w 12171600"/>
                <a:gd name="connsiteY31-4718" fmla="*/ 613176 h 2045303"/>
                <a:gd name="connsiteX32-4719" fmla="*/ 10684967 w 12171600"/>
                <a:gd name="connsiteY32-4720" fmla="*/ 706366 h 2045303"/>
                <a:gd name="connsiteX33-4721" fmla="*/ 10648597 w 12171600"/>
                <a:gd name="connsiteY33-4722" fmla="*/ 749175 h 2045303"/>
                <a:gd name="connsiteX34-4723" fmla="*/ 10209263 w 12171600"/>
                <a:gd name="connsiteY34-4724" fmla="*/ 1783214 h 2045303"/>
                <a:gd name="connsiteX35-4725" fmla="*/ 10213880 w 12171600"/>
                <a:gd name="connsiteY35-4726" fmla="*/ 1794643 h 2045303"/>
                <a:gd name="connsiteX36-4727" fmla="*/ 10214387 w 12171600"/>
                <a:gd name="connsiteY36-4728" fmla="*/ 1794839 h 2045303"/>
                <a:gd name="connsiteX37-4729" fmla="*/ 10920355 w 12171600"/>
                <a:gd name="connsiteY37-4730" fmla="*/ 2044325 h 2045303"/>
                <a:gd name="connsiteX38-4731" fmla="*/ 10937948 w 12171600"/>
                <a:gd name="connsiteY38-4732" fmla="*/ 2040536 h 2045303"/>
                <a:gd name="connsiteX39-4733" fmla="*/ 11238917 w 12171600"/>
                <a:gd name="connsiteY39-4734" fmla="*/ 1752278 h 2045303"/>
                <a:gd name="connsiteX40-4735" fmla="*/ 11249910 w 12171600"/>
                <a:gd name="connsiteY40-4736" fmla="*/ 1727898 h 2045303"/>
                <a:gd name="connsiteX41-4737" fmla="*/ 11290613 w 12171600"/>
                <a:gd name="connsiteY41-4738" fmla="*/ 935936 h 2045303"/>
                <a:gd name="connsiteX42-4739" fmla="*/ 11281122 w 12171600"/>
                <a:gd name="connsiteY42-4740" fmla="*/ 934246 h 2045303"/>
                <a:gd name="connsiteX43-4741" fmla="*/ 10949832 w 12171600"/>
                <a:gd name="connsiteY43-4742" fmla="*/ 1998046 h 2045303"/>
                <a:gd name="connsiteX44-4743" fmla="*/ 10936783 w 12171600"/>
                <a:gd name="connsiteY44-4744" fmla="*/ 2004904 h 2045303"/>
                <a:gd name="connsiteX45-4745" fmla="*/ 10936374 w 12171600"/>
                <a:gd name="connsiteY45-4746" fmla="*/ 2004770 h 2045303"/>
                <a:gd name="connsiteX46-4747" fmla="*/ 10788145 w 12171600"/>
                <a:gd name="connsiteY46-4748" fmla="*/ 1952061 h 2045303"/>
                <a:gd name="connsiteX47-4749" fmla="*/ 10782497 w 12171600"/>
                <a:gd name="connsiteY47-4750" fmla="*/ 1941103 h 2045303"/>
                <a:gd name="connsiteX48-4751" fmla="*/ 10782541 w 12171600"/>
                <a:gd name="connsiteY48-4752" fmla="*/ 1940960 h 2045303"/>
                <a:gd name="connsiteX49-4753" fmla="*/ 11188813 w 12171600"/>
                <a:gd name="connsiteY49-4754" fmla="*/ 742789 h 2045303"/>
                <a:gd name="connsiteX50-4755" fmla="*/ 11183352 w 12171600"/>
                <a:gd name="connsiteY50-4756" fmla="*/ 731742 h 2045303"/>
                <a:gd name="connsiteX51-4757" fmla="*/ 11180132 w 12171600"/>
                <a:gd name="connsiteY51-4758" fmla="*/ 731288 h 2045303"/>
                <a:gd name="connsiteX52-4759" fmla="*/ 11083296 w 12171600"/>
                <a:gd name="connsiteY52-4760" fmla="*/ 735967 h 2045303"/>
                <a:gd name="connsiteX53-4761" fmla="*/ 11067908 w 12171600"/>
                <a:gd name="connsiteY53-4762" fmla="*/ 747477 h 2045303"/>
                <a:gd name="connsiteX54-4763" fmla="*/ 10669490 w 12171600"/>
                <a:gd name="connsiteY54-4764" fmla="*/ 1894183 h 2045303"/>
                <a:gd name="connsiteX55-4765" fmla="*/ 10647814 w 12171600"/>
                <a:gd name="connsiteY55-4766" fmla="*/ 1904857 h 2045303"/>
                <a:gd name="connsiteX56-4767" fmla="*/ 10548309 w 12171600"/>
                <a:gd name="connsiteY56-4768" fmla="*/ 1871493 h 2045303"/>
                <a:gd name="connsiteX57-4769" fmla="*/ 10542813 w 12171600"/>
                <a:gd name="connsiteY57-4770" fmla="*/ 1860464 h 2045303"/>
                <a:gd name="connsiteX58-4771" fmla="*/ 10542910 w 12171600"/>
                <a:gd name="connsiteY58-4772" fmla="*/ 1860179 h 2045303"/>
                <a:gd name="connsiteX59-4773" fmla="*/ 10956752 w 12171600"/>
                <a:gd name="connsiteY59-4774" fmla="*/ 753303 h 2045303"/>
                <a:gd name="connsiteX60-4775" fmla="*/ 10951646 w 12171600"/>
                <a:gd name="connsiteY60-4776" fmla="*/ 742078 h 2045303"/>
                <a:gd name="connsiteX61-4777" fmla="*/ 10948044 w 12171600"/>
                <a:gd name="connsiteY61-4778" fmla="*/ 741544 h 2045303"/>
                <a:gd name="connsiteX62-4779" fmla="*/ 10864728 w 12171600"/>
                <a:gd name="connsiteY62-4780" fmla="*/ 746756 h 2045303"/>
                <a:gd name="connsiteX63-4781" fmla="*/ 10849767 w 12171600"/>
                <a:gd name="connsiteY63-4782" fmla="*/ 757732 h 2045303"/>
                <a:gd name="connsiteX64-4783" fmla="*/ 10442748 w 12171600"/>
                <a:gd name="connsiteY64-4784" fmla="*/ 1817476 h 2045303"/>
                <a:gd name="connsiteX65-4785" fmla="*/ 10421107 w 12171600"/>
                <a:gd name="connsiteY65-4786" fmla="*/ 1827545 h 2045303"/>
                <a:gd name="connsiteX66-4787" fmla="*/ 10342523 w 12171600"/>
                <a:gd name="connsiteY66-4788" fmla="*/ 1800318 h 2045303"/>
                <a:gd name="connsiteX67-4789" fmla="*/ 10337142 w 12171600"/>
                <a:gd name="connsiteY67-4790" fmla="*/ 1789218 h 2045303"/>
                <a:gd name="connsiteX68-4791" fmla="*/ 10337293 w 12171600"/>
                <a:gd name="connsiteY68-4792" fmla="*/ 1788809 h 2045303"/>
                <a:gd name="connsiteX69-4793" fmla="*/ 10751001 w 12171600"/>
                <a:gd name="connsiteY69-4794" fmla="*/ 765924 h 2045303"/>
                <a:gd name="connsiteX70-4795" fmla="*/ 10746189 w 12171600"/>
                <a:gd name="connsiteY70-4796" fmla="*/ 754574 h 2045303"/>
                <a:gd name="connsiteX71-4797" fmla="*/ 10742480 w 12171600"/>
                <a:gd name="connsiteY71-4798" fmla="*/ 753952 h 2045303"/>
                <a:gd name="connsiteX72-4799" fmla="*/ 10675334 w 12171600"/>
                <a:gd name="connsiteY72-4800" fmla="*/ 757323 h 2045303"/>
                <a:gd name="connsiteX73-4801" fmla="*/ 10660515 w 12171600"/>
                <a:gd name="connsiteY73-4802" fmla="*/ 767454 h 2045303"/>
                <a:gd name="connsiteX74-4803" fmla="*/ 10630416 w 12171600"/>
                <a:gd name="connsiteY74-4804" fmla="*/ 834724 h 2045303"/>
                <a:gd name="connsiteX75-4805" fmla="*/ 10634810 w 12171600"/>
                <a:gd name="connsiteY75-4806" fmla="*/ 846243 h 2045303"/>
                <a:gd name="connsiteX76-4807" fmla="*/ 10638537 w 12171600"/>
                <a:gd name="connsiteY76-4808" fmla="*/ 846999 h 2045303"/>
                <a:gd name="connsiteX77-4809" fmla="*/ 11275180 w 12171600"/>
                <a:gd name="connsiteY77-4810" fmla="*/ 835133 h 2045303"/>
                <a:gd name="connsiteX78-4811" fmla="*/ 11284057 w 12171600"/>
                <a:gd name="connsiteY78-4812" fmla="*/ 843690 h 2045303"/>
                <a:gd name="connsiteX79-4813" fmla="*/ 11283666 w 12171600"/>
                <a:gd name="connsiteY79-4814" fmla="*/ 846430 h 2045303"/>
                <a:gd name="connsiteX80-4815" fmla="*/ 11257338 w 12171600"/>
                <a:gd name="connsiteY80-4816" fmla="*/ 931347 h 2045303"/>
                <a:gd name="connsiteX81-4817" fmla="*/ 11240856 w 12171600"/>
                <a:gd name="connsiteY81-4818" fmla="*/ 943434 h 2045303"/>
                <a:gd name="connsiteX82-4819" fmla="*/ 10596421 w 12171600"/>
                <a:gd name="connsiteY82-4820" fmla="*/ 940455 h 2045303"/>
                <a:gd name="connsiteX83-4821" fmla="*/ 10580526 w 12171600"/>
                <a:gd name="connsiteY83-4822" fmla="*/ 950951 h 2045303"/>
                <a:gd name="connsiteX84-4823" fmla="*/ 10550578 w 12171600"/>
                <a:gd name="connsiteY84-4824" fmla="*/ 1021974 h 2045303"/>
                <a:gd name="connsiteX85-4825" fmla="*/ 10555221 w 12171600"/>
                <a:gd name="connsiteY85-4826" fmla="*/ 1033395 h 2045303"/>
                <a:gd name="connsiteX86-4827" fmla="*/ 10558245 w 12171600"/>
                <a:gd name="connsiteY86-4828" fmla="*/ 1034071 h 2045303"/>
                <a:gd name="connsiteX87-4829" fmla="*/ 11205624 w 12171600"/>
                <a:gd name="connsiteY87-4830" fmla="*/ 1060897 h 2045303"/>
                <a:gd name="connsiteX88-4831" fmla="*/ 11214012 w 12171600"/>
                <a:gd name="connsiteY88-4832" fmla="*/ 1069916 h 2045303"/>
                <a:gd name="connsiteX89-4833" fmla="*/ 11213629 w 12171600"/>
                <a:gd name="connsiteY89-4834" fmla="*/ 1072167 h 2045303"/>
                <a:gd name="connsiteX90-4835" fmla="*/ 11184375 w 12171600"/>
                <a:gd name="connsiteY90-4836" fmla="*/ 1167340 h 2045303"/>
                <a:gd name="connsiteX91-4837" fmla="*/ 11166639 w 12171600"/>
                <a:gd name="connsiteY91-4838" fmla="*/ 1179410 h 2045303"/>
                <a:gd name="connsiteX92-4839" fmla="*/ 10518299 w 12171600"/>
                <a:gd name="connsiteY92-4840" fmla="*/ 1129226 h 2045303"/>
                <a:gd name="connsiteX93-4841" fmla="*/ 10501248 w 12171600"/>
                <a:gd name="connsiteY93-4842" fmla="*/ 1139473 h 2045303"/>
                <a:gd name="connsiteX94-4843" fmla="*/ 10468338 w 12171600"/>
                <a:gd name="connsiteY94-4844" fmla="*/ 1214730 h 2045303"/>
                <a:gd name="connsiteX95-4845" fmla="*/ 10472830 w 12171600"/>
                <a:gd name="connsiteY95-4846" fmla="*/ 1226213 h 2045303"/>
                <a:gd name="connsiteX96-4847" fmla="*/ 10475311 w 12171600"/>
                <a:gd name="connsiteY96-4848" fmla="*/ 1226880 h 2045303"/>
                <a:gd name="connsiteX97-4849" fmla="*/ 11131203 w 12171600"/>
                <a:gd name="connsiteY97-4850" fmla="*/ 1303961 h 2045303"/>
                <a:gd name="connsiteX98-4851" fmla="*/ 11138843 w 12171600"/>
                <a:gd name="connsiteY98-4852" fmla="*/ 1313630 h 2045303"/>
                <a:gd name="connsiteX99-4853" fmla="*/ 11138514 w 12171600"/>
                <a:gd name="connsiteY99-4854" fmla="*/ 1315204 h 2045303"/>
                <a:gd name="connsiteX100-4855" fmla="*/ 11105604 w 12171600"/>
                <a:gd name="connsiteY100-4856" fmla="*/ 1421122 h 2045303"/>
                <a:gd name="connsiteX101-4857" fmla="*/ 11086453 w 12171600"/>
                <a:gd name="connsiteY101-4858" fmla="*/ 1432978 h 2045303"/>
                <a:gd name="connsiteX102-4859" fmla="*/ 10436255 w 12171600"/>
                <a:gd name="connsiteY102-4860" fmla="*/ 1327479 h 2045303"/>
                <a:gd name="connsiteX103-4861" fmla="*/ 10417905 w 12171600"/>
                <a:gd name="connsiteY103-4862" fmla="*/ 1337263 h 2045303"/>
                <a:gd name="connsiteX104-4863" fmla="*/ 10382549 w 12171600"/>
                <a:gd name="connsiteY104-4864" fmla="*/ 1417395 h 2045303"/>
                <a:gd name="connsiteX105-4865" fmla="*/ 10387343 w 12171600"/>
                <a:gd name="connsiteY105-4866" fmla="*/ 1429758 h 2045303"/>
                <a:gd name="connsiteX106-4867" fmla="*/ 10389282 w 12171600"/>
                <a:gd name="connsiteY106-4868" fmla="*/ 1430372 h 2045303"/>
                <a:gd name="connsiteX107-4869" fmla="*/ 11050457 w 12171600"/>
                <a:gd name="connsiteY107-4870" fmla="*/ 1563640 h 2045303"/>
                <a:gd name="connsiteX108-4871" fmla="*/ 11057288 w 12171600"/>
                <a:gd name="connsiteY108-4872" fmla="*/ 1573905 h 2045303"/>
                <a:gd name="connsiteX109-4873" fmla="*/ 11057066 w 12171600"/>
                <a:gd name="connsiteY109-4874" fmla="*/ 1574768 h 2045303"/>
                <a:gd name="connsiteX110-4875" fmla="*/ 11022617 w 12171600"/>
                <a:gd name="connsiteY110-4876" fmla="*/ 1685711 h 2045303"/>
                <a:gd name="connsiteX111-4877" fmla="*/ 11002212 w 12171600"/>
                <a:gd name="connsiteY111-4878" fmla="*/ 1697318 h 2045303"/>
                <a:gd name="connsiteX112-4879" fmla="*/ 10343119 w 12171600"/>
                <a:gd name="connsiteY112-4880" fmla="*/ 1539465 h 2045303"/>
                <a:gd name="connsiteX113-4881" fmla="*/ 10323319 w 12171600"/>
                <a:gd name="connsiteY113-4882" fmla="*/ 1549436 h 2045303"/>
                <a:gd name="connsiteX114-4883" fmla="*/ 10286487 w 12171600"/>
                <a:gd name="connsiteY114-4884" fmla="*/ 1636061 h 2045303"/>
                <a:gd name="connsiteX115-4885" fmla="*/ 10291103 w 12171600"/>
                <a:gd name="connsiteY115-4886" fmla="*/ 1647490 h 2045303"/>
                <a:gd name="connsiteX116-4887" fmla="*/ 10292064 w 12171600"/>
                <a:gd name="connsiteY116-4888" fmla="*/ 1647837 h 2045303"/>
                <a:gd name="connsiteX117-4889" fmla="*/ 10959891 w 12171600"/>
                <a:gd name="connsiteY117-4890" fmla="*/ 1842906 h 2045303"/>
                <a:gd name="connsiteX118-4891" fmla="*/ 10965807 w 12171600"/>
                <a:gd name="connsiteY118-4892" fmla="*/ 1853739 h 2045303"/>
                <a:gd name="connsiteX119-4893" fmla="*/ 10965771 w 12171600"/>
                <a:gd name="connsiteY119-4894" fmla="*/ 1853855 h 2045303"/>
                <a:gd name="connsiteX120-4895" fmla="*/ 10916851 w 12171600"/>
                <a:gd name="connsiteY120-4896" fmla="*/ 2011637 h 2045303"/>
                <a:gd name="connsiteX121-4897" fmla="*/ 10905928 w 12171600"/>
                <a:gd name="connsiteY121-4898" fmla="*/ 2017374 h 2045303"/>
                <a:gd name="connsiteX122-4899" fmla="*/ 10905634 w 12171600"/>
                <a:gd name="connsiteY122-4900" fmla="*/ 2017276 h 2045303"/>
                <a:gd name="connsiteX123-4901" fmla="*/ 10231509 w 12171600"/>
                <a:gd name="connsiteY123-4902" fmla="*/ 1780252 h 2045303"/>
                <a:gd name="connsiteX124-4903" fmla="*/ 10176584 w 12171600"/>
                <a:gd name="connsiteY124-4904" fmla="*/ 1770877 h 2045303"/>
                <a:gd name="connsiteX125-4905" fmla="*/ 10091809 w 12171600"/>
                <a:gd name="connsiteY125-4906" fmla="*/ 1771037 h 2045303"/>
                <a:gd name="connsiteX126-4907" fmla="*/ 9939524 w 12171600"/>
                <a:gd name="connsiteY126-4908" fmla="*/ 1771037 h 2045303"/>
                <a:gd name="connsiteX127-4909" fmla="*/ 9924332 w 12171600"/>
                <a:gd name="connsiteY127-4910" fmla="*/ 1755863 h 2045303"/>
                <a:gd name="connsiteX128-4911" fmla="*/ 9924350 w 12171600"/>
                <a:gd name="connsiteY128-4912" fmla="*/ 1755205 h 2045303"/>
                <a:gd name="connsiteX129-4913" fmla="*/ 9951389 w 12171600"/>
                <a:gd name="connsiteY129-4914" fmla="*/ 1121906 h 2045303"/>
                <a:gd name="connsiteX130-4915" fmla="*/ 9958203 w 12171600"/>
                <a:gd name="connsiteY130-4916" fmla="*/ 1068280 h 2045303"/>
                <a:gd name="connsiteX131-4917" fmla="*/ 9982129 w 12171600"/>
                <a:gd name="connsiteY131-4918" fmla="*/ 956652 h 2045303"/>
                <a:gd name="connsiteX132-4919" fmla="*/ 9976899 w 12171600"/>
                <a:gd name="connsiteY132-4920" fmla="*/ 948593 h 2045303"/>
                <a:gd name="connsiteX133-4921" fmla="*/ 9975094 w 12171600"/>
                <a:gd name="connsiteY133-4922" fmla="*/ 948451 h 2045303"/>
                <a:gd name="connsiteX134-4923" fmla="*/ 9442758 w 12171600"/>
                <a:gd name="connsiteY134-4924" fmla="*/ 984030 h 2045303"/>
                <a:gd name="connsiteX135-4925" fmla="*/ 9433160 w 12171600"/>
                <a:gd name="connsiteY135-4926" fmla="*/ 991021 h 2045303"/>
                <a:gd name="connsiteX136-4927" fmla="*/ 9092495 w 12171600"/>
                <a:gd name="connsiteY136-4928" fmla="*/ 1792838 h 2045303"/>
                <a:gd name="connsiteX137-4929" fmla="*/ 9096107 w 12171600"/>
                <a:gd name="connsiteY137-4930" fmla="*/ 1801741 h 2045303"/>
                <a:gd name="connsiteX138-4931" fmla="*/ 9096489 w 12171600"/>
                <a:gd name="connsiteY138-4932" fmla="*/ 1801893 h 2045303"/>
                <a:gd name="connsiteX139-4933" fmla="*/ 9646410 w 12171600"/>
                <a:gd name="connsiteY139-4934" fmla="*/ 1996232 h 2045303"/>
                <a:gd name="connsiteX140-4935" fmla="*/ 9660117 w 12171600"/>
                <a:gd name="connsiteY140-4936" fmla="*/ 1993279 h 2045303"/>
                <a:gd name="connsiteX141-4937" fmla="*/ 9894553 w 12171600"/>
                <a:gd name="connsiteY141-4938" fmla="*/ 1768733 h 2045303"/>
                <a:gd name="connsiteX142-4939" fmla="*/ 9903119 w 12171600"/>
                <a:gd name="connsiteY142-4940" fmla="*/ 1749752 h 2045303"/>
                <a:gd name="connsiteX143-4941" fmla="*/ 9934828 w 12171600"/>
                <a:gd name="connsiteY143-4942" fmla="*/ 1132837 h 2045303"/>
                <a:gd name="connsiteX144-4943" fmla="*/ 9931225 w 12171600"/>
                <a:gd name="connsiteY144-4944" fmla="*/ 1128870 h 2045303"/>
                <a:gd name="connsiteX145-4945" fmla="*/ 9927427 w 12171600"/>
                <a:gd name="connsiteY145-4946" fmla="*/ 1131521 h 2045303"/>
                <a:gd name="connsiteX146-4947" fmla="*/ 9669367 w 12171600"/>
                <a:gd name="connsiteY146-4948" fmla="*/ 1960199 h 2045303"/>
                <a:gd name="connsiteX147-4949" fmla="*/ 9659191 w 12171600"/>
                <a:gd name="connsiteY147-4950" fmla="*/ 1965545 h 2045303"/>
                <a:gd name="connsiteX148-4951" fmla="*/ 9658889 w 12171600"/>
                <a:gd name="connsiteY148-4952" fmla="*/ 1965447 h 2045303"/>
                <a:gd name="connsiteX149-4953" fmla="*/ 9543410 w 12171600"/>
                <a:gd name="connsiteY149-4954" fmla="*/ 1924363 h 2045303"/>
                <a:gd name="connsiteX150-4955" fmla="*/ 9539007 w 12171600"/>
                <a:gd name="connsiteY150-4956" fmla="*/ 1915833 h 2045303"/>
                <a:gd name="connsiteX151-4957" fmla="*/ 9539042 w 12171600"/>
                <a:gd name="connsiteY151-4958" fmla="*/ 1915717 h 2045303"/>
                <a:gd name="connsiteX152-4959" fmla="*/ 9855505 w 12171600"/>
                <a:gd name="connsiteY152-4960" fmla="*/ 982384 h 2045303"/>
                <a:gd name="connsiteX153-4961" fmla="*/ 9851245 w 12171600"/>
                <a:gd name="connsiteY153-4962" fmla="*/ 973765 h 2045303"/>
                <a:gd name="connsiteX154-4963" fmla="*/ 9848745 w 12171600"/>
                <a:gd name="connsiteY154-4964" fmla="*/ 973418 h 2045303"/>
                <a:gd name="connsiteX155-4965" fmla="*/ 9773319 w 12171600"/>
                <a:gd name="connsiteY155-4966" fmla="*/ 977065 h 2045303"/>
                <a:gd name="connsiteX156-4967" fmla="*/ 9761329 w 12171600"/>
                <a:gd name="connsiteY156-4968" fmla="*/ 986040 h 2045303"/>
                <a:gd name="connsiteX157-4969" fmla="*/ 9451021 w 12171600"/>
                <a:gd name="connsiteY157-4970" fmla="*/ 1879294 h 2045303"/>
                <a:gd name="connsiteX158-4971" fmla="*/ 9434121 w 12171600"/>
                <a:gd name="connsiteY158-4972" fmla="*/ 1887583 h 2045303"/>
                <a:gd name="connsiteX159-4973" fmla="*/ 9356604 w 12171600"/>
                <a:gd name="connsiteY159-4974" fmla="*/ 1861593 h 2045303"/>
                <a:gd name="connsiteX160-4975" fmla="*/ 9352326 w 12171600"/>
                <a:gd name="connsiteY160-4976" fmla="*/ 1853001 h 2045303"/>
                <a:gd name="connsiteX161-4977" fmla="*/ 9352406 w 12171600"/>
                <a:gd name="connsiteY161-4978" fmla="*/ 1852779 h 2045303"/>
                <a:gd name="connsiteX162-4979" fmla="*/ 9674775 w 12171600"/>
                <a:gd name="connsiteY162-4980" fmla="*/ 990558 h 2045303"/>
                <a:gd name="connsiteX163-4981" fmla="*/ 9670772 w 12171600"/>
                <a:gd name="connsiteY163-4982" fmla="*/ 981824 h 2045303"/>
                <a:gd name="connsiteX164-4983" fmla="*/ 9667988 w 12171600"/>
                <a:gd name="connsiteY164-4984" fmla="*/ 981406 h 2045303"/>
                <a:gd name="connsiteX165-4985" fmla="*/ 9603057 w 12171600"/>
                <a:gd name="connsiteY165-4986" fmla="*/ 985462 h 2045303"/>
                <a:gd name="connsiteX166-4987" fmla="*/ 9591405 w 12171600"/>
                <a:gd name="connsiteY166-4988" fmla="*/ 994018 h 2045303"/>
                <a:gd name="connsiteX167-4989" fmla="*/ 9274355 w 12171600"/>
                <a:gd name="connsiteY167-4990" fmla="*/ 1819513 h 2045303"/>
                <a:gd name="connsiteX168-4991" fmla="*/ 9257455 w 12171600"/>
                <a:gd name="connsiteY168-4992" fmla="*/ 1827358 h 2045303"/>
                <a:gd name="connsiteX169-4993" fmla="*/ 9196207 w 12171600"/>
                <a:gd name="connsiteY169-4994" fmla="*/ 1806180 h 2045303"/>
                <a:gd name="connsiteX170-4995" fmla="*/ 9192018 w 12171600"/>
                <a:gd name="connsiteY170-4996" fmla="*/ 1797534 h 2045303"/>
                <a:gd name="connsiteX171-4997" fmla="*/ 9192133 w 12171600"/>
                <a:gd name="connsiteY171-4998" fmla="*/ 1797214 h 2045303"/>
                <a:gd name="connsiteX172-4999" fmla="*/ 9514484 w 12171600"/>
                <a:gd name="connsiteY172-5000" fmla="*/ 1000414 h 2045303"/>
                <a:gd name="connsiteX173-5001" fmla="*/ 9510749 w 12171600"/>
                <a:gd name="connsiteY173-5002" fmla="*/ 991572 h 2045303"/>
                <a:gd name="connsiteX174-5003" fmla="*/ 9507858 w 12171600"/>
                <a:gd name="connsiteY174-5004" fmla="*/ 991083 h 2045303"/>
                <a:gd name="connsiteX175-5005" fmla="*/ 9455548 w 12171600"/>
                <a:gd name="connsiteY175-5006" fmla="*/ 993752 h 2045303"/>
                <a:gd name="connsiteX176-5007" fmla="*/ 9443985 w 12171600"/>
                <a:gd name="connsiteY176-5008" fmla="*/ 1001641 h 2045303"/>
                <a:gd name="connsiteX177-5009" fmla="*/ 9420539 w 12171600"/>
                <a:gd name="connsiteY177-5010" fmla="*/ 1054040 h 2045303"/>
                <a:gd name="connsiteX178-5011" fmla="*/ 9423954 w 12171600"/>
                <a:gd name="connsiteY178-5012" fmla="*/ 1063005 h 2045303"/>
                <a:gd name="connsiteX179-5013" fmla="*/ 9426863 w 12171600"/>
                <a:gd name="connsiteY179-5014" fmla="*/ 1063601 h 2045303"/>
                <a:gd name="connsiteX180-5015" fmla="*/ 9922784 w 12171600"/>
                <a:gd name="connsiteY180-5016" fmla="*/ 1054360 h 2045303"/>
                <a:gd name="connsiteX181-5017" fmla="*/ 9929696 w 12171600"/>
                <a:gd name="connsiteY181-5018" fmla="*/ 1061040 h 2045303"/>
                <a:gd name="connsiteX182-5019" fmla="*/ 9929393 w 12171600"/>
                <a:gd name="connsiteY182-5020" fmla="*/ 1063165 h 2045303"/>
                <a:gd name="connsiteX183-5021" fmla="*/ 9908882 w 12171600"/>
                <a:gd name="connsiteY183-5022" fmla="*/ 1129306 h 2045303"/>
                <a:gd name="connsiteX184-5023" fmla="*/ 9896047 w 12171600"/>
                <a:gd name="connsiteY184-5024" fmla="*/ 1138725 h 2045303"/>
                <a:gd name="connsiteX185-5025" fmla="*/ 9394060 w 12171600"/>
                <a:gd name="connsiteY185-5026" fmla="*/ 1136404 h 2045303"/>
                <a:gd name="connsiteX186-5027" fmla="*/ 9381678 w 12171600"/>
                <a:gd name="connsiteY186-5028" fmla="*/ 1144587 h 2045303"/>
                <a:gd name="connsiteX187-5029" fmla="*/ 9358348 w 12171600"/>
                <a:gd name="connsiteY187-5030" fmla="*/ 1199903 h 2045303"/>
                <a:gd name="connsiteX188-5031" fmla="*/ 9361968 w 12171600"/>
                <a:gd name="connsiteY188-5032" fmla="*/ 1208806 h 2045303"/>
                <a:gd name="connsiteX189-5033" fmla="*/ 9364325 w 12171600"/>
                <a:gd name="connsiteY189-5034" fmla="*/ 1209331 h 2045303"/>
                <a:gd name="connsiteX190-5035" fmla="*/ 9868652 w 12171600"/>
                <a:gd name="connsiteY190-5036" fmla="*/ 1230198 h 2045303"/>
                <a:gd name="connsiteX191-5037" fmla="*/ 9875171 w 12171600"/>
                <a:gd name="connsiteY191-5038" fmla="*/ 1237243 h 2045303"/>
                <a:gd name="connsiteX192-5039" fmla="*/ 9874878 w 12171600"/>
                <a:gd name="connsiteY192-5040" fmla="*/ 1238977 h 2045303"/>
                <a:gd name="connsiteX193-5041" fmla="*/ 9852090 w 12171600"/>
                <a:gd name="connsiteY193-5042" fmla="*/ 1313105 h 2045303"/>
                <a:gd name="connsiteX194-5043" fmla="*/ 9838276 w 12171600"/>
                <a:gd name="connsiteY194-5044" fmla="*/ 1322507 h 2045303"/>
                <a:gd name="connsiteX195-5045" fmla="*/ 9333238 w 12171600"/>
                <a:gd name="connsiteY195-5046" fmla="*/ 1283415 h 2045303"/>
                <a:gd name="connsiteX196-5047" fmla="*/ 9319958 w 12171600"/>
                <a:gd name="connsiteY196-5048" fmla="*/ 1291420 h 2045303"/>
                <a:gd name="connsiteX197-5049" fmla="*/ 9294324 w 12171600"/>
                <a:gd name="connsiteY197-5050" fmla="*/ 1350044 h 2045303"/>
                <a:gd name="connsiteX198-5051" fmla="*/ 9297820 w 12171600"/>
                <a:gd name="connsiteY198-5052" fmla="*/ 1358984 h 2045303"/>
                <a:gd name="connsiteX199-5053" fmla="*/ 9299750 w 12171600"/>
                <a:gd name="connsiteY199-5054" fmla="*/ 1359508 h 2045303"/>
                <a:gd name="connsiteX200-5055" fmla="*/ 9810623 w 12171600"/>
                <a:gd name="connsiteY200-5056" fmla="*/ 1419529 h 2045303"/>
                <a:gd name="connsiteX201-5057" fmla="*/ 9816573 w 12171600"/>
                <a:gd name="connsiteY201-5058" fmla="*/ 1427045 h 2045303"/>
                <a:gd name="connsiteX202-5059" fmla="*/ 9816307 w 12171600"/>
                <a:gd name="connsiteY202-5060" fmla="*/ 1428282 h 2045303"/>
                <a:gd name="connsiteX203-5061" fmla="*/ 9790708 w 12171600"/>
                <a:gd name="connsiteY203-5062" fmla="*/ 1510789 h 2045303"/>
                <a:gd name="connsiteX204-5063" fmla="*/ 9775791 w 12171600"/>
                <a:gd name="connsiteY204-5064" fmla="*/ 1520030 h 2045303"/>
                <a:gd name="connsiteX205-5065" fmla="*/ 9269286 w 12171600"/>
                <a:gd name="connsiteY205-5066" fmla="*/ 1437852 h 2045303"/>
                <a:gd name="connsiteX206-5067" fmla="*/ 9254992 w 12171600"/>
                <a:gd name="connsiteY206-5068" fmla="*/ 1445475 h 2045303"/>
                <a:gd name="connsiteX207-5069" fmla="*/ 9227481 w 12171600"/>
                <a:gd name="connsiteY207-5070" fmla="*/ 1507898 h 2045303"/>
                <a:gd name="connsiteX208-5071" fmla="*/ 9231216 w 12171600"/>
                <a:gd name="connsiteY208-5072" fmla="*/ 1517522 h 2045303"/>
                <a:gd name="connsiteX209-5073" fmla="*/ 9232719 w 12171600"/>
                <a:gd name="connsiteY209-5074" fmla="*/ 1518002 h 2045303"/>
                <a:gd name="connsiteX210-5075" fmla="*/ 9747720 w 12171600"/>
                <a:gd name="connsiteY210-5076" fmla="*/ 1621812 h 2045303"/>
                <a:gd name="connsiteX211-5077" fmla="*/ 9753039 w 12171600"/>
                <a:gd name="connsiteY211-5078" fmla="*/ 1629817 h 2045303"/>
                <a:gd name="connsiteX212-5079" fmla="*/ 9752870 w 12171600"/>
                <a:gd name="connsiteY212-5080" fmla="*/ 1630484 h 2045303"/>
                <a:gd name="connsiteX213-5081" fmla="*/ 9726124 w 12171600"/>
                <a:gd name="connsiteY213-5082" fmla="*/ 1716904 h 2045303"/>
                <a:gd name="connsiteX214-5083" fmla="*/ 9710238 w 12171600"/>
                <a:gd name="connsiteY214-5084" fmla="*/ 1725941 h 2045303"/>
                <a:gd name="connsiteX215-5085" fmla="*/ 9196856 w 12171600"/>
                <a:gd name="connsiteY215-5086" fmla="*/ 1602981 h 2045303"/>
                <a:gd name="connsiteX216-5087" fmla="*/ 9181433 w 12171600"/>
                <a:gd name="connsiteY216-5088" fmla="*/ 1610746 h 2045303"/>
                <a:gd name="connsiteX217-5089" fmla="*/ 9152668 w 12171600"/>
                <a:gd name="connsiteY217-5090" fmla="*/ 1678186 h 2045303"/>
                <a:gd name="connsiteX218-5091" fmla="*/ 9156243 w 12171600"/>
                <a:gd name="connsiteY218-5092" fmla="*/ 1687089 h 2045303"/>
                <a:gd name="connsiteX219-5093" fmla="*/ 9157008 w 12171600"/>
                <a:gd name="connsiteY219-5094" fmla="*/ 1687365 h 2045303"/>
                <a:gd name="connsiteX220-5095" fmla="*/ 9677203 w 12171600"/>
                <a:gd name="connsiteY220-5096" fmla="*/ 1839357 h 2045303"/>
                <a:gd name="connsiteX221-5097" fmla="*/ 9681819 w 12171600"/>
                <a:gd name="connsiteY221-5098" fmla="*/ 1847771 h 2045303"/>
                <a:gd name="connsiteX222-5099" fmla="*/ 9681784 w 12171600"/>
                <a:gd name="connsiteY222-5100" fmla="*/ 1847878 h 2045303"/>
                <a:gd name="connsiteX223-5101" fmla="*/ 9643679 w 12171600"/>
                <a:gd name="connsiteY223-5102" fmla="*/ 1970820 h 2045303"/>
                <a:gd name="connsiteX224-5103" fmla="*/ 9635185 w 12171600"/>
                <a:gd name="connsiteY224-5104" fmla="*/ 1975294 h 2045303"/>
                <a:gd name="connsiteX225-5105" fmla="*/ 9634945 w 12171600"/>
                <a:gd name="connsiteY225-5106" fmla="*/ 1975214 h 2045303"/>
                <a:gd name="connsiteX226-5107" fmla="*/ 9109822 w 12171600"/>
                <a:gd name="connsiteY226-5108" fmla="*/ 1790579 h 2045303"/>
                <a:gd name="connsiteX227-5109" fmla="*/ 9067039 w 12171600"/>
                <a:gd name="connsiteY227-5110" fmla="*/ 1783276 h 2045303"/>
                <a:gd name="connsiteX228-5111" fmla="*/ 8916879 w 12171600"/>
                <a:gd name="connsiteY228-5112" fmla="*/ 1783276 h 2045303"/>
                <a:gd name="connsiteX229-5113" fmla="*/ 8850899 w 12171600"/>
                <a:gd name="connsiteY229-5114" fmla="*/ 1783498 h 2045303"/>
                <a:gd name="connsiteX230-5115" fmla="*/ 8838509 w 12171600"/>
                <a:gd name="connsiteY230-5116" fmla="*/ 1771126 h 2045303"/>
                <a:gd name="connsiteX231-5117" fmla="*/ 8838518 w 12171600"/>
                <a:gd name="connsiteY231-5118" fmla="*/ 1770583 h 2045303"/>
                <a:gd name="connsiteX232-5119" fmla="*/ 8860576 w 12171600"/>
                <a:gd name="connsiteY232-5120" fmla="*/ 1253965 h 2045303"/>
                <a:gd name="connsiteX233-5121" fmla="*/ 8866136 w 12171600"/>
                <a:gd name="connsiteY233-5122" fmla="*/ 1210212 h 2045303"/>
                <a:gd name="connsiteX234-5123" fmla="*/ 8885650 w 12171600"/>
                <a:gd name="connsiteY234-5124" fmla="*/ 1119148 h 2045303"/>
                <a:gd name="connsiteX235-5125" fmla="*/ 8881408 w 12171600"/>
                <a:gd name="connsiteY235-5126" fmla="*/ 1112575 h 2045303"/>
                <a:gd name="connsiteX236-5127" fmla="*/ 8879922 w 12171600"/>
                <a:gd name="connsiteY236-5128" fmla="*/ 1112459 h 2045303"/>
                <a:gd name="connsiteX237-5129" fmla="*/ 8445632 w 12171600"/>
                <a:gd name="connsiteY237-5130" fmla="*/ 1141465 h 2045303"/>
                <a:gd name="connsiteX238-5131" fmla="*/ 8437814 w 12171600"/>
                <a:gd name="connsiteY238-5132" fmla="*/ 1147175 h 2045303"/>
                <a:gd name="connsiteX239-5133" fmla="*/ 8159918 w 12171600"/>
                <a:gd name="connsiteY239-5134" fmla="*/ 1801288 h 2045303"/>
                <a:gd name="connsiteX240-5135" fmla="*/ 8162844 w 12171600"/>
                <a:gd name="connsiteY240-5136" fmla="*/ 1808555 h 2045303"/>
                <a:gd name="connsiteX241-5137" fmla="*/ 8163165 w 12171600"/>
                <a:gd name="connsiteY241-5138" fmla="*/ 1808679 h 2045303"/>
                <a:gd name="connsiteX242-5139" fmla="*/ 8611793 w 12171600"/>
                <a:gd name="connsiteY242-5140" fmla="*/ 1967217 h 2045303"/>
                <a:gd name="connsiteX243-5141" fmla="*/ 8622982 w 12171600"/>
                <a:gd name="connsiteY243-5142" fmla="*/ 1964816 h 2045303"/>
                <a:gd name="connsiteX244-5143" fmla="*/ 8814217 w 12171600"/>
                <a:gd name="connsiteY244-5144" fmla="*/ 1781631 h 2045303"/>
                <a:gd name="connsiteX245-5145" fmla="*/ 8821200 w 12171600"/>
                <a:gd name="connsiteY245-5146" fmla="*/ 1766145 h 2045303"/>
                <a:gd name="connsiteX246-5147" fmla="*/ 8847083 w 12171600"/>
                <a:gd name="connsiteY246-5148" fmla="*/ 1262806 h 2045303"/>
                <a:gd name="connsiteX247-5149" fmla="*/ 8844166 w 12171600"/>
                <a:gd name="connsiteY247-5150" fmla="*/ 1259559 h 2045303"/>
                <a:gd name="connsiteX248-5151" fmla="*/ 8841053 w 12171600"/>
                <a:gd name="connsiteY248-5152" fmla="*/ 1261730 h 2045303"/>
                <a:gd name="connsiteX249-5153" fmla="*/ 8630525 w 12171600"/>
                <a:gd name="connsiteY249-5154" fmla="*/ 1937767 h 2045303"/>
                <a:gd name="connsiteX250-5155" fmla="*/ 8622235 w 12171600"/>
                <a:gd name="connsiteY250-5156" fmla="*/ 1942134 h 2045303"/>
                <a:gd name="connsiteX251-5157" fmla="*/ 8621977 w 12171600"/>
                <a:gd name="connsiteY251-5158" fmla="*/ 1942045 h 2045303"/>
                <a:gd name="connsiteX252-5159" fmla="*/ 8527765 w 12171600"/>
                <a:gd name="connsiteY252-5160" fmla="*/ 1908557 h 2045303"/>
                <a:gd name="connsiteX253-5161" fmla="*/ 8524172 w 12171600"/>
                <a:gd name="connsiteY253-5162" fmla="*/ 1901610 h 2045303"/>
                <a:gd name="connsiteX254-5163" fmla="*/ 8524207 w 12171600"/>
                <a:gd name="connsiteY254-5164" fmla="*/ 1901504 h 2045303"/>
                <a:gd name="connsiteX255-5165" fmla="*/ 8782401 w 12171600"/>
                <a:gd name="connsiteY255-5166" fmla="*/ 1140060 h 2045303"/>
                <a:gd name="connsiteX256-5167" fmla="*/ 8778932 w 12171600"/>
                <a:gd name="connsiteY256-5168" fmla="*/ 1133033 h 2045303"/>
                <a:gd name="connsiteX257-5169" fmla="*/ 8776887 w 12171600"/>
                <a:gd name="connsiteY257-5170" fmla="*/ 1132748 h 2045303"/>
                <a:gd name="connsiteX258-5171" fmla="*/ 8715345 w 12171600"/>
                <a:gd name="connsiteY258-5172" fmla="*/ 1135728 h 2045303"/>
                <a:gd name="connsiteX259-5173" fmla="*/ 8705560 w 12171600"/>
                <a:gd name="connsiteY259-5174" fmla="*/ 1143039 h 2045303"/>
                <a:gd name="connsiteX260-5175" fmla="*/ 8452410 w 12171600"/>
                <a:gd name="connsiteY260-5176" fmla="*/ 1871778 h 2045303"/>
                <a:gd name="connsiteX261-5177" fmla="*/ 8438632 w 12171600"/>
                <a:gd name="connsiteY261-5178" fmla="*/ 1878538 h 2045303"/>
                <a:gd name="connsiteX262-5179" fmla="*/ 8375391 w 12171600"/>
                <a:gd name="connsiteY262-5180" fmla="*/ 1857342 h 2045303"/>
                <a:gd name="connsiteX263-5181" fmla="*/ 8371904 w 12171600"/>
                <a:gd name="connsiteY263-5182" fmla="*/ 1850324 h 2045303"/>
                <a:gd name="connsiteX264-5183" fmla="*/ 8371967 w 12171600"/>
                <a:gd name="connsiteY264-5184" fmla="*/ 1850146 h 2045303"/>
                <a:gd name="connsiteX265-5185" fmla="*/ 8634955 w 12171600"/>
                <a:gd name="connsiteY265-5186" fmla="*/ 1146748 h 2045303"/>
                <a:gd name="connsiteX266-5187" fmla="*/ 8631708 w 12171600"/>
                <a:gd name="connsiteY266-5188" fmla="*/ 1139615 h 2045303"/>
                <a:gd name="connsiteX267-5189" fmla="*/ 8629422 w 12171600"/>
                <a:gd name="connsiteY267-5190" fmla="*/ 1139277 h 2045303"/>
                <a:gd name="connsiteX268-5191" fmla="*/ 8576472 w 12171600"/>
                <a:gd name="connsiteY268-5192" fmla="*/ 1142586 h 2045303"/>
                <a:gd name="connsiteX269-5193" fmla="*/ 8566973 w 12171600"/>
                <a:gd name="connsiteY269-5194" fmla="*/ 1149568 h 2045303"/>
                <a:gd name="connsiteX270-5195" fmla="*/ 8308316 w 12171600"/>
                <a:gd name="connsiteY270-5196" fmla="*/ 1823008 h 2045303"/>
                <a:gd name="connsiteX271-5197" fmla="*/ 8294565 w 12171600"/>
                <a:gd name="connsiteY271-5198" fmla="*/ 1829413 h 2045303"/>
                <a:gd name="connsiteX272-5199" fmla="*/ 8244604 w 12171600"/>
                <a:gd name="connsiteY272-5200" fmla="*/ 1812130 h 2045303"/>
                <a:gd name="connsiteX273-5201" fmla="*/ 8241180 w 12171600"/>
                <a:gd name="connsiteY273-5202" fmla="*/ 1805086 h 2045303"/>
                <a:gd name="connsiteX274-5203" fmla="*/ 8241277 w 12171600"/>
                <a:gd name="connsiteY274-5204" fmla="*/ 1804819 h 2045303"/>
                <a:gd name="connsiteX275-5205" fmla="*/ 8504177 w 12171600"/>
                <a:gd name="connsiteY275-5206" fmla="*/ 1154816 h 2045303"/>
                <a:gd name="connsiteX276-5207" fmla="*/ 8501117 w 12171600"/>
                <a:gd name="connsiteY276-5208" fmla="*/ 1147602 h 2045303"/>
                <a:gd name="connsiteX277-5209" fmla="*/ 8498769 w 12171600"/>
                <a:gd name="connsiteY277-5210" fmla="*/ 1147202 h 2045303"/>
                <a:gd name="connsiteX278-5211" fmla="*/ 8456074 w 12171600"/>
                <a:gd name="connsiteY278-5212" fmla="*/ 1149346 h 2045303"/>
                <a:gd name="connsiteX279-5213" fmla="*/ 8446664 w 12171600"/>
                <a:gd name="connsiteY279-5214" fmla="*/ 1155785 h 2045303"/>
                <a:gd name="connsiteX280-5215" fmla="*/ 8427540 w 12171600"/>
                <a:gd name="connsiteY280-5216" fmla="*/ 1198533 h 2045303"/>
                <a:gd name="connsiteX281-5217" fmla="*/ 8430315 w 12171600"/>
                <a:gd name="connsiteY281-5218" fmla="*/ 1205844 h 2045303"/>
                <a:gd name="connsiteX282-5219" fmla="*/ 8432699 w 12171600"/>
                <a:gd name="connsiteY282-5220" fmla="*/ 1206334 h 2045303"/>
                <a:gd name="connsiteX283-5221" fmla="*/ 8837263 w 12171600"/>
                <a:gd name="connsiteY283-5222" fmla="*/ 1198791 h 2045303"/>
                <a:gd name="connsiteX284-5223" fmla="*/ 8842912 w 12171600"/>
                <a:gd name="connsiteY284-5224" fmla="*/ 1204226 h 2045303"/>
                <a:gd name="connsiteX285-5225" fmla="*/ 8842663 w 12171600"/>
                <a:gd name="connsiteY285-5226" fmla="*/ 1205969 h 2045303"/>
                <a:gd name="connsiteX286-5227" fmla="*/ 8825923 w 12171600"/>
                <a:gd name="connsiteY286-5228" fmla="*/ 1259933 h 2045303"/>
                <a:gd name="connsiteX287-5229" fmla="*/ 8815454 w 12171600"/>
                <a:gd name="connsiteY287-5230" fmla="*/ 1267618 h 2045303"/>
                <a:gd name="connsiteX288-5231" fmla="*/ 8405935 w 12171600"/>
                <a:gd name="connsiteY288-5232" fmla="*/ 1265723 h 2045303"/>
                <a:gd name="connsiteX289-5233" fmla="*/ 8395831 w 12171600"/>
                <a:gd name="connsiteY289-5234" fmla="*/ 1272394 h 2045303"/>
                <a:gd name="connsiteX290-5235" fmla="*/ 8376796 w 12171600"/>
                <a:gd name="connsiteY290-5236" fmla="*/ 1317526 h 2045303"/>
                <a:gd name="connsiteX291-5237" fmla="*/ 8379741 w 12171600"/>
                <a:gd name="connsiteY291-5238" fmla="*/ 1324784 h 2045303"/>
                <a:gd name="connsiteX292-5239" fmla="*/ 8381671 w 12171600"/>
                <a:gd name="connsiteY292-5240" fmla="*/ 1325220 h 2045303"/>
                <a:gd name="connsiteX293-5241" fmla="*/ 8793075 w 12171600"/>
                <a:gd name="connsiteY293-5242" fmla="*/ 1342244 h 2045303"/>
                <a:gd name="connsiteX294-5243" fmla="*/ 8798367 w 12171600"/>
                <a:gd name="connsiteY294-5244" fmla="*/ 1348008 h 2045303"/>
                <a:gd name="connsiteX295-5245" fmla="*/ 8798136 w 12171600"/>
                <a:gd name="connsiteY295-5246" fmla="*/ 1349360 h 2045303"/>
                <a:gd name="connsiteX296-5247" fmla="*/ 8779546 w 12171600"/>
                <a:gd name="connsiteY296-5248" fmla="*/ 1409843 h 2045303"/>
                <a:gd name="connsiteX297-5249" fmla="*/ 8768277 w 12171600"/>
                <a:gd name="connsiteY297-5250" fmla="*/ 1417510 h 2045303"/>
                <a:gd name="connsiteX298-5251" fmla="*/ 8356267 w 12171600"/>
                <a:gd name="connsiteY298-5252" fmla="*/ 1385623 h 2045303"/>
                <a:gd name="connsiteX299-5253" fmla="*/ 8345434 w 12171600"/>
                <a:gd name="connsiteY299-5254" fmla="*/ 1392134 h 2045303"/>
                <a:gd name="connsiteX300-5255" fmla="*/ 8324522 w 12171600"/>
                <a:gd name="connsiteY300-5256" fmla="*/ 1439960 h 2045303"/>
                <a:gd name="connsiteX301-5257" fmla="*/ 8327360 w 12171600"/>
                <a:gd name="connsiteY301-5258" fmla="*/ 1447236 h 2045303"/>
                <a:gd name="connsiteX302-5259" fmla="*/ 8328970 w 12171600"/>
                <a:gd name="connsiteY302-5260" fmla="*/ 1447672 h 2045303"/>
                <a:gd name="connsiteX303-5261" fmla="*/ 8745764 w 12171600"/>
                <a:gd name="connsiteY303-5262" fmla="*/ 1496735 h 2045303"/>
                <a:gd name="connsiteX304-5263" fmla="*/ 8750612 w 12171600"/>
                <a:gd name="connsiteY304-5264" fmla="*/ 1502872 h 2045303"/>
                <a:gd name="connsiteX305-5265" fmla="*/ 8750407 w 12171600"/>
                <a:gd name="connsiteY305-5266" fmla="*/ 1503851 h 2045303"/>
                <a:gd name="connsiteX306-5267" fmla="*/ 8729523 w 12171600"/>
                <a:gd name="connsiteY306-5268" fmla="*/ 1571156 h 2045303"/>
                <a:gd name="connsiteX307-5269" fmla="*/ 8717355 w 12171600"/>
                <a:gd name="connsiteY307-5270" fmla="*/ 1578699 h 2045303"/>
                <a:gd name="connsiteX308-5271" fmla="*/ 8304145 w 12171600"/>
                <a:gd name="connsiteY308-5272" fmla="*/ 1511651 h 2045303"/>
                <a:gd name="connsiteX309-5273" fmla="*/ 8292484 w 12171600"/>
                <a:gd name="connsiteY309-5274" fmla="*/ 1517878 h 2045303"/>
                <a:gd name="connsiteX310-5275" fmla="*/ 8270069 w 12171600"/>
                <a:gd name="connsiteY310-5276" fmla="*/ 1568782 h 2045303"/>
                <a:gd name="connsiteX311-5277" fmla="*/ 8273120 w 12171600"/>
                <a:gd name="connsiteY311-5278" fmla="*/ 1576636 h 2045303"/>
                <a:gd name="connsiteX312-5279" fmla="*/ 8274339 w 12171600"/>
                <a:gd name="connsiteY312-5280" fmla="*/ 1577027 h 2045303"/>
                <a:gd name="connsiteX313-5281" fmla="*/ 8694513 w 12171600"/>
                <a:gd name="connsiteY313-5282" fmla="*/ 1661713 h 2045303"/>
                <a:gd name="connsiteX314-5283" fmla="*/ 8698863 w 12171600"/>
                <a:gd name="connsiteY314-5284" fmla="*/ 1668250 h 2045303"/>
                <a:gd name="connsiteX315-5285" fmla="*/ 8698711 w 12171600"/>
                <a:gd name="connsiteY315-5286" fmla="*/ 1668829 h 2045303"/>
                <a:gd name="connsiteX316-5287" fmla="*/ 8676813 w 12171600"/>
                <a:gd name="connsiteY316-5288" fmla="*/ 1739336 h 2045303"/>
                <a:gd name="connsiteX317-5289" fmla="*/ 8663853 w 12171600"/>
                <a:gd name="connsiteY317-5290" fmla="*/ 1746710 h 2045303"/>
                <a:gd name="connsiteX318-5291" fmla="*/ 8245031 w 12171600"/>
                <a:gd name="connsiteY318-5292" fmla="*/ 1646396 h 2045303"/>
                <a:gd name="connsiteX319-5293" fmla="*/ 8232454 w 12171600"/>
                <a:gd name="connsiteY319-5294" fmla="*/ 1652729 h 2045303"/>
                <a:gd name="connsiteX320-5295" fmla="*/ 8209008 w 12171600"/>
                <a:gd name="connsiteY320-5296" fmla="*/ 1707778 h 2045303"/>
                <a:gd name="connsiteX321-5297" fmla="*/ 8211943 w 12171600"/>
                <a:gd name="connsiteY321-5298" fmla="*/ 1715045 h 2045303"/>
                <a:gd name="connsiteX322-5299" fmla="*/ 8212566 w 12171600"/>
                <a:gd name="connsiteY322-5300" fmla="*/ 1715267 h 2045303"/>
                <a:gd name="connsiteX323-5301" fmla="*/ 8636911 w 12171600"/>
                <a:gd name="connsiteY323-5302" fmla="*/ 1839179 h 2045303"/>
                <a:gd name="connsiteX324-5303" fmla="*/ 8640674 w 12171600"/>
                <a:gd name="connsiteY324-5304" fmla="*/ 1846054 h 2045303"/>
                <a:gd name="connsiteX325-5305" fmla="*/ 8640647 w 12171600"/>
                <a:gd name="connsiteY325-5306" fmla="*/ 1846143 h 2045303"/>
                <a:gd name="connsiteX326-5307" fmla="*/ 8609516 w 12171600"/>
                <a:gd name="connsiteY326-5308" fmla="*/ 1946404 h 2045303"/>
                <a:gd name="connsiteX327-5309" fmla="*/ 8602578 w 12171600"/>
                <a:gd name="connsiteY327-5310" fmla="*/ 1950024 h 2045303"/>
                <a:gd name="connsiteX328-5311" fmla="*/ 8602400 w 12171600"/>
                <a:gd name="connsiteY328-5312" fmla="*/ 1949962 h 2045303"/>
                <a:gd name="connsiteX329-5313" fmla="*/ 8174007 w 12171600"/>
                <a:gd name="connsiteY329-5314" fmla="*/ 1799375 h 2045303"/>
                <a:gd name="connsiteX330-5315" fmla="*/ 8139105 w 12171600"/>
                <a:gd name="connsiteY330-5316" fmla="*/ 1793416 h 2045303"/>
                <a:gd name="connsiteX331-5317" fmla="*/ 0 w 12171600"/>
                <a:gd name="connsiteY331-5318" fmla="*/ 1793416 h 2045303"/>
                <a:gd name="connsiteX0-5319" fmla="*/ 12171600 w 12171600"/>
                <a:gd name="connsiteY0-5320" fmla="*/ 1793313 h 2045303"/>
                <a:gd name="connsiteX1-5321" fmla="*/ 11798824 w 12171600"/>
                <a:gd name="connsiteY1-5322" fmla="*/ 1792576 h 2045303"/>
                <a:gd name="connsiteX2-5323" fmla="*/ 11301369 w 12171600"/>
                <a:gd name="connsiteY2-5324" fmla="*/ 1793313 h 2045303"/>
                <a:gd name="connsiteX3-5325" fmla="*/ 11277110 w 12171600"/>
                <a:gd name="connsiteY3-5326" fmla="*/ 1735716 h 2045303"/>
                <a:gd name="connsiteX4-5327" fmla="*/ 11311817 w 12171600"/>
                <a:gd name="connsiteY4-5328" fmla="*/ 921909 h 2045303"/>
                <a:gd name="connsiteX5-5329" fmla="*/ 11320561 w 12171600"/>
                <a:gd name="connsiteY5-5330" fmla="*/ 853065 h 2045303"/>
                <a:gd name="connsiteX6-5331" fmla="*/ 11351274 w 12171600"/>
                <a:gd name="connsiteY6-5332" fmla="*/ 709763 h 2045303"/>
                <a:gd name="connsiteX7-5333" fmla="*/ 11344576 w 12171600"/>
                <a:gd name="connsiteY7-5334" fmla="*/ 699410 h 2045303"/>
                <a:gd name="connsiteX8-5335" fmla="*/ 11342246 w 12171600"/>
                <a:gd name="connsiteY8-5336" fmla="*/ 699232 h 2045303"/>
                <a:gd name="connsiteX9-5337" fmla="*/ 10650002 w 12171600"/>
                <a:gd name="connsiteY9-5338" fmla="*/ 745707 h 2045303"/>
                <a:gd name="connsiteX10-5339" fmla="*/ 10464273 w 12171600"/>
                <a:gd name="connsiteY10-5340" fmla="*/ 1069836 h 2045303"/>
                <a:gd name="connsiteX11-5341" fmla="*/ 10484846 w 12171600"/>
                <a:gd name="connsiteY11-5342" fmla="*/ 747984 h 2045303"/>
                <a:gd name="connsiteX12-5343" fmla="*/ 10186057 w 12171600"/>
                <a:gd name="connsiteY12-5344" fmla="*/ 940642 h 2045303"/>
                <a:gd name="connsiteX13-5345" fmla="*/ 10388064 w 12171600"/>
                <a:gd name="connsiteY13-5346" fmla="*/ 664827 h 2045303"/>
                <a:gd name="connsiteX14-5347" fmla="*/ 10046936 w 12171600"/>
                <a:gd name="connsiteY14-5348" fmla="*/ 703341 h 2045303"/>
                <a:gd name="connsiteX15-5349" fmla="*/ 10355118 w 12171600"/>
                <a:gd name="connsiteY15-5350" fmla="*/ 557754 h 2045303"/>
                <a:gd name="connsiteX16-5351" fmla="*/ 10040603 w 12171600"/>
                <a:gd name="connsiteY16-5352" fmla="*/ 412593 h 2045303"/>
                <a:gd name="connsiteX17-5353" fmla="*/ 10381686 w 12171600"/>
                <a:gd name="connsiteY17-5354" fmla="*/ 434901 h 2045303"/>
                <a:gd name="connsiteX18-5355" fmla="*/ 10180525 w 12171600"/>
                <a:gd name="connsiteY18-5356" fmla="*/ 157646 h 2045303"/>
                <a:gd name="connsiteX19-5357" fmla="*/ 10467164 w 12171600"/>
                <a:gd name="connsiteY19-5358" fmla="*/ 348214 h 2045303"/>
                <a:gd name="connsiteX20-5359" fmla="*/ 10429157 w 12171600"/>
                <a:gd name="connsiteY20-5360" fmla="*/ 6793 h 2045303"/>
                <a:gd name="connsiteX21-5361" fmla="*/ 10580046 w 12171600"/>
                <a:gd name="connsiteY21-5362" fmla="*/ 312768 h 2045303"/>
                <a:gd name="connsiteX22-5363" fmla="*/ 10719905 w 12171600"/>
                <a:gd name="connsiteY22-5364" fmla="*/ 460 h 2045303"/>
                <a:gd name="connsiteX23-5365" fmla="*/ 10699020 w 12171600"/>
                <a:gd name="connsiteY23-5366" fmla="*/ 344371 h 2045303"/>
                <a:gd name="connsiteX24-5367" fmla="*/ 10973776 w 12171600"/>
                <a:gd name="connsiteY24-5368" fmla="*/ 144820 h 2045303"/>
                <a:gd name="connsiteX25-5369" fmla="*/ 10784320 w 12171600"/>
                <a:gd name="connsiteY25-5370" fmla="*/ 426976 h 2045303"/>
                <a:gd name="connsiteX26-5371" fmla="*/ 11125750 w 12171600"/>
                <a:gd name="connsiteY26-5372" fmla="*/ 388978 h 2045303"/>
                <a:gd name="connsiteX27-5373" fmla="*/ 10817408 w 12171600"/>
                <a:gd name="connsiteY27-5374" fmla="*/ 540205 h 2045303"/>
                <a:gd name="connsiteX28-5375" fmla="*/ 11119150 w 12171600"/>
                <a:gd name="connsiteY28-5376" fmla="*/ 677698 h 2045303"/>
                <a:gd name="connsiteX29-5377" fmla="*/ 10781625 w 12171600"/>
                <a:gd name="connsiteY29-5378" fmla="*/ 658343 h 2045303"/>
                <a:gd name="connsiteX30-5379" fmla="*/ 10428943 w 12171600"/>
                <a:gd name="connsiteY30-5380" fmla="*/ 659891 h 2045303"/>
                <a:gd name="connsiteX31-5381" fmla="*/ 10552953 w 12171600"/>
                <a:gd name="connsiteY31-5382" fmla="*/ 377566 h 2045303"/>
                <a:gd name="connsiteX32-5383" fmla="*/ 10761087 w 12171600"/>
                <a:gd name="connsiteY32-5384" fmla="*/ 613176 h 2045303"/>
                <a:gd name="connsiteX33-5385" fmla="*/ 10684967 w 12171600"/>
                <a:gd name="connsiteY33-5386" fmla="*/ 706366 h 2045303"/>
                <a:gd name="connsiteX34-5387" fmla="*/ 10648597 w 12171600"/>
                <a:gd name="connsiteY34-5388" fmla="*/ 749175 h 2045303"/>
                <a:gd name="connsiteX35-5389" fmla="*/ 10209263 w 12171600"/>
                <a:gd name="connsiteY35-5390" fmla="*/ 1783214 h 2045303"/>
                <a:gd name="connsiteX36-5391" fmla="*/ 10213880 w 12171600"/>
                <a:gd name="connsiteY36-5392" fmla="*/ 1794643 h 2045303"/>
                <a:gd name="connsiteX37-5393" fmla="*/ 10214387 w 12171600"/>
                <a:gd name="connsiteY37-5394" fmla="*/ 1794839 h 2045303"/>
                <a:gd name="connsiteX38-5395" fmla="*/ 10920355 w 12171600"/>
                <a:gd name="connsiteY38-5396" fmla="*/ 2044325 h 2045303"/>
                <a:gd name="connsiteX39-5397" fmla="*/ 10937948 w 12171600"/>
                <a:gd name="connsiteY39-5398" fmla="*/ 2040536 h 2045303"/>
                <a:gd name="connsiteX40-5399" fmla="*/ 11238917 w 12171600"/>
                <a:gd name="connsiteY40-5400" fmla="*/ 1752278 h 2045303"/>
                <a:gd name="connsiteX41-5401" fmla="*/ 11249910 w 12171600"/>
                <a:gd name="connsiteY41-5402" fmla="*/ 1727898 h 2045303"/>
                <a:gd name="connsiteX42-5403" fmla="*/ 11290613 w 12171600"/>
                <a:gd name="connsiteY42-5404" fmla="*/ 935936 h 2045303"/>
                <a:gd name="connsiteX43-5405" fmla="*/ 11281122 w 12171600"/>
                <a:gd name="connsiteY43-5406" fmla="*/ 934246 h 2045303"/>
                <a:gd name="connsiteX44-5407" fmla="*/ 10949832 w 12171600"/>
                <a:gd name="connsiteY44-5408" fmla="*/ 1998046 h 2045303"/>
                <a:gd name="connsiteX45-5409" fmla="*/ 10936783 w 12171600"/>
                <a:gd name="connsiteY45-5410" fmla="*/ 2004904 h 2045303"/>
                <a:gd name="connsiteX46-5411" fmla="*/ 10936374 w 12171600"/>
                <a:gd name="connsiteY46-5412" fmla="*/ 2004770 h 2045303"/>
                <a:gd name="connsiteX47-5413" fmla="*/ 10788145 w 12171600"/>
                <a:gd name="connsiteY47-5414" fmla="*/ 1952061 h 2045303"/>
                <a:gd name="connsiteX48-5415" fmla="*/ 10782497 w 12171600"/>
                <a:gd name="connsiteY48-5416" fmla="*/ 1941103 h 2045303"/>
                <a:gd name="connsiteX49-5417" fmla="*/ 10782541 w 12171600"/>
                <a:gd name="connsiteY49-5418" fmla="*/ 1940960 h 2045303"/>
                <a:gd name="connsiteX50-5419" fmla="*/ 11188813 w 12171600"/>
                <a:gd name="connsiteY50-5420" fmla="*/ 742789 h 2045303"/>
                <a:gd name="connsiteX51-5421" fmla="*/ 11183352 w 12171600"/>
                <a:gd name="connsiteY51-5422" fmla="*/ 731742 h 2045303"/>
                <a:gd name="connsiteX52-5423" fmla="*/ 11180132 w 12171600"/>
                <a:gd name="connsiteY52-5424" fmla="*/ 731288 h 2045303"/>
                <a:gd name="connsiteX53-5425" fmla="*/ 11083296 w 12171600"/>
                <a:gd name="connsiteY53-5426" fmla="*/ 735967 h 2045303"/>
                <a:gd name="connsiteX54-5427" fmla="*/ 11067908 w 12171600"/>
                <a:gd name="connsiteY54-5428" fmla="*/ 747477 h 2045303"/>
                <a:gd name="connsiteX55-5429" fmla="*/ 10669490 w 12171600"/>
                <a:gd name="connsiteY55-5430" fmla="*/ 1894183 h 2045303"/>
                <a:gd name="connsiteX56-5431" fmla="*/ 10647814 w 12171600"/>
                <a:gd name="connsiteY56-5432" fmla="*/ 1904857 h 2045303"/>
                <a:gd name="connsiteX57-5433" fmla="*/ 10548309 w 12171600"/>
                <a:gd name="connsiteY57-5434" fmla="*/ 1871493 h 2045303"/>
                <a:gd name="connsiteX58-5435" fmla="*/ 10542813 w 12171600"/>
                <a:gd name="connsiteY58-5436" fmla="*/ 1860464 h 2045303"/>
                <a:gd name="connsiteX59-5437" fmla="*/ 10542910 w 12171600"/>
                <a:gd name="connsiteY59-5438" fmla="*/ 1860179 h 2045303"/>
                <a:gd name="connsiteX60-5439" fmla="*/ 10956752 w 12171600"/>
                <a:gd name="connsiteY60-5440" fmla="*/ 753303 h 2045303"/>
                <a:gd name="connsiteX61-5441" fmla="*/ 10951646 w 12171600"/>
                <a:gd name="connsiteY61-5442" fmla="*/ 742078 h 2045303"/>
                <a:gd name="connsiteX62-5443" fmla="*/ 10948044 w 12171600"/>
                <a:gd name="connsiteY62-5444" fmla="*/ 741544 h 2045303"/>
                <a:gd name="connsiteX63-5445" fmla="*/ 10864728 w 12171600"/>
                <a:gd name="connsiteY63-5446" fmla="*/ 746756 h 2045303"/>
                <a:gd name="connsiteX64-5447" fmla="*/ 10849767 w 12171600"/>
                <a:gd name="connsiteY64-5448" fmla="*/ 757732 h 2045303"/>
                <a:gd name="connsiteX65-5449" fmla="*/ 10442748 w 12171600"/>
                <a:gd name="connsiteY65-5450" fmla="*/ 1817476 h 2045303"/>
                <a:gd name="connsiteX66-5451" fmla="*/ 10421107 w 12171600"/>
                <a:gd name="connsiteY66-5452" fmla="*/ 1827545 h 2045303"/>
                <a:gd name="connsiteX67-5453" fmla="*/ 10342523 w 12171600"/>
                <a:gd name="connsiteY67-5454" fmla="*/ 1800318 h 2045303"/>
                <a:gd name="connsiteX68-5455" fmla="*/ 10337142 w 12171600"/>
                <a:gd name="connsiteY68-5456" fmla="*/ 1789218 h 2045303"/>
                <a:gd name="connsiteX69-5457" fmla="*/ 10337293 w 12171600"/>
                <a:gd name="connsiteY69-5458" fmla="*/ 1788809 h 2045303"/>
                <a:gd name="connsiteX70-5459" fmla="*/ 10751001 w 12171600"/>
                <a:gd name="connsiteY70-5460" fmla="*/ 765924 h 2045303"/>
                <a:gd name="connsiteX71-5461" fmla="*/ 10746189 w 12171600"/>
                <a:gd name="connsiteY71-5462" fmla="*/ 754574 h 2045303"/>
                <a:gd name="connsiteX72-5463" fmla="*/ 10742480 w 12171600"/>
                <a:gd name="connsiteY72-5464" fmla="*/ 753952 h 2045303"/>
                <a:gd name="connsiteX73-5465" fmla="*/ 10675334 w 12171600"/>
                <a:gd name="connsiteY73-5466" fmla="*/ 757323 h 2045303"/>
                <a:gd name="connsiteX74-5467" fmla="*/ 10660515 w 12171600"/>
                <a:gd name="connsiteY74-5468" fmla="*/ 767454 h 2045303"/>
                <a:gd name="connsiteX75-5469" fmla="*/ 10630416 w 12171600"/>
                <a:gd name="connsiteY75-5470" fmla="*/ 834724 h 2045303"/>
                <a:gd name="connsiteX76-5471" fmla="*/ 10634810 w 12171600"/>
                <a:gd name="connsiteY76-5472" fmla="*/ 846243 h 2045303"/>
                <a:gd name="connsiteX77-5473" fmla="*/ 10638537 w 12171600"/>
                <a:gd name="connsiteY77-5474" fmla="*/ 846999 h 2045303"/>
                <a:gd name="connsiteX78-5475" fmla="*/ 11275180 w 12171600"/>
                <a:gd name="connsiteY78-5476" fmla="*/ 835133 h 2045303"/>
                <a:gd name="connsiteX79-5477" fmla="*/ 11284057 w 12171600"/>
                <a:gd name="connsiteY79-5478" fmla="*/ 843690 h 2045303"/>
                <a:gd name="connsiteX80-5479" fmla="*/ 11283666 w 12171600"/>
                <a:gd name="connsiteY80-5480" fmla="*/ 846430 h 2045303"/>
                <a:gd name="connsiteX81-5481" fmla="*/ 11257338 w 12171600"/>
                <a:gd name="connsiteY81-5482" fmla="*/ 931347 h 2045303"/>
                <a:gd name="connsiteX82-5483" fmla="*/ 11240856 w 12171600"/>
                <a:gd name="connsiteY82-5484" fmla="*/ 943434 h 2045303"/>
                <a:gd name="connsiteX83-5485" fmla="*/ 10596421 w 12171600"/>
                <a:gd name="connsiteY83-5486" fmla="*/ 940455 h 2045303"/>
                <a:gd name="connsiteX84-5487" fmla="*/ 10580526 w 12171600"/>
                <a:gd name="connsiteY84-5488" fmla="*/ 950951 h 2045303"/>
                <a:gd name="connsiteX85-5489" fmla="*/ 10550578 w 12171600"/>
                <a:gd name="connsiteY85-5490" fmla="*/ 1021974 h 2045303"/>
                <a:gd name="connsiteX86-5491" fmla="*/ 10555221 w 12171600"/>
                <a:gd name="connsiteY86-5492" fmla="*/ 1033395 h 2045303"/>
                <a:gd name="connsiteX87-5493" fmla="*/ 10558245 w 12171600"/>
                <a:gd name="connsiteY87-5494" fmla="*/ 1034071 h 2045303"/>
                <a:gd name="connsiteX88-5495" fmla="*/ 11205624 w 12171600"/>
                <a:gd name="connsiteY88-5496" fmla="*/ 1060897 h 2045303"/>
                <a:gd name="connsiteX89-5497" fmla="*/ 11214012 w 12171600"/>
                <a:gd name="connsiteY89-5498" fmla="*/ 1069916 h 2045303"/>
                <a:gd name="connsiteX90-5499" fmla="*/ 11213629 w 12171600"/>
                <a:gd name="connsiteY90-5500" fmla="*/ 1072167 h 2045303"/>
                <a:gd name="connsiteX91-5501" fmla="*/ 11184375 w 12171600"/>
                <a:gd name="connsiteY91-5502" fmla="*/ 1167340 h 2045303"/>
                <a:gd name="connsiteX92-5503" fmla="*/ 11166639 w 12171600"/>
                <a:gd name="connsiteY92-5504" fmla="*/ 1179410 h 2045303"/>
                <a:gd name="connsiteX93-5505" fmla="*/ 10518299 w 12171600"/>
                <a:gd name="connsiteY93-5506" fmla="*/ 1129226 h 2045303"/>
                <a:gd name="connsiteX94-5507" fmla="*/ 10501248 w 12171600"/>
                <a:gd name="connsiteY94-5508" fmla="*/ 1139473 h 2045303"/>
                <a:gd name="connsiteX95-5509" fmla="*/ 10468338 w 12171600"/>
                <a:gd name="connsiteY95-5510" fmla="*/ 1214730 h 2045303"/>
                <a:gd name="connsiteX96-5511" fmla="*/ 10472830 w 12171600"/>
                <a:gd name="connsiteY96-5512" fmla="*/ 1226213 h 2045303"/>
                <a:gd name="connsiteX97-5513" fmla="*/ 10475311 w 12171600"/>
                <a:gd name="connsiteY97-5514" fmla="*/ 1226880 h 2045303"/>
                <a:gd name="connsiteX98-5515" fmla="*/ 11131203 w 12171600"/>
                <a:gd name="connsiteY98-5516" fmla="*/ 1303961 h 2045303"/>
                <a:gd name="connsiteX99-5517" fmla="*/ 11138843 w 12171600"/>
                <a:gd name="connsiteY99-5518" fmla="*/ 1313630 h 2045303"/>
                <a:gd name="connsiteX100-5519" fmla="*/ 11138514 w 12171600"/>
                <a:gd name="connsiteY100-5520" fmla="*/ 1315204 h 2045303"/>
                <a:gd name="connsiteX101-5521" fmla="*/ 11105604 w 12171600"/>
                <a:gd name="connsiteY101-5522" fmla="*/ 1421122 h 2045303"/>
                <a:gd name="connsiteX102-5523" fmla="*/ 11086453 w 12171600"/>
                <a:gd name="connsiteY102-5524" fmla="*/ 1432978 h 2045303"/>
                <a:gd name="connsiteX103-5525" fmla="*/ 10436255 w 12171600"/>
                <a:gd name="connsiteY103-5526" fmla="*/ 1327479 h 2045303"/>
                <a:gd name="connsiteX104-5527" fmla="*/ 10417905 w 12171600"/>
                <a:gd name="connsiteY104-5528" fmla="*/ 1337263 h 2045303"/>
                <a:gd name="connsiteX105-5529" fmla="*/ 10382549 w 12171600"/>
                <a:gd name="connsiteY105-5530" fmla="*/ 1417395 h 2045303"/>
                <a:gd name="connsiteX106-5531" fmla="*/ 10387343 w 12171600"/>
                <a:gd name="connsiteY106-5532" fmla="*/ 1429758 h 2045303"/>
                <a:gd name="connsiteX107-5533" fmla="*/ 10389282 w 12171600"/>
                <a:gd name="connsiteY107-5534" fmla="*/ 1430372 h 2045303"/>
                <a:gd name="connsiteX108-5535" fmla="*/ 11050457 w 12171600"/>
                <a:gd name="connsiteY108-5536" fmla="*/ 1563640 h 2045303"/>
                <a:gd name="connsiteX109-5537" fmla="*/ 11057288 w 12171600"/>
                <a:gd name="connsiteY109-5538" fmla="*/ 1573905 h 2045303"/>
                <a:gd name="connsiteX110-5539" fmla="*/ 11057066 w 12171600"/>
                <a:gd name="connsiteY110-5540" fmla="*/ 1574768 h 2045303"/>
                <a:gd name="connsiteX111-5541" fmla="*/ 11022617 w 12171600"/>
                <a:gd name="connsiteY111-5542" fmla="*/ 1685711 h 2045303"/>
                <a:gd name="connsiteX112-5543" fmla="*/ 11002212 w 12171600"/>
                <a:gd name="connsiteY112-5544" fmla="*/ 1697318 h 2045303"/>
                <a:gd name="connsiteX113-5545" fmla="*/ 10343119 w 12171600"/>
                <a:gd name="connsiteY113-5546" fmla="*/ 1539465 h 2045303"/>
                <a:gd name="connsiteX114-5547" fmla="*/ 10323319 w 12171600"/>
                <a:gd name="connsiteY114-5548" fmla="*/ 1549436 h 2045303"/>
                <a:gd name="connsiteX115-5549" fmla="*/ 10286487 w 12171600"/>
                <a:gd name="connsiteY115-5550" fmla="*/ 1636061 h 2045303"/>
                <a:gd name="connsiteX116-5551" fmla="*/ 10291103 w 12171600"/>
                <a:gd name="connsiteY116-5552" fmla="*/ 1647490 h 2045303"/>
                <a:gd name="connsiteX117-5553" fmla="*/ 10292064 w 12171600"/>
                <a:gd name="connsiteY117-5554" fmla="*/ 1647837 h 2045303"/>
                <a:gd name="connsiteX118-5555" fmla="*/ 10959891 w 12171600"/>
                <a:gd name="connsiteY118-5556" fmla="*/ 1842906 h 2045303"/>
                <a:gd name="connsiteX119-5557" fmla="*/ 10965807 w 12171600"/>
                <a:gd name="connsiteY119-5558" fmla="*/ 1853739 h 2045303"/>
                <a:gd name="connsiteX120-5559" fmla="*/ 10965771 w 12171600"/>
                <a:gd name="connsiteY120-5560" fmla="*/ 1853855 h 2045303"/>
                <a:gd name="connsiteX121-5561" fmla="*/ 10916851 w 12171600"/>
                <a:gd name="connsiteY121-5562" fmla="*/ 2011637 h 2045303"/>
                <a:gd name="connsiteX122-5563" fmla="*/ 10905928 w 12171600"/>
                <a:gd name="connsiteY122-5564" fmla="*/ 2017374 h 2045303"/>
                <a:gd name="connsiteX123-5565" fmla="*/ 10905634 w 12171600"/>
                <a:gd name="connsiteY123-5566" fmla="*/ 2017276 h 2045303"/>
                <a:gd name="connsiteX124-5567" fmla="*/ 10231509 w 12171600"/>
                <a:gd name="connsiteY124-5568" fmla="*/ 1780252 h 2045303"/>
                <a:gd name="connsiteX125-5569" fmla="*/ 10176584 w 12171600"/>
                <a:gd name="connsiteY125-5570" fmla="*/ 1770877 h 2045303"/>
                <a:gd name="connsiteX126-5571" fmla="*/ 10091809 w 12171600"/>
                <a:gd name="connsiteY126-5572" fmla="*/ 1771037 h 2045303"/>
                <a:gd name="connsiteX127-5573" fmla="*/ 9939524 w 12171600"/>
                <a:gd name="connsiteY127-5574" fmla="*/ 1771037 h 2045303"/>
                <a:gd name="connsiteX128-5575" fmla="*/ 9924332 w 12171600"/>
                <a:gd name="connsiteY128-5576" fmla="*/ 1755863 h 2045303"/>
                <a:gd name="connsiteX129-5577" fmla="*/ 9924350 w 12171600"/>
                <a:gd name="connsiteY129-5578" fmla="*/ 1755205 h 2045303"/>
                <a:gd name="connsiteX130-5579" fmla="*/ 9951389 w 12171600"/>
                <a:gd name="connsiteY130-5580" fmla="*/ 1121906 h 2045303"/>
                <a:gd name="connsiteX131-5581" fmla="*/ 9958203 w 12171600"/>
                <a:gd name="connsiteY131-5582" fmla="*/ 1068280 h 2045303"/>
                <a:gd name="connsiteX132-5583" fmla="*/ 9982129 w 12171600"/>
                <a:gd name="connsiteY132-5584" fmla="*/ 956652 h 2045303"/>
                <a:gd name="connsiteX133-5585" fmla="*/ 9976899 w 12171600"/>
                <a:gd name="connsiteY133-5586" fmla="*/ 948593 h 2045303"/>
                <a:gd name="connsiteX134-5587" fmla="*/ 9975094 w 12171600"/>
                <a:gd name="connsiteY134-5588" fmla="*/ 948451 h 2045303"/>
                <a:gd name="connsiteX135-5589" fmla="*/ 9442758 w 12171600"/>
                <a:gd name="connsiteY135-5590" fmla="*/ 984030 h 2045303"/>
                <a:gd name="connsiteX136-5591" fmla="*/ 9433160 w 12171600"/>
                <a:gd name="connsiteY136-5592" fmla="*/ 991021 h 2045303"/>
                <a:gd name="connsiteX137-5593" fmla="*/ 9092495 w 12171600"/>
                <a:gd name="connsiteY137-5594" fmla="*/ 1792838 h 2045303"/>
                <a:gd name="connsiteX138-5595" fmla="*/ 9096107 w 12171600"/>
                <a:gd name="connsiteY138-5596" fmla="*/ 1801741 h 2045303"/>
                <a:gd name="connsiteX139-5597" fmla="*/ 9096489 w 12171600"/>
                <a:gd name="connsiteY139-5598" fmla="*/ 1801893 h 2045303"/>
                <a:gd name="connsiteX140-5599" fmla="*/ 9646410 w 12171600"/>
                <a:gd name="connsiteY140-5600" fmla="*/ 1996232 h 2045303"/>
                <a:gd name="connsiteX141-5601" fmla="*/ 9660117 w 12171600"/>
                <a:gd name="connsiteY141-5602" fmla="*/ 1993279 h 2045303"/>
                <a:gd name="connsiteX142-5603" fmla="*/ 9894553 w 12171600"/>
                <a:gd name="connsiteY142-5604" fmla="*/ 1768733 h 2045303"/>
                <a:gd name="connsiteX143-5605" fmla="*/ 9903119 w 12171600"/>
                <a:gd name="connsiteY143-5606" fmla="*/ 1749752 h 2045303"/>
                <a:gd name="connsiteX144-5607" fmla="*/ 9934828 w 12171600"/>
                <a:gd name="connsiteY144-5608" fmla="*/ 1132837 h 2045303"/>
                <a:gd name="connsiteX145-5609" fmla="*/ 9931225 w 12171600"/>
                <a:gd name="connsiteY145-5610" fmla="*/ 1128870 h 2045303"/>
                <a:gd name="connsiteX146-5611" fmla="*/ 9927427 w 12171600"/>
                <a:gd name="connsiteY146-5612" fmla="*/ 1131521 h 2045303"/>
                <a:gd name="connsiteX147-5613" fmla="*/ 9669367 w 12171600"/>
                <a:gd name="connsiteY147-5614" fmla="*/ 1960199 h 2045303"/>
                <a:gd name="connsiteX148-5615" fmla="*/ 9659191 w 12171600"/>
                <a:gd name="connsiteY148-5616" fmla="*/ 1965545 h 2045303"/>
                <a:gd name="connsiteX149-5617" fmla="*/ 9658889 w 12171600"/>
                <a:gd name="connsiteY149-5618" fmla="*/ 1965447 h 2045303"/>
                <a:gd name="connsiteX150-5619" fmla="*/ 9543410 w 12171600"/>
                <a:gd name="connsiteY150-5620" fmla="*/ 1924363 h 2045303"/>
                <a:gd name="connsiteX151-5621" fmla="*/ 9539007 w 12171600"/>
                <a:gd name="connsiteY151-5622" fmla="*/ 1915833 h 2045303"/>
                <a:gd name="connsiteX152-5623" fmla="*/ 9539042 w 12171600"/>
                <a:gd name="connsiteY152-5624" fmla="*/ 1915717 h 2045303"/>
                <a:gd name="connsiteX153-5625" fmla="*/ 9855505 w 12171600"/>
                <a:gd name="connsiteY153-5626" fmla="*/ 982384 h 2045303"/>
                <a:gd name="connsiteX154-5627" fmla="*/ 9851245 w 12171600"/>
                <a:gd name="connsiteY154-5628" fmla="*/ 973765 h 2045303"/>
                <a:gd name="connsiteX155-5629" fmla="*/ 9848745 w 12171600"/>
                <a:gd name="connsiteY155-5630" fmla="*/ 973418 h 2045303"/>
                <a:gd name="connsiteX156-5631" fmla="*/ 9773319 w 12171600"/>
                <a:gd name="connsiteY156-5632" fmla="*/ 977065 h 2045303"/>
                <a:gd name="connsiteX157-5633" fmla="*/ 9761329 w 12171600"/>
                <a:gd name="connsiteY157-5634" fmla="*/ 986040 h 2045303"/>
                <a:gd name="connsiteX158-5635" fmla="*/ 9451021 w 12171600"/>
                <a:gd name="connsiteY158-5636" fmla="*/ 1879294 h 2045303"/>
                <a:gd name="connsiteX159-5637" fmla="*/ 9434121 w 12171600"/>
                <a:gd name="connsiteY159-5638" fmla="*/ 1887583 h 2045303"/>
                <a:gd name="connsiteX160-5639" fmla="*/ 9356604 w 12171600"/>
                <a:gd name="connsiteY160-5640" fmla="*/ 1861593 h 2045303"/>
                <a:gd name="connsiteX161-5641" fmla="*/ 9352326 w 12171600"/>
                <a:gd name="connsiteY161-5642" fmla="*/ 1853001 h 2045303"/>
                <a:gd name="connsiteX162-5643" fmla="*/ 9352406 w 12171600"/>
                <a:gd name="connsiteY162-5644" fmla="*/ 1852779 h 2045303"/>
                <a:gd name="connsiteX163-5645" fmla="*/ 9674775 w 12171600"/>
                <a:gd name="connsiteY163-5646" fmla="*/ 990558 h 2045303"/>
                <a:gd name="connsiteX164-5647" fmla="*/ 9670772 w 12171600"/>
                <a:gd name="connsiteY164-5648" fmla="*/ 981824 h 2045303"/>
                <a:gd name="connsiteX165-5649" fmla="*/ 9667988 w 12171600"/>
                <a:gd name="connsiteY165-5650" fmla="*/ 981406 h 2045303"/>
                <a:gd name="connsiteX166-5651" fmla="*/ 9603057 w 12171600"/>
                <a:gd name="connsiteY166-5652" fmla="*/ 985462 h 2045303"/>
                <a:gd name="connsiteX167-5653" fmla="*/ 9591405 w 12171600"/>
                <a:gd name="connsiteY167-5654" fmla="*/ 994018 h 2045303"/>
                <a:gd name="connsiteX168-5655" fmla="*/ 9274355 w 12171600"/>
                <a:gd name="connsiteY168-5656" fmla="*/ 1819513 h 2045303"/>
                <a:gd name="connsiteX169-5657" fmla="*/ 9257455 w 12171600"/>
                <a:gd name="connsiteY169-5658" fmla="*/ 1827358 h 2045303"/>
                <a:gd name="connsiteX170-5659" fmla="*/ 9196207 w 12171600"/>
                <a:gd name="connsiteY170-5660" fmla="*/ 1806180 h 2045303"/>
                <a:gd name="connsiteX171-5661" fmla="*/ 9192018 w 12171600"/>
                <a:gd name="connsiteY171-5662" fmla="*/ 1797534 h 2045303"/>
                <a:gd name="connsiteX172-5663" fmla="*/ 9192133 w 12171600"/>
                <a:gd name="connsiteY172-5664" fmla="*/ 1797214 h 2045303"/>
                <a:gd name="connsiteX173-5665" fmla="*/ 9514484 w 12171600"/>
                <a:gd name="connsiteY173-5666" fmla="*/ 1000414 h 2045303"/>
                <a:gd name="connsiteX174-5667" fmla="*/ 9510749 w 12171600"/>
                <a:gd name="connsiteY174-5668" fmla="*/ 991572 h 2045303"/>
                <a:gd name="connsiteX175-5669" fmla="*/ 9507858 w 12171600"/>
                <a:gd name="connsiteY175-5670" fmla="*/ 991083 h 2045303"/>
                <a:gd name="connsiteX176-5671" fmla="*/ 9455548 w 12171600"/>
                <a:gd name="connsiteY176-5672" fmla="*/ 993752 h 2045303"/>
                <a:gd name="connsiteX177-5673" fmla="*/ 9443985 w 12171600"/>
                <a:gd name="connsiteY177-5674" fmla="*/ 1001641 h 2045303"/>
                <a:gd name="connsiteX178-5675" fmla="*/ 9420539 w 12171600"/>
                <a:gd name="connsiteY178-5676" fmla="*/ 1054040 h 2045303"/>
                <a:gd name="connsiteX179-5677" fmla="*/ 9423954 w 12171600"/>
                <a:gd name="connsiteY179-5678" fmla="*/ 1063005 h 2045303"/>
                <a:gd name="connsiteX180-5679" fmla="*/ 9426863 w 12171600"/>
                <a:gd name="connsiteY180-5680" fmla="*/ 1063601 h 2045303"/>
                <a:gd name="connsiteX181-5681" fmla="*/ 9922784 w 12171600"/>
                <a:gd name="connsiteY181-5682" fmla="*/ 1054360 h 2045303"/>
                <a:gd name="connsiteX182-5683" fmla="*/ 9929696 w 12171600"/>
                <a:gd name="connsiteY182-5684" fmla="*/ 1061040 h 2045303"/>
                <a:gd name="connsiteX183-5685" fmla="*/ 9929393 w 12171600"/>
                <a:gd name="connsiteY183-5686" fmla="*/ 1063165 h 2045303"/>
                <a:gd name="connsiteX184-5687" fmla="*/ 9908882 w 12171600"/>
                <a:gd name="connsiteY184-5688" fmla="*/ 1129306 h 2045303"/>
                <a:gd name="connsiteX185-5689" fmla="*/ 9896047 w 12171600"/>
                <a:gd name="connsiteY185-5690" fmla="*/ 1138725 h 2045303"/>
                <a:gd name="connsiteX186-5691" fmla="*/ 9394060 w 12171600"/>
                <a:gd name="connsiteY186-5692" fmla="*/ 1136404 h 2045303"/>
                <a:gd name="connsiteX187-5693" fmla="*/ 9381678 w 12171600"/>
                <a:gd name="connsiteY187-5694" fmla="*/ 1144587 h 2045303"/>
                <a:gd name="connsiteX188-5695" fmla="*/ 9358348 w 12171600"/>
                <a:gd name="connsiteY188-5696" fmla="*/ 1199903 h 2045303"/>
                <a:gd name="connsiteX189-5697" fmla="*/ 9361968 w 12171600"/>
                <a:gd name="connsiteY189-5698" fmla="*/ 1208806 h 2045303"/>
                <a:gd name="connsiteX190-5699" fmla="*/ 9364325 w 12171600"/>
                <a:gd name="connsiteY190-5700" fmla="*/ 1209331 h 2045303"/>
                <a:gd name="connsiteX191-5701" fmla="*/ 9868652 w 12171600"/>
                <a:gd name="connsiteY191-5702" fmla="*/ 1230198 h 2045303"/>
                <a:gd name="connsiteX192-5703" fmla="*/ 9875171 w 12171600"/>
                <a:gd name="connsiteY192-5704" fmla="*/ 1237243 h 2045303"/>
                <a:gd name="connsiteX193-5705" fmla="*/ 9874878 w 12171600"/>
                <a:gd name="connsiteY193-5706" fmla="*/ 1238977 h 2045303"/>
                <a:gd name="connsiteX194-5707" fmla="*/ 9852090 w 12171600"/>
                <a:gd name="connsiteY194-5708" fmla="*/ 1313105 h 2045303"/>
                <a:gd name="connsiteX195-5709" fmla="*/ 9838276 w 12171600"/>
                <a:gd name="connsiteY195-5710" fmla="*/ 1322507 h 2045303"/>
                <a:gd name="connsiteX196-5711" fmla="*/ 9333238 w 12171600"/>
                <a:gd name="connsiteY196-5712" fmla="*/ 1283415 h 2045303"/>
                <a:gd name="connsiteX197-5713" fmla="*/ 9319958 w 12171600"/>
                <a:gd name="connsiteY197-5714" fmla="*/ 1291420 h 2045303"/>
                <a:gd name="connsiteX198-5715" fmla="*/ 9294324 w 12171600"/>
                <a:gd name="connsiteY198-5716" fmla="*/ 1350044 h 2045303"/>
                <a:gd name="connsiteX199-5717" fmla="*/ 9297820 w 12171600"/>
                <a:gd name="connsiteY199-5718" fmla="*/ 1358984 h 2045303"/>
                <a:gd name="connsiteX200-5719" fmla="*/ 9299750 w 12171600"/>
                <a:gd name="connsiteY200-5720" fmla="*/ 1359508 h 2045303"/>
                <a:gd name="connsiteX201-5721" fmla="*/ 9810623 w 12171600"/>
                <a:gd name="connsiteY201-5722" fmla="*/ 1419529 h 2045303"/>
                <a:gd name="connsiteX202-5723" fmla="*/ 9816573 w 12171600"/>
                <a:gd name="connsiteY202-5724" fmla="*/ 1427045 h 2045303"/>
                <a:gd name="connsiteX203-5725" fmla="*/ 9816307 w 12171600"/>
                <a:gd name="connsiteY203-5726" fmla="*/ 1428282 h 2045303"/>
                <a:gd name="connsiteX204-5727" fmla="*/ 9790708 w 12171600"/>
                <a:gd name="connsiteY204-5728" fmla="*/ 1510789 h 2045303"/>
                <a:gd name="connsiteX205-5729" fmla="*/ 9775791 w 12171600"/>
                <a:gd name="connsiteY205-5730" fmla="*/ 1520030 h 2045303"/>
                <a:gd name="connsiteX206-5731" fmla="*/ 9269286 w 12171600"/>
                <a:gd name="connsiteY206-5732" fmla="*/ 1437852 h 2045303"/>
                <a:gd name="connsiteX207-5733" fmla="*/ 9254992 w 12171600"/>
                <a:gd name="connsiteY207-5734" fmla="*/ 1445475 h 2045303"/>
                <a:gd name="connsiteX208-5735" fmla="*/ 9227481 w 12171600"/>
                <a:gd name="connsiteY208-5736" fmla="*/ 1507898 h 2045303"/>
                <a:gd name="connsiteX209-5737" fmla="*/ 9231216 w 12171600"/>
                <a:gd name="connsiteY209-5738" fmla="*/ 1517522 h 2045303"/>
                <a:gd name="connsiteX210-5739" fmla="*/ 9232719 w 12171600"/>
                <a:gd name="connsiteY210-5740" fmla="*/ 1518002 h 2045303"/>
                <a:gd name="connsiteX211-5741" fmla="*/ 9747720 w 12171600"/>
                <a:gd name="connsiteY211-5742" fmla="*/ 1621812 h 2045303"/>
                <a:gd name="connsiteX212-5743" fmla="*/ 9753039 w 12171600"/>
                <a:gd name="connsiteY212-5744" fmla="*/ 1629817 h 2045303"/>
                <a:gd name="connsiteX213-5745" fmla="*/ 9752870 w 12171600"/>
                <a:gd name="connsiteY213-5746" fmla="*/ 1630484 h 2045303"/>
                <a:gd name="connsiteX214-5747" fmla="*/ 9726124 w 12171600"/>
                <a:gd name="connsiteY214-5748" fmla="*/ 1716904 h 2045303"/>
                <a:gd name="connsiteX215-5749" fmla="*/ 9710238 w 12171600"/>
                <a:gd name="connsiteY215-5750" fmla="*/ 1725941 h 2045303"/>
                <a:gd name="connsiteX216-5751" fmla="*/ 9196856 w 12171600"/>
                <a:gd name="connsiteY216-5752" fmla="*/ 1602981 h 2045303"/>
                <a:gd name="connsiteX217-5753" fmla="*/ 9181433 w 12171600"/>
                <a:gd name="connsiteY217-5754" fmla="*/ 1610746 h 2045303"/>
                <a:gd name="connsiteX218-5755" fmla="*/ 9152668 w 12171600"/>
                <a:gd name="connsiteY218-5756" fmla="*/ 1678186 h 2045303"/>
                <a:gd name="connsiteX219-5757" fmla="*/ 9156243 w 12171600"/>
                <a:gd name="connsiteY219-5758" fmla="*/ 1687089 h 2045303"/>
                <a:gd name="connsiteX220-5759" fmla="*/ 9157008 w 12171600"/>
                <a:gd name="connsiteY220-5760" fmla="*/ 1687365 h 2045303"/>
                <a:gd name="connsiteX221-5761" fmla="*/ 9677203 w 12171600"/>
                <a:gd name="connsiteY221-5762" fmla="*/ 1839357 h 2045303"/>
                <a:gd name="connsiteX222-5763" fmla="*/ 9681819 w 12171600"/>
                <a:gd name="connsiteY222-5764" fmla="*/ 1847771 h 2045303"/>
                <a:gd name="connsiteX223-5765" fmla="*/ 9681784 w 12171600"/>
                <a:gd name="connsiteY223-5766" fmla="*/ 1847878 h 2045303"/>
                <a:gd name="connsiteX224-5767" fmla="*/ 9643679 w 12171600"/>
                <a:gd name="connsiteY224-5768" fmla="*/ 1970820 h 2045303"/>
                <a:gd name="connsiteX225-5769" fmla="*/ 9635185 w 12171600"/>
                <a:gd name="connsiteY225-5770" fmla="*/ 1975294 h 2045303"/>
                <a:gd name="connsiteX226-5771" fmla="*/ 9634945 w 12171600"/>
                <a:gd name="connsiteY226-5772" fmla="*/ 1975214 h 2045303"/>
                <a:gd name="connsiteX227-5773" fmla="*/ 9109822 w 12171600"/>
                <a:gd name="connsiteY227-5774" fmla="*/ 1790579 h 2045303"/>
                <a:gd name="connsiteX228-5775" fmla="*/ 9067039 w 12171600"/>
                <a:gd name="connsiteY228-5776" fmla="*/ 1783276 h 2045303"/>
                <a:gd name="connsiteX229-5777" fmla="*/ 8916879 w 12171600"/>
                <a:gd name="connsiteY229-5778" fmla="*/ 1783276 h 2045303"/>
                <a:gd name="connsiteX230-5779" fmla="*/ 8850899 w 12171600"/>
                <a:gd name="connsiteY230-5780" fmla="*/ 1783498 h 2045303"/>
                <a:gd name="connsiteX231-5781" fmla="*/ 8838509 w 12171600"/>
                <a:gd name="connsiteY231-5782" fmla="*/ 1771126 h 2045303"/>
                <a:gd name="connsiteX232-5783" fmla="*/ 8838518 w 12171600"/>
                <a:gd name="connsiteY232-5784" fmla="*/ 1770583 h 2045303"/>
                <a:gd name="connsiteX233-5785" fmla="*/ 8860576 w 12171600"/>
                <a:gd name="connsiteY233-5786" fmla="*/ 1253965 h 2045303"/>
                <a:gd name="connsiteX234-5787" fmla="*/ 8866136 w 12171600"/>
                <a:gd name="connsiteY234-5788" fmla="*/ 1210212 h 2045303"/>
                <a:gd name="connsiteX235-5789" fmla="*/ 8885650 w 12171600"/>
                <a:gd name="connsiteY235-5790" fmla="*/ 1119148 h 2045303"/>
                <a:gd name="connsiteX236-5791" fmla="*/ 8881408 w 12171600"/>
                <a:gd name="connsiteY236-5792" fmla="*/ 1112575 h 2045303"/>
                <a:gd name="connsiteX237-5793" fmla="*/ 8879922 w 12171600"/>
                <a:gd name="connsiteY237-5794" fmla="*/ 1112459 h 2045303"/>
                <a:gd name="connsiteX238-5795" fmla="*/ 8445632 w 12171600"/>
                <a:gd name="connsiteY238-5796" fmla="*/ 1141465 h 2045303"/>
                <a:gd name="connsiteX239-5797" fmla="*/ 8437814 w 12171600"/>
                <a:gd name="connsiteY239-5798" fmla="*/ 1147175 h 2045303"/>
                <a:gd name="connsiteX240-5799" fmla="*/ 8159918 w 12171600"/>
                <a:gd name="connsiteY240-5800" fmla="*/ 1801288 h 2045303"/>
                <a:gd name="connsiteX241-5801" fmla="*/ 8162844 w 12171600"/>
                <a:gd name="connsiteY241-5802" fmla="*/ 1808555 h 2045303"/>
                <a:gd name="connsiteX242-5803" fmla="*/ 8163165 w 12171600"/>
                <a:gd name="connsiteY242-5804" fmla="*/ 1808679 h 2045303"/>
                <a:gd name="connsiteX243-5805" fmla="*/ 8611793 w 12171600"/>
                <a:gd name="connsiteY243-5806" fmla="*/ 1967217 h 2045303"/>
                <a:gd name="connsiteX244-5807" fmla="*/ 8622982 w 12171600"/>
                <a:gd name="connsiteY244-5808" fmla="*/ 1964816 h 2045303"/>
                <a:gd name="connsiteX245-5809" fmla="*/ 8814217 w 12171600"/>
                <a:gd name="connsiteY245-5810" fmla="*/ 1781631 h 2045303"/>
                <a:gd name="connsiteX246-5811" fmla="*/ 8821200 w 12171600"/>
                <a:gd name="connsiteY246-5812" fmla="*/ 1766145 h 2045303"/>
                <a:gd name="connsiteX247-5813" fmla="*/ 8847083 w 12171600"/>
                <a:gd name="connsiteY247-5814" fmla="*/ 1262806 h 2045303"/>
                <a:gd name="connsiteX248-5815" fmla="*/ 8844166 w 12171600"/>
                <a:gd name="connsiteY248-5816" fmla="*/ 1259559 h 2045303"/>
                <a:gd name="connsiteX249-5817" fmla="*/ 8841053 w 12171600"/>
                <a:gd name="connsiteY249-5818" fmla="*/ 1261730 h 2045303"/>
                <a:gd name="connsiteX250-5819" fmla="*/ 8630525 w 12171600"/>
                <a:gd name="connsiteY250-5820" fmla="*/ 1937767 h 2045303"/>
                <a:gd name="connsiteX251-5821" fmla="*/ 8622235 w 12171600"/>
                <a:gd name="connsiteY251-5822" fmla="*/ 1942134 h 2045303"/>
                <a:gd name="connsiteX252-5823" fmla="*/ 8621977 w 12171600"/>
                <a:gd name="connsiteY252-5824" fmla="*/ 1942045 h 2045303"/>
                <a:gd name="connsiteX253-5825" fmla="*/ 8527765 w 12171600"/>
                <a:gd name="connsiteY253-5826" fmla="*/ 1908557 h 2045303"/>
                <a:gd name="connsiteX254-5827" fmla="*/ 8524172 w 12171600"/>
                <a:gd name="connsiteY254-5828" fmla="*/ 1901610 h 2045303"/>
                <a:gd name="connsiteX255-5829" fmla="*/ 8524207 w 12171600"/>
                <a:gd name="connsiteY255-5830" fmla="*/ 1901504 h 2045303"/>
                <a:gd name="connsiteX256-5831" fmla="*/ 8782401 w 12171600"/>
                <a:gd name="connsiteY256-5832" fmla="*/ 1140060 h 2045303"/>
                <a:gd name="connsiteX257-5833" fmla="*/ 8778932 w 12171600"/>
                <a:gd name="connsiteY257-5834" fmla="*/ 1133033 h 2045303"/>
                <a:gd name="connsiteX258-5835" fmla="*/ 8776887 w 12171600"/>
                <a:gd name="connsiteY258-5836" fmla="*/ 1132748 h 2045303"/>
                <a:gd name="connsiteX259-5837" fmla="*/ 8715345 w 12171600"/>
                <a:gd name="connsiteY259-5838" fmla="*/ 1135728 h 2045303"/>
                <a:gd name="connsiteX260-5839" fmla="*/ 8705560 w 12171600"/>
                <a:gd name="connsiteY260-5840" fmla="*/ 1143039 h 2045303"/>
                <a:gd name="connsiteX261-5841" fmla="*/ 8452410 w 12171600"/>
                <a:gd name="connsiteY261-5842" fmla="*/ 1871778 h 2045303"/>
                <a:gd name="connsiteX262-5843" fmla="*/ 8438632 w 12171600"/>
                <a:gd name="connsiteY262-5844" fmla="*/ 1878538 h 2045303"/>
                <a:gd name="connsiteX263-5845" fmla="*/ 8375391 w 12171600"/>
                <a:gd name="connsiteY263-5846" fmla="*/ 1857342 h 2045303"/>
                <a:gd name="connsiteX264-5847" fmla="*/ 8371904 w 12171600"/>
                <a:gd name="connsiteY264-5848" fmla="*/ 1850324 h 2045303"/>
                <a:gd name="connsiteX265-5849" fmla="*/ 8371967 w 12171600"/>
                <a:gd name="connsiteY265-5850" fmla="*/ 1850146 h 2045303"/>
                <a:gd name="connsiteX266-5851" fmla="*/ 8634955 w 12171600"/>
                <a:gd name="connsiteY266-5852" fmla="*/ 1146748 h 2045303"/>
                <a:gd name="connsiteX267-5853" fmla="*/ 8631708 w 12171600"/>
                <a:gd name="connsiteY267-5854" fmla="*/ 1139615 h 2045303"/>
                <a:gd name="connsiteX268-5855" fmla="*/ 8629422 w 12171600"/>
                <a:gd name="connsiteY268-5856" fmla="*/ 1139277 h 2045303"/>
                <a:gd name="connsiteX269-5857" fmla="*/ 8576472 w 12171600"/>
                <a:gd name="connsiteY269-5858" fmla="*/ 1142586 h 2045303"/>
                <a:gd name="connsiteX270-5859" fmla="*/ 8566973 w 12171600"/>
                <a:gd name="connsiteY270-5860" fmla="*/ 1149568 h 2045303"/>
                <a:gd name="connsiteX271-5861" fmla="*/ 8308316 w 12171600"/>
                <a:gd name="connsiteY271-5862" fmla="*/ 1823008 h 2045303"/>
                <a:gd name="connsiteX272-5863" fmla="*/ 8294565 w 12171600"/>
                <a:gd name="connsiteY272-5864" fmla="*/ 1829413 h 2045303"/>
                <a:gd name="connsiteX273-5865" fmla="*/ 8244604 w 12171600"/>
                <a:gd name="connsiteY273-5866" fmla="*/ 1812130 h 2045303"/>
                <a:gd name="connsiteX274-5867" fmla="*/ 8241180 w 12171600"/>
                <a:gd name="connsiteY274-5868" fmla="*/ 1805086 h 2045303"/>
                <a:gd name="connsiteX275-5869" fmla="*/ 8241277 w 12171600"/>
                <a:gd name="connsiteY275-5870" fmla="*/ 1804819 h 2045303"/>
                <a:gd name="connsiteX276-5871" fmla="*/ 8504177 w 12171600"/>
                <a:gd name="connsiteY276-5872" fmla="*/ 1154816 h 2045303"/>
                <a:gd name="connsiteX277-5873" fmla="*/ 8501117 w 12171600"/>
                <a:gd name="connsiteY277-5874" fmla="*/ 1147602 h 2045303"/>
                <a:gd name="connsiteX278-5875" fmla="*/ 8498769 w 12171600"/>
                <a:gd name="connsiteY278-5876" fmla="*/ 1147202 h 2045303"/>
                <a:gd name="connsiteX279-5877" fmla="*/ 8456074 w 12171600"/>
                <a:gd name="connsiteY279-5878" fmla="*/ 1149346 h 2045303"/>
                <a:gd name="connsiteX280-5879" fmla="*/ 8446664 w 12171600"/>
                <a:gd name="connsiteY280-5880" fmla="*/ 1155785 h 2045303"/>
                <a:gd name="connsiteX281-5881" fmla="*/ 8427540 w 12171600"/>
                <a:gd name="connsiteY281-5882" fmla="*/ 1198533 h 2045303"/>
                <a:gd name="connsiteX282-5883" fmla="*/ 8430315 w 12171600"/>
                <a:gd name="connsiteY282-5884" fmla="*/ 1205844 h 2045303"/>
                <a:gd name="connsiteX283-5885" fmla="*/ 8432699 w 12171600"/>
                <a:gd name="connsiteY283-5886" fmla="*/ 1206334 h 2045303"/>
                <a:gd name="connsiteX284-5887" fmla="*/ 8837263 w 12171600"/>
                <a:gd name="connsiteY284-5888" fmla="*/ 1198791 h 2045303"/>
                <a:gd name="connsiteX285-5889" fmla="*/ 8842912 w 12171600"/>
                <a:gd name="connsiteY285-5890" fmla="*/ 1204226 h 2045303"/>
                <a:gd name="connsiteX286-5891" fmla="*/ 8842663 w 12171600"/>
                <a:gd name="connsiteY286-5892" fmla="*/ 1205969 h 2045303"/>
                <a:gd name="connsiteX287-5893" fmla="*/ 8825923 w 12171600"/>
                <a:gd name="connsiteY287-5894" fmla="*/ 1259933 h 2045303"/>
                <a:gd name="connsiteX288-5895" fmla="*/ 8815454 w 12171600"/>
                <a:gd name="connsiteY288-5896" fmla="*/ 1267618 h 2045303"/>
                <a:gd name="connsiteX289-5897" fmla="*/ 8405935 w 12171600"/>
                <a:gd name="connsiteY289-5898" fmla="*/ 1265723 h 2045303"/>
                <a:gd name="connsiteX290-5899" fmla="*/ 8395831 w 12171600"/>
                <a:gd name="connsiteY290-5900" fmla="*/ 1272394 h 2045303"/>
                <a:gd name="connsiteX291-5901" fmla="*/ 8376796 w 12171600"/>
                <a:gd name="connsiteY291-5902" fmla="*/ 1317526 h 2045303"/>
                <a:gd name="connsiteX292-5903" fmla="*/ 8379741 w 12171600"/>
                <a:gd name="connsiteY292-5904" fmla="*/ 1324784 h 2045303"/>
                <a:gd name="connsiteX293-5905" fmla="*/ 8381671 w 12171600"/>
                <a:gd name="connsiteY293-5906" fmla="*/ 1325220 h 2045303"/>
                <a:gd name="connsiteX294-5907" fmla="*/ 8793075 w 12171600"/>
                <a:gd name="connsiteY294-5908" fmla="*/ 1342244 h 2045303"/>
                <a:gd name="connsiteX295-5909" fmla="*/ 8798367 w 12171600"/>
                <a:gd name="connsiteY295-5910" fmla="*/ 1348008 h 2045303"/>
                <a:gd name="connsiteX296-5911" fmla="*/ 8798136 w 12171600"/>
                <a:gd name="connsiteY296-5912" fmla="*/ 1349360 h 2045303"/>
                <a:gd name="connsiteX297-5913" fmla="*/ 8779546 w 12171600"/>
                <a:gd name="connsiteY297-5914" fmla="*/ 1409843 h 2045303"/>
                <a:gd name="connsiteX298-5915" fmla="*/ 8768277 w 12171600"/>
                <a:gd name="connsiteY298-5916" fmla="*/ 1417510 h 2045303"/>
                <a:gd name="connsiteX299-5917" fmla="*/ 8356267 w 12171600"/>
                <a:gd name="connsiteY299-5918" fmla="*/ 1385623 h 2045303"/>
                <a:gd name="connsiteX300-5919" fmla="*/ 8345434 w 12171600"/>
                <a:gd name="connsiteY300-5920" fmla="*/ 1392134 h 2045303"/>
                <a:gd name="connsiteX301-5921" fmla="*/ 8324522 w 12171600"/>
                <a:gd name="connsiteY301-5922" fmla="*/ 1439960 h 2045303"/>
                <a:gd name="connsiteX302-5923" fmla="*/ 8327360 w 12171600"/>
                <a:gd name="connsiteY302-5924" fmla="*/ 1447236 h 2045303"/>
                <a:gd name="connsiteX303-5925" fmla="*/ 8328970 w 12171600"/>
                <a:gd name="connsiteY303-5926" fmla="*/ 1447672 h 2045303"/>
                <a:gd name="connsiteX304-5927" fmla="*/ 8745764 w 12171600"/>
                <a:gd name="connsiteY304-5928" fmla="*/ 1496735 h 2045303"/>
                <a:gd name="connsiteX305-5929" fmla="*/ 8750612 w 12171600"/>
                <a:gd name="connsiteY305-5930" fmla="*/ 1502872 h 2045303"/>
                <a:gd name="connsiteX306-5931" fmla="*/ 8750407 w 12171600"/>
                <a:gd name="connsiteY306-5932" fmla="*/ 1503851 h 2045303"/>
                <a:gd name="connsiteX307-5933" fmla="*/ 8729523 w 12171600"/>
                <a:gd name="connsiteY307-5934" fmla="*/ 1571156 h 2045303"/>
                <a:gd name="connsiteX308-5935" fmla="*/ 8717355 w 12171600"/>
                <a:gd name="connsiteY308-5936" fmla="*/ 1578699 h 2045303"/>
                <a:gd name="connsiteX309-5937" fmla="*/ 8304145 w 12171600"/>
                <a:gd name="connsiteY309-5938" fmla="*/ 1511651 h 2045303"/>
                <a:gd name="connsiteX310-5939" fmla="*/ 8292484 w 12171600"/>
                <a:gd name="connsiteY310-5940" fmla="*/ 1517878 h 2045303"/>
                <a:gd name="connsiteX311-5941" fmla="*/ 8270069 w 12171600"/>
                <a:gd name="connsiteY311-5942" fmla="*/ 1568782 h 2045303"/>
                <a:gd name="connsiteX312-5943" fmla="*/ 8273120 w 12171600"/>
                <a:gd name="connsiteY312-5944" fmla="*/ 1576636 h 2045303"/>
                <a:gd name="connsiteX313-5945" fmla="*/ 8274339 w 12171600"/>
                <a:gd name="connsiteY313-5946" fmla="*/ 1577027 h 2045303"/>
                <a:gd name="connsiteX314-5947" fmla="*/ 8694513 w 12171600"/>
                <a:gd name="connsiteY314-5948" fmla="*/ 1661713 h 2045303"/>
                <a:gd name="connsiteX315-5949" fmla="*/ 8698863 w 12171600"/>
                <a:gd name="connsiteY315-5950" fmla="*/ 1668250 h 2045303"/>
                <a:gd name="connsiteX316-5951" fmla="*/ 8698711 w 12171600"/>
                <a:gd name="connsiteY316-5952" fmla="*/ 1668829 h 2045303"/>
                <a:gd name="connsiteX317-5953" fmla="*/ 8676813 w 12171600"/>
                <a:gd name="connsiteY317-5954" fmla="*/ 1739336 h 2045303"/>
                <a:gd name="connsiteX318-5955" fmla="*/ 8663853 w 12171600"/>
                <a:gd name="connsiteY318-5956" fmla="*/ 1746710 h 2045303"/>
                <a:gd name="connsiteX319-5957" fmla="*/ 8245031 w 12171600"/>
                <a:gd name="connsiteY319-5958" fmla="*/ 1646396 h 2045303"/>
                <a:gd name="connsiteX320-5959" fmla="*/ 8232454 w 12171600"/>
                <a:gd name="connsiteY320-5960" fmla="*/ 1652729 h 2045303"/>
                <a:gd name="connsiteX321-5961" fmla="*/ 8209008 w 12171600"/>
                <a:gd name="connsiteY321-5962" fmla="*/ 1707778 h 2045303"/>
                <a:gd name="connsiteX322-5963" fmla="*/ 8211943 w 12171600"/>
                <a:gd name="connsiteY322-5964" fmla="*/ 1715045 h 2045303"/>
                <a:gd name="connsiteX323-5965" fmla="*/ 8212566 w 12171600"/>
                <a:gd name="connsiteY323-5966" fmla="*/ 1715267 h 2045303"/>
                <a:gd name="connsiteX324-5967" fmla="*/ 8636911 w 12171600"/>
                <a:gd name="connsiteY324-5968" fmla="*/ 1839179 h 2045303"/>
                <a:gd name="connsiteX325-5969" fmla="*/ 8640674 w 12171600"/>
                <a:gd name="connsiteY325-5970" fmla="*/ 1846054 h 2045303"/>
                <a:gd name="connsiteX326-5971" fmla="*/ 8640647 w 12171600"/>
                <a:gd name="connsiteY326-5972" fmla="*/ 1846143 h 2045303"/>
                <a:gd name="connsiteX327-5973" fmla="*/ 8609516 w 12171600"/>
                <a:gd name="connsiteY327-5974" fmla="*/ 1946404 h 2045303"/>
                <a:gd name="connsiteX328-5975" fmla="*/ 8602578 w 12171600"/>
                <a:gd name="connsiteY328-5976" fmla="*/ 1950024 h 2045303"/>
                <a:gd name="connsiteX329-5977" fmla="*/ 8602400 w 12171600"/>
                <a:gd name="connsiteY329-5978" fmla="*/ 1949962 h 2045303"/>
                <a:gd name="connsiteX330-5979" fmla="*/ 8174007 w 12171600"/>
                <a:gd name="connsiteY330-5980" fmla="*/ 1799375 h 2045303"/>
                <a:gd name="connsiteX331-5981" fmla="*/ 8139105 w 12171600"/>
                <a:gd name="connsiteY331-5982" fmla="*/ 1793416 h 2045303"/>
                <a:gd name="connsiteX332-5983" fmla="*/ 0 w 12171600"/>
                <a:gd name="connsiteY332-5984" fmla="*/ 1793416 h 2045303"/>
                <a:gd name="connsiteX0-5985" fmla="*/ 11798824 w 11798824"/>
                <a:gd name="connsiteY0-5986" fmla="*/ 1792576 h 2045303"/>
                <a:gd name="connsiteX1-5987" fmla="*/ 11301369 w 11798824"/>
                <a:gd name="connsiteY1-5988" fmla="*/ 1793313 h 2045303"/>
                <a:gd name="connsiteX2-5989" fmla="*/ 11277110 w 11798824"/>
                <a:gd name="connsiteY2-5990" fmla="*/ 1735716 h 2045303"/>
                <a:gd name="connsiteX3-5991" fmla="*/ 11311817 w 11798824"/>
                <a:gd name="connsiteY3-5992" fmla="*/ 921909 h 2045303"/>
                <a:gd name="connsiteX4-5993" fmla="*/ 11320561 w 11798824"/>
                <a:gd name="connsiteY4-5994" fmla="*/ 853065 h 2045303"/>
                <a:gd name="connsiteX5-5995" fmla="*/ 11351274 w 11798824"/>
                <a:gd name="connsiteY5-5996" fmla="*/ 709763 h 2045303"/>
                <a:gd name="connsiteX6-5997" fmla="*/ 11344576 w 11798824"/>
                <a:gd name="connsiteY6-5998" fmla="*/ 699410 h 2045303"/>
                <a:gd name="connsiteX7-5999" fmla="*/ 11342246 w 11798824"/>
                <a:gd name="connsiteY7-6000" fmla="*/ 699232 h 2045303"/>
                <a:gd name="connsiteX8-6001" fmla="*/ 10650002 w 11798824"/>
                <a:gd name="connsiteY8-6002" fmla="*/ 745707 h 2045303"/>
                <a:gd name="connsiteX9-6003" fmla="*/ 10464273 w 11798824"/>
                <a:gd name="connsiteY9-6004" fmla="*/ 1069836 h 2045303"/>
                <a:gd name="connsiteX10-6005" fmla="*/ 10484846 w 11798824"/>
                <a:gd name="connsiteY10-6006" fmla="*/ 747984 h 2045303"/>
                <a:gd name="connsiteX11-6007" fmla="*/ 10186057 w 11798824"/>
                <a:gd name="connsiteY11-6008" fmla="*/ 940642 h 2045303"/>
                <a:gd name="connsiteX12-6009" fmla="*/ 10388064 w 11798824"/>
                <a:gd name="connsiteY12-6010" fmla="*/ 664827 h 2045303"/>
                <a:gd name="connsiteX13-6011" fmla="*/ 10046936 w 11798824"/>
                <a:gd name="connsiteY13-6012" fmla="*/ 703341 h 2045303"/>
                <a:gd name="connsiteX14-6013" fmla="*/ 10355118 w 11798824"/>
                <a:gd name="connsiteY14-6014" fmla="*/ 557754 h 2045303"/>
                <a:gd name="connsiteX15-6015" fmla="*/ 10040603 w 11798824"/>
                <a:gd name="connsiteY15-6016" fmla="*/ 412593 h 2045303"/>
                <a:gd name="connsiteX16-6017" fmla="*/ 10381686 w 11798824"/>
                <a:gd name="connsiteY16-6018" fmla="*/ 434901 h 2045303"/>
                <a:gd name="connsiteX17-6019" fmla="*/ 10180525 w 11798824"/>
                <a:gd name="connsiteY17-6020" fmla="*/ 157646 h 2045303"/>
                <a:gd name="connsiteX18-6021" fmla="*/ 10467164 w 11798824"/>
                <a:gd name="connsiteY18-6022" fmla="*/ 348214 h 2045303"/>
                <a:gd name="connsiteX19-6023" fmla="*/ 10429157 w 11798824"/>
                <a:gd name="connsiteY19-6024" fmla="*/ 6793 h 2045303"/>
                <a:gd name="connsiteX20-6025" fmla="*/ 10580046 w 11798824"/>
                <a:gd name="connsiteY20-6026" fmla="*/ 312768 h 2045303"/>
                <a:gd name="connsiteX21-6027" fmla="*/ 10719905 w 11798824"/>
                <a:gd name="connsiteY21-6028" fmla="*/ 460 h 2045303"/>
                <a:gd name="connsiteX22-6029" fmla="*/ 10699020 w 11798824"/>
                <a:gd name="connsiteY22-6030" fmla="*/ 344371 h 2045303"/>
                <a:gd name="connsiteX23-6031" fmla="*/ 10973776 w 11798824"/>
                <a:gd name="connsiteY23-6032" fmla="*/ 144820 h 2045303"/>
                <a:gd name="connsiteX24-6033" fmla="*/ 10784320 w 11798824"/>
                <a:gd name="connsiteY24-6034" fmla="*/ 426976 h 2045303"/>
                <a:gd name="connsiteX25-6035" fmla="*/ 11125750 w 11798824"/>
                <a:gd name="connsiteY25-6036" fmla="*/ 388978 h 2045303"/>
                <a:gd name="connsiteX26-6037" fmla="*/ 10817408 w 11798824"/>
                <a:gd name="connsiteY26-6038" fmla="*/ 540205 h 2045303"/>
                <a:gd name="connsiteX27-6039" fmla="*/ 11119150 w 11798824"/>
                <a:gd name="connsiteY27-6040" fmla="*/ 677698 h 2045303"/>
                <a:gd name="connsiteX28-6041" fmla="*/ 10781625 w 11798824"/>
                <a:gd name="connsiteY28-6042" fmla="*/ 658343 h 2045303"/>
                <a:gd name="connsiteX29-6043" fmla="*/ 10428943 w 11798824"/>
                <a:gd name="connsiteY29-6044" fmla="*/ 659891 h 2045303"/>
                <a:gd name="connsiteX30-6045" fmla="*/ 10552953 w 11798824"/>
                <a:gd name="connsiteY30-6046" fmla="*/ 377566 h 2045303"/>
                <a:gd name="connsiteX31-6047" fmla="*/ 10761087 w 11798824"/>
                <a:gd name="connsiteY31-6048" fmla="*/ 613176 h 2045303"/>
                <a:gd name="connsiteX32-6049" fmla="*/ 10684967 w 11798824"/>
                <a:gd name="connsiteY32-6050" fmla="*/ 706366 h 2045303"/>
                <a:gd name="connsiteX33-6051" fmla="*/ 10648597 w 11798824"/>
                <a:gd name="connsiteY33-6052" fmla="*/ 749175 h 2045303"/>
                <a:gd name="connsiteX34-6053" fmla="*/ 10209263 w 11798824"/>
                <a:gd name="connsiteY34-6054" fmla="*/ 1783214 h 2045303"/>
                <a:gd name="connsiteX35-6055" fmla="*/ 10213880 w 11798824"/>
                <a:gd name="connsiteY35-6056" fmla="*/ 1794643 h 2045303"/>
                <a:gd name="connsiteX36-6057" fmla="*/ 10214387 w 11798824"/>
                <a:gd name="connsiteY36-6058" fmla="*/ 1794839 h 2045303"/>
                <a:gd name="connsiteX37-6059" fmla="*/ 10920355 w 11798824"/>
                <a:gd name="connsiteY37-6060" fmla="*/ 2044325 h 2045303"/>
                <a:gd name="connsiteX38-6061" fmla="*/ 10937948 w 11798824"/>
                <a:gd name="connsiteY38-6062" fmla="*/ 2040536 h 2045303"/>
                <a:gd name="connsiteX39-6063" fmla="*/ 11238917 w 11798824"/>
                <a:gd name="connsiteY39-6064" fmla="*/ 1752278 h 2045303"/>
                <a:gd name="connsiteX40-6065" fmla="*/ 11249910 w 11798824"/>
                <a:gd name="connsiteY40-6066" fmla="*/ 1727898 h 2045303"/>
                <a:gd name="connsiteX41-6067" fmla="*/ 11290613 w 11798824"/>
                <a:gd name="connsiteY41-6068" fmla="*/ 935936 h 2045303"/>
                <a:gd name="connsiteX42-6069" fmla="*/ 11281122 w 11798824"/>
                <a:gd name="connsiteY42-6070" fmla="*/ 934246 h 2045303"/>
                <a:gd name="connsiteX43-6071" fmla="*/ 10949832 w 11798824"/>
                <a:gd name="connsiteY43-6072" fmla="*/ 1998046 h 2045303"/>
                <a:gd name="connsiteX44-6073" fmla="*/ 10936783 w 11798824"/>
                <a:gd name="connsiteY44-6074" fmla="*/ 2004904 h 2045303"/>
                <a:gd name="connsiteX45-6075" fmla="*/ 10936374 w 11798824"/>
                <a:gd name="connsiteY45-6076" fmla="*/ 2004770 h 2045303"/>
                <a:gd name="connsiteX46-6077" fmla="*/ 10788145 w 11798824"/>
                <a:gd name="connsiteY46-6078" fmla="*/ 1952061 h 2045303"/>
                <a:gd name="connsiteX47-6079" fmla="*/ 10782497 w 11798824"/>
                <a:gd name="connsiteY47-6080" fmla="*/ 1941103 h 2045303"/>
                <a:gd name="connsiteX48-6081" fmla="*/ 10782541 w 11798824"/>
                <a:gd name="connsiteY48-6082" fmla="*/ 1940960 h 2045303"/>
                <a:gd name="connsiteX49-6083" fmla="*/ 11188813 w 11798824"/>
                <a:gd name="connsiteY49-6084" fmla="*/ 742789 h 2045303"/>
                <a:gd name="connsiteX50-6085" fmla="*/ 11183352 w 11798824"/>
                <a:gd name="connsiteY50-6086" fmla="*/ 731742 h 2045303"/>
                <a:gd name="connsiteX51-6087" fmla="*/ 11180132 w 11798824"/>
                <a:gd name="connsiteY51-6088" fmla="*/ 731288 h 2045303"/>
                <a:gd name="connsiteX52-6089" fmla="*/ 11083296 w 11798824"/>
                <a:gd name="connsiteY52-6090" fmla="*/ 735967 h 2045303"/>
                <a:gd name="connsiteX53-6091" fmla="*/ 11067908 w 11798824"/>
                <a:gd name="connsiteY53-6092" fmla="*/ 747477 h 2045303"/>
                <a:gd name="connsiteX54-6093" fmla="*/ 10669490 w 11798824"/>
                <a:gd name="connsiteY54-6094" fmla="*/ 1894183 h 2045303"/>
                <a:gd name="connsiteX55-6095" fmla="*/ 10647814 w 11798824"/>
                <a:gd name="connsiteY55-6096" fmla="*/ 1904857 h 2045303"/>
                <a:gd name="connsiteX56-6097" fmla="*/ 10548309 w 11798824"/>
                <a:gd name="connsiteY56-6098" fmla="*/ 1871493 h 2045303"/>
                <a:gd name="connsiteX57-6099" fmla="*/ 10542813 w 11798824"/>
                <a:gd name="connsiteY57-6100" fmla="*/ 1860464 h 2045303"/>
                <a:gd name="connsiteX58-6101" fmla="*/ 10542910 w 11798824"/>
                <a:gd name="connsiteY58-6102" fmla="*/ 1860179 h 2045303"/>
                <a:gd name="connsiteX59-6103" fmla="*/ 10956752 w 11798824"/>
                <a:gd name="connsiteY59-6104" fmla="*/ 753303 h 2045303"/>
                <a:gd name="connsiteX60-6105" fmla="*/ 10951646 w 11798824"/>
                <a:gd name="connsiteY60-6106" fmla="*/ 742078 h 2045303"/>
                <a:gd name="connsiteX61-6107" fmla="*/ 10948044 w 11798824"/>
                <a:gd name="connsiteY61-6108" fmla="*/ 741544 h 2045303"/>
                <a:gd name="connsiteX62-6109" fmla="*/ 10864728 w 11798824"/>
                <a:gd name="connsiteY62-6110" fmla="*/ 746756 h 2045303"/>
                <a:gd name="connsiteX63-6111" fmla="*/ 10849767 w 11798824"/>
                <a:gd name="connsiteY63-6112" fmla="*/ 757732 h 2045303"/>
                <a:gd name="connsiteX64-6113" fmla="*/ 10442748 w 11798824"/>
                <a:gd name="connsiteY64-6114" fmla="*/ 1817476 h 2045303"/>
                <a:gd name="connsiteX65-6115" fmla="*/ 10421107 w 11798824"/>
                <a:gd name="connsiteY65-6116" fmla="*/ 1827545 h 2045303"/>
                <a:gd name="connsiteX66-6117" fmla="*/ 10342523 w 11798824"/>
                <a:gd name="connsiteY66-6118" fmla="*/ 1800318 h 2045303"/>
                <a:gd name="connsiteX67-6119" fmla="*/ 10337142 w 11798824"/>
                <a:gd name="connsiteY67-6120" fmla="*/ 1789218 h 2045303"/>
                <a:gd name="connsiteX68-6121" fmla="*/ 10337293 w 11798824"/>
                <a:gd name="connsiteY68-6122" fmla="*/ 1788809 h 2045303"/>
                <a:gd name="connsiteX69-6123" fmla="*/ 10751001 w 11798824"/>
                <a:gd name="connsiteY69-6124" fmla="*/ 765924 h 2045303"/>
                <a:gd name="connsiteX70-6125" fmla="*/ 10746189 w 11798824"/>
                <a:gd name="connsiteY70-6126" fmla="*/ 754574 h 2045303"/>
                <a:gd name="connsiteX71-6127" fmla="*/ 10742480 w 11798824"/>
                <a:gd name="connsiteY71-6128" fmla="*/ 753952 h 2045303"/>
                <a:gd name="connsiteX72-6129" fmla="*/ 10675334 w 11798824"/>
                <a:gd name="connsiteY72-6130" fmla="*/ 757323 h 2045303"/>
                <a:gd name="connsiteX73-6131" fmla="*/ 10660515 w 11798824"/>
                <a:gd name="connsiteY73-6132" fmla="*/ 767454 h 2045303"/>
                <a:gd name="connsiteX74-6133" fmla="*/ 10630416 w 11798824"/>
                <a:gd name="connsiteY74-6134" fmla="*/ 834724 h 2045303"/>
                <a:gd name="connsiteX75-6135" fmla="*/ 10634810 w 11798824"/>
                <a:gd name="connsiteY75-6136" fmla="*/ 846243 h 2045303"/>
                <a:gd name="connsiteX76-6137" fmla="*/ 10638537 w 11798824"/>
                <a:gd name="connsiteY76-6138" fmla="*/ 846999 h 2045303"/>
                <a:gd name="connsiteX77-6139" fmla="*/ 11275180 w 11798824"/>
                <a:gd name="connsiteY77-6140" fmla="*/ 835133 h 2045303"/>
                <a:gd name="connsiteX78-6141" fmla="*/ 11284057 w 11798824"/>
                <a:gd name="connsiteY78-6142" fmla="*/ 843690 h 2045303"/>
                <a:gd name="connsiteX79-6143" fmla="*/ 11283666 w 11798824"/>
                <a:gd name="connsiteY79-6144" fmla="*/ 846430 h 2045303"/>
                <a:gd name="connsiteX80-6145" fmla="*/ 11257338 w 11798824"/>
                <a:gd name="connsiteY80-6146" fmla="*/ 931347 h 2045303"/>
                <a:gd name="connsiteX81-6147" fmla="*/ 11240856 w 11798824"/>
                <a:gd name="connsiteY81-6148" fmla="*/ 943434 h 2045303"/>
                <a:gd name="connsiteX82-6149" fmla="*/ 10596421 w 11798824"/>
                <a:gd name="connsiteY82-6150" fmla="*/ 940455 h 2045303"/>
                <a:gd name="connsiteX83-6151" fmla="*/ 10580526 w 11798824"/>
                <a:gd name="connsiteY83-6152" fmla="*/ 950951 h 2045303"/>
                <a:gd name="connsiteX84-6153" fmla="*/ 10550578 w 11798824"/>
                <a:gd name="connsiteY84-6154" fmla="*/ 1021974 h 2045303"/>
                <a:gd name="connsiteX85-6155" fmla="*/ 10555221 w 11798824"/>
                <a:gd name="connsiteY85-6156" fmla="*/ 1033395 h 2045303"/>
                <a:gd name="connsiteX86-6157" fmla="*/ 10558245 w 11798824"/>
                <a:gd name="connsiteY86-6158" fmla="*/ 1034071 h 2045303"/>
                <a:gd name="connsiteX87-6159" fmla="*/ 11205624 w 11798824"/>
                <a:gd name="connsiteY87-6160" fmla="*/ 1060897 h 2045303"/>
                <a:gd name="connsiteX88-6161" fmla="*/ 11214012 w 11798824"/>
                <a:gd name="connsiteY88-6162" fmla="*/ 1069916 h 2045303"/>
                <a:gd name="connsiteX89-6163" fmla="*/ 11213629 w 11798824"/>
                <a:gd name="connsiteY89-6164" fmla="*/ 1072167 h 2045303"/>
                <a:gd name="connsiteX90-6165" fmla="*/ 11184375 w 11798824"/>
                <a:gd name="connsiteY90-6166" fmla="*/ 1167340 h 2045303"/>
                <a:gd name="connsiteX91-6167" fmla="*/ 11166639 w 11798824"/>
                <a:gd name="connsiteY91-6168" fmla="*/ 1179410 h 2045303"/>
                <a:gd name="connsiteX92-6169" fmla="*/ 10518299 w 11798824"/>
                <a:gd name="connsiteY92-6170" fmla="*/ 1129226 h 2045303"/>
                <a:gd name="connsiteX93-6171" fmla="*/ 10501248 w 11798824"/>
                <a:gd name="connsiteY93-6172" fmla="*/ 1139473 h 2045303"/>
                <a:gd name="connsiteX94-6173" fmla="*/ 10468338 w 11798824"/>
                <a:gd name="connsiteY94-6174" fmla="*/ 1214730 h 2045303"/>
                <a:gd name="connsiteX95-6175" fmla="*/ 10472830 w 11798824"/>
                <a:gd name="connsiteY95-6176" fmla="*/ 1226213 h 2045303"/>
                <a:gd name="connsiteX96-6177" fmla="*/ 10475311 w 11798824"/>
                <a:gd name="connsiteY96-6178" fmla="*/ 1226880 h 2045303"/>
                <a:gd name="connsiteX97-6179" fmla="*/ 11131203 w 11798824"/>
                <a:gd name="connsiteY97-6180" fmla="*/ 1303961 h 2045303"/>
                <a:gd name="connsiteX98-6181" fmla="*/ 11138843 w 11798824"/>
                <a:gd name="connsiteY98-6182" fmla="*/ 1313630 h 2045303"/>
                <a:gd name="connsiteX99-6183" fmla="*/ 11138514 w 11798824"/>
                <a:gd name="connsiteY99-6184" fmla="*/ 1315204 h 2045303"/>
                <a:gd name="connsiteX100-6185" fmla="*/ 11105604 w 11798824"/>
                <a:gd name="connsiteY100-6186" fmla="*/ 1421122 h 2045303"/>
                <a:gd name="connsiteX101-6187" fmla="*/ 11086453 w 11798824"/>
                <a:gd name="connsiteY101-6188" fmla="*/ 1432978 h 2045303"/>
                <a:gd name="connsiteX102-6189" fmla="*/ 10436255 w 11798824"/>
                <a:gd name="connsiteY102-6190" fmla="*/ 1327479 h 2045303"/>
                <a:gd name="connsiteX103-6191" fmla="*/ 10417905 w 11798824"/>
                <a:gd name="connsiteY103-6192" fmla="*/ 1337263 h 2045303"/>
                <a:gd name="connsiteX104-6193" fmla="*/ 10382549 w 11798824"/>
                <a:gd name="connsiteY104-6194" fmla="*/ 1417395 h 2045303"/>
                <a:gd name="connsiteX105-6195" fmla="*/ 10387343 w 11798824"/>
                <a:gd name="connsiteY105-6196" fmla="*/ 1429758 h 2045303"/>
                <a:gd name="connsiteX106-6197" fmla="*/ 10389282 w 11798824"/>
                <a:gd name="connsiteY106-6198" fmla="*/ 1430372 h 2045303"/>
                <a:gd name="connsiteX107-6199" fmla="*/ 11050457 w 11798824"/>
                <a:gd name="connsiteY107-6200" fmla="*/ 1563640 h 2045303"/>
                <a:gd name="connsiteX108-6201" fmla="*/ 11057288 w 11798824"/>
                <a:gd name="connsiteY108-6202" fmla="*/ 1573905 h 2045303"/>
                <a:gd name="connsiteX109-6203" fmla="*/ 11057066 w 11798824"/>
                <a:gd name="connsiteY109-6204" fmla="*/ 1574768 h 2045303"/>
                <a:gd name="connsiteX110-6205" fmla="*/ 11022617 w 11798824"/>
                <a:gd name="connsiteY110-6206" fmla="*/ 1685711 h 2045303"/>
                <a:gd name="connsiteX111-6207" fmla="*/ 11002212 w 11798824"/>
                <a:gd name="connsiteY111-6208" fmla="*/ 1697318 h 2045303"/>
                <a:gd name="connsiteX112-6209" fmla="*/ 10343119 w 11798824"/>
                <a:gd name="connsiteY112-6210" fmla="*/ 1539465 h 2045303"/>
                <a:gd name="connsiteX113-6211" fmla="*/ 10323319 w 11798824"/>
                <a:gd name="connsiteY113-6212" fmla="*/ 1549436 h 2045303"/>
                <a:gd name="connsiteX114-6213" fmla="*/ 10286487 w 11798824"/>
                <a:gd name="connsiteY114-6214" fmla="*/ 1636061 h 2045303"/>
                <a:gd name="connsiteX115-6215" fmla="*/ 10291103 w 11798824"/>
                <a:gd name="connsiteY115-6216" fmla="*/ 1647490 h 2045303"/>
                <a:gd name="connsiteX116-6217" fmla="*/ 10292064 w 11798824"/>
                <a:gd name="connsiteY116-6218" fmla="*/ 1647837 h 2045303"/>
                <a:gd name="connsiteX117-6219" fmla="*/ 10959891 w 11798824"/>
                <a:gd name="connsiteY117-6220" fmla="*/ 1842906 h 2045303"/>
                <a:gd name="connsiteX118-6221" fmla="*/ 10965807 w 11798824"/>
                <a:gd name="connsiteY118-6222" fmla="*/ 1853739 h 2045303"/>
                <a:gd name="connsiteX119-6223" fmla="*/ 10965771 w 11798824"/>
                <a:gd name="connsiteY119-6224" fmla="*/ 1853855 h 2045303"/>
                <a:gd name="connsiteX120-6225" fmla="*/ 10916851 w 11798824"/>
                <a:gd name="connsiteY120-6226" fmla="*/ 2011637 h 2045303"/>
                <a:gd name="connsiteX121-6227" fmla="*/ 10905928 w 11798824"/>
                <a:gd name="connsiteY121-6228" fmla="*/ 2017374 h 2045303"/>
                <a:gd name="connsiteX122-6229" fmla="*/ 10905634 w 11798824"/>
                <a:gd name="connsiteY122-6230" fmla="*/ 2017276 h 2045303"/>
                <a:gd name="connsiteX123-6231" fmla="*/ 10231509 w 11798824"/>
                <a:gd name="connsiteY123-6232" fmla="*/ 1780252 h 2045303"/>
                <a:gd name="connsiteX124-6233" fmla="*/ 10176584 w 11798824"/>
                <a:gd name="connsiteY124-6234" fmla="*/ 1770877 h 2045303"/>
                <a:gd name="connsiteX125-6235" fmla="*/ 10091809 w 11798824"/>
                <a:gd name="connsiteY125-6236" fmla="*/ 1771037 h 2045303"/>
                <a:gd name="connsiteX126-6237" fmla="*/ 9939524 w 11798824"/>
                <a:gd name="connsiteY126-6238" fmla="*/ 1771037 h 2045303"/>
                <a:gd name="connsiteX127-6239" fmla="*/ 9924332 w 11798824"/>
                <a:gd name="connsiteY127-6240" fmla="*/ 1755863 h 2045303"/>
                <a:gd name="connsiteX128-6241" fmla="*/ 9924350 w 11798824"/>
                <a:gd name="connsiteY128-6242" fmla="*/ 1755205 h 2045303"/>
                <a:gd name="connsiteX129-6243" fmla="*/ 9951389 w 11798824"/>
                <a:gd name="connsiteY129-6244" fmla="*/ 1121906 h 2045303"/>
                <a:gd name="connsiteX130-6245" fmla="*/ 9958203 w 11798824"/>
                <a:gd name="connsiteY130-6246" fmla="*/ 1068280 h 2045303"/>
                <a:gd name="connsiteX131-6247" fmla="*/ 9982129 w 11798824"/>
                <a:gd name="connsiteY131-6248" fmla="*/ 956652 h 2045303"/>
                <a:gd name="connsiteX132-6249" fmla="*/ 9976899 w 11798824"/>
                <a:gd name="connsiteY132-6250" fmla="*/ 948593 h 2045303"/>
                <a:gd name="connsiteX133-6251" fmla="*/ 9975094 w 11798824"/>
                <a:gd name="connsiteY133-6252" fmla="*/ 948451 h 2045303"/>
                <a:gd name="connsiteX134-6253" fmla="*/ 9442758 w 11798824"/>
                <a:gd name="connsiteY134-6254" fmla="*/ 984030 h 2045303"/>
                <a:gd name="connsiteX135-6255" fmla="*/ 9433160 w 11798824"/>
                <a:gd name="connsiteY135-6256" fmla="*/ 991021 h 2045303"/>
                <a:gd name="connsiteX136-6257" fmla="*/ 9092495 w 11798824"/>
                <a:gd name="connsiteY136-6258" fmla="*/ 1792838 h 2045303"/>
                <a:gd name="connsiteX137-6259" fmla="*/ 9096107 w 11798824"/>
                <a:gd name="connsiteY137-6260" fmla="*/ 1801741 h 2045303"/>
                <a:gd name="connsiteX138-6261" fmla="*/ 9096489 w 11798824"/>
                <a:gd name="connsiteY138-6262" fmla="*/ 1801893 h 2045303"/>
                <a:gd name="connsiteX139-6263" fmla="*/ 9646410 w 11798824"/>
                <a:gd name="connsiteY139-6264" fmla="*/ 1996232 h 2045303"/>
                <a:gd name="connsiteX140-6265" fmla="*/ 9660117 w 11798824"/>
                <a:gd name="connsiteY140-6266" fmla="*/ 1993279 h 2045303"/>
                <a:gd name="connsiteX141-6267" fmla="*/ 9894553 w 11798824"/>
                <a:gd name="connsiteY141-6268" fmla="*/ 1768733 h 2045303"/>
                <a:gd name="connsiteX142-6269" fmla="*/ 9903119 w 11798824"/>
                <a:gd name="connsiteY142-6270" fmla="*/ 1749752 h 2045303"/>
                <a:gd name="connsiteX143-6271" fmla="*/ 9934828 w 11798824"/>
                <a:gd name="connsiteY143-6272" fmla="*/ 1132837 h 2045303"/>
                <a:gd name="connsiteX144-6273" fmla="*/ 9931225 w 11798824"/>
                <a:gd name="connsiteY144-6274" fmla="*/ 1128870 h 2045303"/>
                <a:gd name="connsiteX145-6275" fmla="*/ 9927427 w 11798824"/>
                <a:gd name="connsiteY145-6276" fmla="*/ 1131521 h 2045303"/>
                <a:gd name="connsiteX146-6277" fmla="*/ 9669367 w 11798824"/>
                <a:gd name="connsiteY146-6278" fmla="*/ 1960199 h 2045303"/>
                <a:gd name="connsiteX147-6279" fmla="*/ 9659191 w 11798824"/>
                <a:gd name="connsiteY147-6280" fmla="*/ 1965545 h 2045303"/>
                <a:gd name="connsiteX148-6281" fmla="*/ 9658889 w 11798824"/>
                <a:gd name="connsiteY148-6282" fmla="*/ 1965447 h 2045303"/>
                <a:gd name="connsiteX149-6283" fmla="*/ 9543410 w 11798824"/>
                <a:gd name="connsiteY149-6284" fmla="*/ 1924363 h 2045303"/>
                <a:gd name="connsiteX150-6285" fmla="*/ 9539007 w 11798824"/>
                <a:gd name="connsiteY150-6286" fmla="*/ 1915833 h 2045303"/>
                <a:gd name="connsiteX151-6287" fmla="*/ 9539042 w 11798824"/>
                <a:gd name="connsiteY151-6288" fmla="*/ 1915717 h 2045303"/>
                <a:gd name="connsiteX152-6289" fmla="*/ 9855505 w 11798824"/>
                <a:gd name="connsiteY152-6290" fmla="*/ 982384 h 2045303"/>
                <a:gd name="connsiteX153-6291" fmla="*/ 9851245 w 11798824"/>
                <a:gd name="connsiteY153-6292" fmla="*/ 973765 h 2045303"/>
                <a:gd name="connsiteX154-6293" fmla="*/ 9848745 w 11798824"/>
                <a:gd name="connsiteY154-6294" fmla="*/ 973418 h 2045303"/>
                <a:gd name="connsiteX155-6295" fmla="*/ 9773319 w 11798824"/>
                <a:gd name="connsiteY155-6296" fmla="*/ 977065 h 2045303"/>
                <a:gd name="connsiteX156-6297" fmla="*/ 9761329 w 11798824"/>
                <a:gd name="connsiteY156-6298" fmla="*/ 986040 h 2045303"/>
                <a:gd name="connsiteX157-6299" fmla="*/ 9451021 w 11798824"/>
                <a:gd name="connsiteY157-6300" fmla="*/ 1879294 h 2045303"/>
                <a:gd name="connsiteX158-6301" fmla="*/ 9434121 w 11798824"/>
                <a:gd name="connsiteY158-6302" fmla="*/ 1887583 h 2045303"/>
                <a:gd name="connsiteX159-6303" fmla="*/ 9356604 w 11798824"/>
                <a:gd name="connsiteY159-6304" fmla="*/ 1861593 h 2045303"/>
                <a:gd name="connsiteX160-6305" fmla="*/ 9352326 w 11798824"/>
                <a:gd name="connsiteY160-6306" fmla="*/ 1853001 h 2045303"/>
                <a:gd name="connsiteX161-6307" fmla="*/ 9352406 w 11798824"/>
                <a:gd name="connsiteY161-6308" fmla="*/ 1852779 h 2045303"/>
                <a:gd name="connsiteX162-6309" fmla="*/ 9674775 w 11798824"/>
                <a:gd name="connsiteY162-6310" fmla="*/ 990558 h 2045303"/>
                <a:gd name="connsiteX163-6311" fmla="*/ 9670772 w 11798824"/>
                <a:gd name="connsiteY163-6312" fmla="*/ 981824 h 2045303"/>
                <a:gd name="connsiteX164-6313" fmla="*/ 9667988 w 11798824"/>
                <a:gd name="connsiteY164-6314" fmla="*/ 981406 h 2045303"/>
                <a:gd name="connsiteX165-6315" fmla="*/ 9603057 w 11798824"/>
                <a:gd name="connsiteY165-6316" fmla="*/ 985462 h 2045303"/>
                <a:gd name="connsiteX166-6317" fmla="*/ 9591405 w 11798824"/>
                <a:gd name="connsiteY166-6318" fmla="*/ 994018 h 2045303"/>
                <a:gd name="connsiteX167-6319" fmla="*/ 9274355 w 11798824"/>
                <a:gd name="connsiteY167-6320" fmla="*/ 1819513 h 2045303"/>
                <a:gd name="connsiteX168-6321" fmla="*/ 9257455 w 11798824"/>
                <a:gd name="connsiteY168-6322" fmla="*/ 1827358 h 2045303"/>
                <a:gd name="connsiteX169-6323" fmla="*/ 9196207 w 11798824"/>
                <a:gd name="connsiteY169-6324" fmla="*/ 1806180 h 2045303"/>
                <a:gd name="connsiteX170-6325" fmla="*/ 9192018 w 11798824"/>
                <a:gd name="connsiteY170-6326" fmla="*/ 1797534 h 2045303"/>
                <a:gd name="connsiteX171-6327" fmla="*/ 9192133 w 11798824"/>
                <a:gd name="connsiteY171-6328" fmla="*/ 1797214 h 2045303"/>
                <a:gd name="connsiteX172-6329" fmla="*/ 9514484 w 11798824"/>
                <a:gd name="connsiteY172-6330" fmla="*/ 1000414 h 2045303"/>
                <a:gd name="connsiteX173-6331" fmla="*/ 9510749 w 11798824"/>
                <a:gd name="connsiteY173-6332" fmla="*/ 991572 h 2045303"/>
                <a:gd name="connsiteX174-6333" fmla="*/ 9507858 w 11798824"/>
                <a:gd name="connsiteY174-6334" fmla="*/ 991083 h 2045303"/>
                <a:gd name="connsiteX175-6335" fmla="*/ 9455548 w 11798824"/>
                <a:gd name="connsiteY175-6336" fmla="*/ 993752 h 2045303"/>
                <a:gd name="connsiteX176-6337" fmla="*/ 9443985 w 11798824"/>
                <a:gd name="connsiteY176-6338" fmla="*/ 1001641 h 2045303"/>
                <a:gd name="connsiteX177-6339" fmla="*/ 9420539 w 11798824"/>
                <a:gd name="connsiteY177-6340" fmla="*/ 1054040 h 2045303"/>
                <a:gd name="connsiteX178-6341" fmla="*/ 9423954 w 11798824"/>
                <a:gd name="connsiteY178-6342" fmla="*/ 1063005 h 2045303"/>
                <a:gd name="connsiteX179-6343" fmla="*/ 9426863 w 11798824"/>
                <a:gd name="connsiteY179-6344" fmla="*/ 1063601 h 2045303"/>
                <a:gd name="connsiteX180-6345" fmla="*/ 9922784 w 11798824"/>
                <a:gd name="connsiteY180-6346" fmla="*/ 1054360 h 2045303"/>
                <a:gd name="connsiteX181-6347" fmla="*/ 9929696 w 11798824"/>
                <a:gd name="connsiteY181-6348" fmla="*/ 1061040 h 2045303"/>
                <a:gd name="connsiteX182-6349" fmla="*/ 9929393 w 11798824"/>
                <a:gd name="connsiteY182-6350" fmla="*/ 1063165 h 2045303"/>
                <a:gd name="connsiteX183-6351" fmla="*/ 9908882 w 11798824"/>
                <a:gd name="connsiteY183-6352" fmla="*/ 1129306 h 2045303"/>
                <a:gd name="connsiteX184-6353" fmla="*/ 9896047 w 11798824"/>
                <a:gd name="connsiteY184-6354" fmla="*/ 1138725 h 2045303"/>
                <a:gd name="connsiteX185-6355" fmla="*/ 9394060 w 11798824"/>
                <a:gd name="connsiteY185-6356" fmla="*/ 1136404 h 2045303"/>
                <a:gd name="connsiteX186-6357" fmla="*/ 9381678 w 11798824"/>
                <a:gd name="connsiteY186-6358" fmla="*/ 1144587 h 2045303"/>
                <a:gd name="connsiteX187-6359" fmla="*/ 9358348 w 11798824"/>
                <a:gd name="connsiteY187-6360" fmla="*/ 1199903 h 2045303"/>
                <a:gd name="connsiteX188-6361" fmla="*/ 9361968 w 11798824"/>
                <a:gd name="connsiteY188-6362" fmla="*/ 1208806 h 2045303"/>
                <a:gd name="connsiteX189-6363" fmla="*/ 9364325 w 11798824"/>
                <a:gd name="connsiteY189-6364" fmla="*/ 1209331 h 2045303"/>
                <a:gd name="connsiteX190-6365" fmla="*/ 9868652 w 11798824"/>
                <a:gd name="connsiteY190-6366" fmla="*/ 1230198 h 2045303"/>
                <a:gd name="connsiteX191-6367" fmla="*/ 9875171 w 11798824"/>
                <a:gd name="connsiteY191-6368" fmla="*/ 1237243 h 2045303"/>
                <a:gd name="connsiteX192-6369" fmla="*/ 9874878 w 11798824"/>
                <a:gd name="connsiteY192-6370" fmla="*/ 1238977 h 2045303"/>
                <a:gd name="connsiteX193-6371" fmla="*/ 9852090 w 11798824"/>
                <a:gd name="connsiteY193-6372" fmla="*/ 1313105 h 2045303"/>
                <a:gd name="connsiteX194-6373" fmla="*/ 9838276 w 11798824"/>
                <a:gd name="connsiteY194-6374" fmla="*/ 1322507 h 2045303"/>
                <a:gd name="connsiteX195-6375" fmla="*/ 9333238 w 11798824"/>
                <a:gd name="connsiteY195-6376" fmla="*/ 1283415 h 2045303"/>
                <a:gd name="connsiteX196-6377" fmla="*/ 9319958 w 11798824"/>
                <a:gd name="connsiteY196-6378" fmla="*/ 1291420 h 2045303"/>
                <a:gd name="connsiteX197-6379" fmla="*/ 9294324 w 11798824"/>
                <a:gd name="connsiteY197-6380" fmla="*/ 1350044 h 2045303"/>
                <a:gd name="connsiteX198-6381" fmla="*/ 9297820 w 11798824"/>
                <a:gd name="connsiteY198-6382" fmla="*/ 1358984 h 2045303"/>
                <a:gd name="connsiteX199-6383" fmla="*/ 9299750 w 11798824"/>
                <a:gd name="connsiteY199-6384" fmla="*/ 1359508 h 2045303"/>
                <a:gd name="connsiteX200-6385" fmla="*/ 9810623 w 11798824"/>
                <a:gd name="connsiteY200-6386" fmla="*/ 1419529 h 2045303"/>
                <a:gd name="connsiteX201-6387" fmla="*/ 9816573 w 11798824"/>
                <a:gd name="connsiteY201-6388" fmla="*/ 1427045 h 2045303"/>
                <a:gd name="connsiteX202-6389" fmla="*/ 9816307 w 11798824"/>
                <a:gd name="connsiteY202-6390" fmla="*/ 1428282 h 2045303"/>
                <a:gd name="connsiteX203-6391" fmla="*/ 9790708 w 11798824"/>
                <a:gd name="connsiteY203-6392" fmla="*/ 1510789 h 2045303"/>
                <a:gd name="connsiteX204-6393" fmla="*/ 9775791 w 11798824"/>
                <a:gd name="connsiteY204-6394" fmla="*/ 1520030 h 2045303"/>
                <a:gd name="connsiteX205-6395" fmla="*/ 9269286 w 11798824"/>
                <a:gd name="connsiteY205-6396" fmla="*/ 1437852 h 2045303"/>
                <a:gd name="connsiteX206-6397" fmla="*/ 9254992 w 11798824"/>
                <a:gd name="connsiteY206-6398" fmla="*/ 1445475 h 2045303"/>
                <a:gd name="connsiteX207-6399" fmla="*/ 9227481 w 11798824"/>
                <a:gd name="connsiteY207-6400" fmla="*/ 1507898 h 2045303"/>
                <a:gd name="connsiteX208-6401" fmla="*/ 9231216 w 11798824"/>
                <a:gd name="connsiteY208-6402" fmla="*/ 1517522 h 2045303"/>
                <a:gd name="connsiteX209-6403" fmla="*/ 9232719 w 11798824"/>
                <a:gd name="connsiteY209-6404" fmla="*/ 1518002 h 2045303"/>
                <a:gd name="connsiteX210-6405" fmla="*/ 9747720 w 11798824"/>
                <a:gd name="connsiteY210-6406" fmla="*/ 1621812 h 2045303"/>
                <a:gd name="connsiteX211-6407" fmla="*/ 9753039 w 11798824"/>
                <a:gd name="connsiteY211-6408" fmla="*/ 1629817 h 2045303"/>
                <a:gd name="connsiteX212-6409" fmla="*/ 9752870 w 11798824"/>
                <a:gd name="connsiteY212-6410" fmla="*/ 1630484 h 2045303"/>
                <a:gd name="connsiteX213-6411" fmla="*/ 9726124 w 11798824"/>
                <a:gd name="connsiteY213-6412" fmla="*/ 1716904 h 2045303"/>
                <a:gd name="connsiteX214-6413" fmla="*/ 9710238 w 11798824"/>
                <a:gd name="connsiteY214-6414" fmla="*/ 1725941 h 2045303"/>
                <a:gd name="connsiteX215-6415" fmla="*/ 9196856 w 11798824"/>
                <a:gd name="connsiteY215-6416" fmla="*/ 1602981 h 2045303"/>
                <a:gd name="connsiteX216-6417" fmla="*/ 9181433 w 11798824"/>
                <a:gd name="connsiteY216-6418" fmla="*/ 1610746 h 2045303"/>
                <a:gd name="connsiteX217-6419" fmla="*/ 9152668 w 11798824"/>
                <a:gd name="connsiteY217-6420" fmla="*/ 1678186 h 2045303"/>
                <a:gd name="connsiteX218-6421" fmla="*/ 9156243 w 11798824"/>
                <a:gd name="connsiteY218-6422" fmla="*/ 1687089 h 2045303"/>
                <a:gd name="connsiteX219-6423" fmla="*/ 9157008 w 11798824"/>
                <a:gd name="connsiteY219-6424" fmla="*/ 1687365 h 2045303"/>
                <a:gd name="connsiteX220-6425" fmla="*/ 9677203 w 11798824"/>
                <a:gd name="connsiteY220-6426" fmla="*/ 1839357 h 2045303"/>
                <a:gd name="connsiteX221-6427" fmla="*/ 9681819 w 11798824"/>
                <a:gd name="connsiteY221-6428" fmla="*/ 1847771 h 2045303"/>
                <a:gd name="connsiteX222-6429" fmla="*/ 9681784 w 11798824"/>
                <a:gd name="connsiteY222-6430" fmla="*/ 1847878 h 2045303"/>
                <a:gd name="connsiteX223-6431" fmla="*/ 9643679 w 11798824"/>
                <a:gd name="connsiteY223-6432" fmla="*/ 1970820 h 2045303"/>
                <a:gd name="connsiteX224-6433" fmla="*/ 9635185 w 11798824"/>
                <a:gd name="connsiteY224-6434" fmla="*/ 1975294 h 2045303"/>
                <a:gd name="connsiteX225-6435" fmla="*/ 9634945 w 11798824"/>
                <a:gd name="connsiteY225-6436" fmla="*/ 1975214 h 2045303"/>
                <a:gd name="connsiteX226-6437" fmla="*/ 9109822 w 11798824"/>
                <a:gd name="connsiteY226-6438" fmla="*/ 1790579 h 2045303"/>
                <a:gd name="connsiteX227-6439" fmla="*/ 9067039 w 11798824"/>
                <a:gd name="connsiteY227-6440" fmla="*/ 1783276 h 2045303"/>
                <a:gd name="connsiteX228-6441" fmla="*/ 8916879 w 11798824"/>
                <a:gd name="connsiteY228-6442" fmla="*/ 1783276 h 2045303"/>
                <a:gd name="connsiteX229-6443" fmla="*/ 8850899 w 11798824"/>
                <a:gd name="connsiteY229-6444" fmla="*/ 1783498 h 2045303"/>
                <a:gd name="connsiteX230-6445" fmla="*/ 8838509 w 11798824"/>
                <a:gd name="connsiteY230-6446" fmla="*/ 1771126 h 2045303"/>
                <a:gd name="connsiteX231-6447" fmla="*/ 8838518 w 11798824"/>
                <a:gd name="connsiteY231-6448" fmla="*/ 1770583 h 2045303"/>
                <a:gd name="connsiteX232-6449" fmla="*/ 8860576 w 11798824"/>
                <a:gd name="connsiteY232-6450" fmla="*/ 1253965 h 2045303"/>
                <a:gd name="connsiteX233-6451" fmla="*/ 8866136 w 11798824"/>
                <a:gd name="connsiteY233-6452" fmla="*/ 1210212 h 2045303"/>
                <a:gd name="connsiteX234-6453" fmla="*/ 8885650 w 11798824"/>
                <a:gd name="connsiteY234-6454" fmla="*/ 1119148 h 2045303"/>
                <a:gd name="connsiteX235-6455" fmla="*/ 8881408 w 11798824"/>
                <a:gd name="connsiteY235-6456" fmla="*/ 1112575 h 2045303"/>
                <a:gd name="connsiteX236-6457" fmla="*/ 8879922 w 11798824"/>
                <a:gd name="connsiteY236-6458" fmla="*/ 1112459 h 2045303"/>
                <a:gd name="connsiteX237-6459" fmla="*/ 8445632 w 11798824"/>
                <a:gd name="connsiteY237-6460" fmla="*/ 1141465 h 2045303"/>
                <a:gd name="connsiteX238-6461" fmla="*/ 8437814 w 11798824"/>
                <a:gd name="connsiteY238-6462" fmla="*/ 1147175 h 2045303"/>
                <a:gd name="connsiteX239-6463" fmla="*/ 8159918 w 11798824"/>
                <a:gd name="connsiteY239-6464" fmla="*/ 1801288 h 2045303"/>
                <a:gd name="connsiteX240-6465" fmla="*/ 8162844 w 11798824"/>
                <a:gd name="connsiteY240-6466" fmla="*/ 1808555 h 2045303"/>
                <a:gd name="connsiteX241-6467" fmla="*/ 8163165 w 11798824"/>
                <a:gd name="connsiteY241-6468" fmla="*/ 1808679 h 2045303"/>
                <a:gd name="connsiteX242-6469" fmla="*/ 8611793 w 11798824"/>
                <a:gd name="connsiteY242-6470" fmla="*/ 1967217 h 2045303"/>
                <a:gd name="connsiteX243-6471" fmla="*/ 8622982 w 11798824"/>
                <a:gd name="connsiteY243-6472" fmla="*/ 1964816 h 2045303"/>
                <a:gd name="connsiteX244-6473" fmla="*/ 8814217 w 11798824"/>
                <a:gd name="connsiteY244-6474" fmla="*/ 1781631 h 2045303"/>
                <a:gd name="connsiteX245-6475" fmla="*/ 8821200 w 11798824"/>
                <a:gd name="connsiteY245-6476" fmla="*/ 1766145 h 2045303"/>
                <a:gd name="connsiteX246-6477" fmla="*/ 8847083 w 11798824"/>
                <a:gd name="connsiteY246-6478" fmla="*/ 1262806 h 2045303"/>
                <a:gd name="connsiteX247-6479" fmla="*/ 8844166 w 11798824"/>
                <a:gd name="connsiteY247-6480" fmla="*/ 1259559 h 2045303"/>
                <a:gd name="connsiteX248-6481" fmla="*/ 8841053 w 11798824"/>
                <a:gd name="connsiteY248-6482" fmla="*/ 1261730 h 2045303"/>
                <a:gd name="connsiteX249-6483" fmla="*/ 8630525 w 11798824"/>
                <a:gd name="connsiteY249-6484" fmla="*/ 1937767 h 2045303"/>
                <a:gd name="connsiteX250-6485" fmla="*/ 8622235 w 11798824"/>
                <a:gd name="connsiteY250-6486" fmla="*/ 1942134 h 2045303"/>
                <a:gd name="connsiteX251-6487" fmla="*/ 8621977 w 11798824"/>
                <a:gd name="connsiteY251-6488" fmla="*/ 1942045 h 2045303"/>
                <a:gd name="connsiteX252-6489" fmla="*/ 8527765 w 11798824"/>
                <a:gd name="connsiteY252-6490" fmla="*/ 1908557 h 2045303"/>
                <a:gd name="connsiteX253-6491" fmla="*/ 8524172 w 11798824"/>
                <a:gd name="connsiteY253-6492" fmla="*/ 1901610 h 2045303"/>
                <a:gd name="connsiteX254-6493" fmla="*/ 8524207 w 11798824"/>
                <a:gd name="connsiteY254-6494" fmla="*/ 1901504 h 2045303"/>
                <a:gd name="connsiteX255-6495" fmla="*/ 8782401 w 11798824"/>
                <a:gd name="connsiteY255-6496" fmla="*/ 1140060 h 2045303"/>
                <a:gd name="connsiteX256-6497" fmla="*/ 8778932 w 11798824"/>
                <a:gd name="connsiteY256-6498" fmla="*/ 1133033 h 2045303"/>
                <a:gd name="connsiteX257-6499" fmla="*/ 8776887 w 11798824"/>
                <a:gd name="connsiteY257-6500" fmla="*/ 1132748 h 2045303"/>
                <a:gd name="connsiteX258-6501" fmla="*/ 8715345 w 11798824"/>
                <a:gd name="connsiteY258-6502" fmla="*/ 1135728 h 2045303"/>
                <a:gd name="connsiteX259-6503" fmla="*/ 8705560 w 11798824"/>
                <a:gd name="connsiteY259-6504" fmla="*/ 1143039 h 2045303"/>
                <a:gd name="connsiteX260-6505" fmla="*/ 8452410 w 11798824"/>
                <a:gd name="connsiteY260-6506" fmla="*/ 1871778 h 2045303"/>
                <a:gd name="connsiteX261-6507" fmla="*/ 8438632 w 11798824"/>
                <a:gd name="connsiteY261-6508" fmla="*/ 1878538 h 2045303"/>
                <a:gd name="connsiteX262-6509" fmla="*/ 8375391 w 11798824"/>
                <a:gd name="connsiteY262-6510" fmla="*/ 1857342 h 2045303"/>
                <a:gd name="connsiteX263-6511" fmla="*/ 8371904 w 11798824"/>
                <a:gd name="connsiteY263-6512" fmla="*/ 1850324 h 2045303"/>
                <a:gd name="connsiteX264-6513" fmla="*/ 8371967 w 11798824"/>
                <a:gd name="connsiteY264-6514" fmla="*/ 1850146 h 2045303"/>
                <a:gd name="connsiteX265-6515" fmla="*/ 8634955 w 11798824"/>
                <a:gd name="connsiteY265-6516" fmla="*/ 1146748 h 2045303"/>
                <a:gd name="connsiteX266-6517" fmla="*/ 8631708 w 11798824"/>
                <a:gd name="connsiteY266-6518" fmla="*/ 1139615 h 2045303"/>
                <a:gd name="connsiteX267-6519" fmla="*/ 8629422 w 11798824"/>
                <a:gd name="connsiteY267-6520" fmla="*/ 1139277 h 2045303"/>
                <a:gd name="connsiteX268-6521" fmla="*/ 8576472 w 11798824"/>
                <a:gd name="connsiteY268-6522" fmla="*/ 1142586 h 2045303"/>
                <a:gd name="connsiteX269-6523" fmla="*/ 8566973 w 11798824"/>
                <a:gd name="connsiteY269-6524" fmla="*/ 1149568 h 2045303"/>
                <a:gd name="connsiteX270-6525" fmla="*/ 8308316 w 11798824"/>
                <a:gd name="connsiteY270-6526" fmla="*/ 1823008 h 2045303"/>
                <a:gd name="connsiteX271-6527" fmla="*/ 8294565 w 11798824"/>
                <a:gd name="connsiteY271-6528" fmla="*/ 1829413 h 2045303"/>
                <a:gd name="connsiteX272-6529" fmla="*/ 8244604 w 11798824"/>
                <a:gd name="connsiteY272-6530" fmla="*/ 1812130 h 2045303"/>
                <a:gd name="connsiteX273-6531" fmla="*/ 8241180 w 11798824"/>
                <a:gd name="connsiteY273-6532" fmla="*/ 1805086 h 2045303"/>
                <a:gd name="connsiteX274-6533" fmla="*/ 8241277 w 11798824"/>
                <a:gd name="connsiteY274-6534" fmla="*/ 1804819 h 2045303"/>
                <a:gd name="connsiteX275-6535" fmla="*/ 8504177 w 11798824"/>
                <a:gd name="connsiteY275-6536" fmla="*/ 1154816 h 2045303"/>
                <a:gd name="connsiteX276-6537" fmla="*/ 8501117 w 11798824"/>
                <a:gd name="connsiteY276-6538" fmla="*/ 1147602 h 2045303"/>
                <a:gd name="connsiteX277-6539" fmla="*/ 8498769 w 11798824"/>
                <a:gd name="connsiteY277-6540" fmla="*/ 1147202 h 2045303"/>
                <a:gd name="connsiteX278-6541" fmla="*/ 8456074 w 11798824"/>
                <a:gd name="connsiteY278-6542" fmla="*/ 1149346 h 2045303"/>
                <a:gd name="connsiteX279-6543" fmla="*/ 8446664 w 11798824"/>
                <a:gd name="connsiteY279-6544" fmla="*/ 1155785 h 2045303"/>
                <a:gd name="connsiteX280-6545" fmla="*/ 8427540 w 11798824"/>
                <a:gd name="connsiteY280-6546" fmla="*/ 1198533 h 2045303"/>
                <a:gd name="connsiteX281-6547" fmla="*/ 8430315 w 11798824"/>
                <a:gd name="connsiteY281-6548" fmla="*/ 1205844 h 2045303"/>
                <a:gd name="connsiteX282-6549" fmla="*/ 8432699 w 11798824"/>
                <a:gd name="connsiteY282-6550" fmla="*/ 1206334 h 2045303"/>
                <a:gd name="connsiteX283-6551" fmla="*/ 8837263 w 11798824"/>
                <a:gd name="connsiteY283-6552" fmla="*/ 1198791 h 2045303"/>
                <a:gd name="connsiteX284-6553" fmla="*/ 8842912 w 11798824"/>
                <a:gd name="connsiteY284-6554" fmla="*/ 1204226 h 2045303"/>
                <a:gd name="connsiteX285-6555" fmla="*/ 8842663 w 11798824"/>
                <a:gd name="connsiteY285-6556" fmla="*/ 1205969 h 2045303"/>
                <a:gd name="connsiteX286-6557" fmla="*/ 8825923 w 11798824"/>
                <a:gd name="connsiteY286-6558" fmla="*/ 1259933 h 2045303"/>
                <a:gd name="connsiteX287-6559" fmla="*/ 8815454 w 11798824"/>
                <a:gd name="connsiteY287-6560" fmla="*/ 1267618 h 2045303"/>
                <a:gd name="connsiteX288-6561" fmla="*/ 8405935 w 11798824"/>
                <a:gd name="connsiteY288-6562" fmla="*/ 1265723 h 2045303"/>
                <a:gd name="connsiteX289-6563" fmla="*/ 8395831 w 11798824"/>
                <a:gd name="connsiteY289-6564" fmla="*/ 1272394 h 2045303"/>
                <a:gd name="connsiteX290-6565" fmla="*/ 8376796 w 11798824"/>
                <a:gd name="connsiteY290-6566" fmla="*/ 1317526 h 2045303"/>
                <a:gd name="connsiteX291-6567" fmla="*/ 8379741 w 11798824"/>
                <a:gd name="connsiteY291-6568" fmla="*/ 1324784 h 2045303"/>
                <a:gd name="connsiteX292-6569" fmla="*/ 8381671 w 11798824"/>
                <a:gd name="connsiteY292-6570" fmla="*/ 1325220 h 2045303"/>
                <a:gd name="connsiteX293-6571" fmla="*/ 8793075 w 11798824"/>
                <a:gd name="connsiteY293-6572" fmla="*/ 1342244 h 2045303"/>
                <a:gd name="connsiteX294-6573" fmla="*/ 8798367 w 11798824"/>
                <a:gd name="connsiteY294-6574" fmla="*/ 1348008 h 2045303"/>
                <a:gd name="connsiteX295-6575" fmla="*/ 8798136 w 11798824"/>
                <a:gd name="connsiteY295-6576" fmla="*/ 1349360 h 2045303"/>
                <a:gd name="connsiteX296-6577" fmla="*/ 8779546 w 11798824"/>
                <a:gd name="connsiteY296-6578" fmla="*/ 1409843 h 2045303"/>
                <a:gd name="connsiteX297-6579" fmla="*/ 8768277 w 11798824"/>
                <a:gd name="connsiteY297-6580" fmla="*/ 1417510 h 2045303"/>
                <a:gd name="connsiteX298-6581" fmla="*/ 8356267 w 11798824"/>
                <a:gd name="connsiteY298-6582" fmla="*/ 1385623 h 2045303"/>
                <a:gd name="connsiteX299-6583" fmla="*/ 8345434 w 11798824"/>
                <a:gd name="connsiteY299-6584" fmla="*/ 1392134 h 2045303"/>
                <a:gd name="connsiteX300-6585" fmla="*/ 8324522 w 11798824"/>
                <a:gd name="connsiteY300-6586" fmla="*/ 1439960 h 2045303"/>
                <a:gd name="connsiteX301-6587" fmla="*/ 8327360 w 11798824"/>
                <a:gd name="connsiteY301-6588" fmla="*/ 1447236 h 2045303"/>
                <a:gd name="connsiteX302-6589" fmla="*/ 8328970 w 11798824"/>
                <a:gd name="connsiteY302-6590" fmla="*/ 1447672 h 2045303"/>
                <a:gd name="connsiteX303-6591" fmla="*/ 8745764 w 11798824"/>
                <a:gd name="connsiteY303-6592" fmla="*/ 1496735 h 2045303"/>
                <a:gd name="connsiteX304-6593" fmla="*/ 8750612 w 11798824"/>
                <a:gd name="connsiteY304-6594" fmla="*/ 1502872 h 2045303"/>
                <a:gd name="connsiteX305-6595" fmla="*/ 8750407 w 11798824"/>
                <a:gd name="connsiteY305-6596" fmla="*/ 1503851 h 2045303"/>
                <a:gd name="connsiteX306-6597" fmla="*/ 8729523 w 11798824"/>
                <a:gd name="connsiteY306-6598" fmla="*/ 1571156 h 2045303"/>
                <a:gd name="connsiteX307-6599" fmla="*/ 8717355 w 11798824"/>
                <a:gd name="connsiteY307-6600" fmla="*/ 1578699 h 2045303"/>
                <a:gd name="connsiteX308-6601" fmla="*/ 8304145 w 11798824"/>
                <a:gd name="connsiteY308-6602" fmla="*/ 1511651 h 2045303"/>
                <a:gd name="connsiteX309-6603" fmla="*/ 8292484 w 11798824"/>
                <a:gd name="connsiteY309-6604" fmla="*/ 1517878 h 2045303"/>
                <a:gd name="connsiteX310-6605" fmla="*/ 8270069 w 11798824"/>
                <a:gd name="connsiteY310-6606" fmla="*/ 1568782 h 2045303"/>
                <a:gd name="connsiteX311-6607" fmla="*/ 8273120 w 11798824"/>
                <a:gd name="connsiteY311-6608" fmla="*/ 1576636 h 2045303"/>
                <a:gd name="connsiteX312-6609" fmla="*/ 8274339 w 11798824"/>
                <a:gd name="connsiteY312-6610" fmla="*/ 1577027 h 2045303"/>
                <a:gd name="connsiteX313-6611" fmla="*/ 8694513 w 11798824"/>
                <a:gd name="connsiteY313-6612" fmla="*/ 1661713 h 2045303"/>
                <a:gd name="connsiteX314-6613" fmla="*/ 8698863 w 11798824"/>
                <a:gd name="connsiteY314-6614" fmla="*/ 1668250 h 2045303"/>
                <a:gd name="connsiteX315-6615" fmla="*/ 8698711 w 11798824"/>
                <a:gd name="connsiteY315-6616" fmla="*/ 1668829 h 2045303"/>
                <a:gd name="connsiteX316-6617" fmla="*/ 8676813 w 11798824"/>
                <a:gd name="connsiteY316-6618" fmla="*/ 1739336 h 2045303"/>
                <a:gd name="connsiteX317-6619" fmla="*/ 8663853 w 11798824"/>
                <a:gd name="connsiteY317-6620" fmla="*/ 1746710 h 2045303"/>
                <a:gd name="connsiteX318-6621" fmla="*/ 8245031 w 11798824"/>
                <a:gd name="connsiteY318-6622" fmla="*/ 1646396 h 2045303"/>
                <a:gd name="connsiteX319-6623" fmla="*/ 8232454 w 11798824"/>
                <a:gd name="connsiteY319-6624" fmla="*/ 1652729 h 2045303"/>
                <a:gd name="connsiteX320-6625" fmla="*/ 8209008 w 11798824"/>
                <a:gd name="connsiteY320-6626" fmla="*/ 1707778 h 2045303"/>
                <a:gd name="connsiteX321-6627" fmla="*/ 8211943 w 11798824"/>
                <a:gd name="connsiteY321-6628" fmla="*/ 1715045 h 2045303"/>
                <a:gd name="connsiteX322-6629" fmla="*/ 8212566 w 11798824"/>
                <a:gd name="connsiteY322-6630" fmla="*/ 1715267 h 2045303"/>
                <a:gd name="connsiteX323-6631" fmla="*/ 8636911 w 11798824"/>
                <a:gd name="connsiteY323-6632" fmla="*/ 1839179 h 2045303"/>
                <a:gd name="connsiteX324-6633" fmla="*/ 8640674 w 11798824"/>
                <a:gd name="connsiteY324-6634" fmla="*/ 1846054 h 2045303"/>
                <a:gd name="connsiteX325-6635" fmla="*/ 8640647 w 11798824"/>
                <a:gd name="connsiteY325-6636" fmla="*/ 1846143 h 2045303"/>
                <a:gd name="connsiteX326-6637" fmla="*/ 8609516 w 11798824"/>
                <a:gd name="connsiteY326-6638" fmla="*/ 1946404 h 2045303"/>
                <a:gd name="connsiteX327-6639" fmla="*/ 8602578 w 11798824"/>
                <a:gd name="connsiteY327-6640" fmla="*/ 1950024 h 2045303"/>
                <a:gd name="connsiteX328-6641" fmla="*/ 8602400 w 11798824"/>
                <a:gd name="connsiteY328-6642" fmla="*/ 1949962 h 2045303"/>
                <a:gd name="connsiteX329-6643" fmla="*/ 8174007 w 11798824"/>
                <a:gd name="connsiteY329-6644" fmla="*/ 1799375 h 2045303"/>
                <a:gd name="connsiteX330-6645" fmla="*/ 8139105 w 11798824"/>
                <a:gd name="connsiteY330-6646" fmla="*/ 1793416 h 2045303"/>
                <a:gd name="connsiteX331-6647" fmla="*/ 0 w 11798824"/>
                <a:gd name="connsiteY331-6648" fmla="*/ 1793416 h 2045303"/>
                <a:gd name="connsiteX0-6649" fmla="*/ 11798824 w 11798824"/>
                <a:gd name="connsiteY0-6650" fmla="*/ 1792576 h 2045303"/>
                <a:gd name="connsiteX1-6651" fmla="*/ 11301369 w 11798824"/>
                <a:gd name="connsiteY1-6652" fmla="*/ 1793313 h 2045303"/>
                <a:gd name="connsiteX2-6653" fmla="*/ 11277110 w 11798824"/>
                <a:gd name="connsiteY2-6654" fmla="*/ 1735716 h 2045303"/>
                <a:gd name="connsiteX3-6655" fmla="*/ 11311817 w 11798824"/>
                <a:gd name="connsiteY3-6656" fmla="*/ 921909 h 2045303"/>
                <a:gd name="connsiteX4-6657" fmla="*/ 11320561 w 11798824"/>
                <a:gd name="connsiteY4-6658" fmla="*/ 853065 h 2045303"/>
                <a:gd name="connsiteX5-6659" fmla="*/ 11351274 w 11798824"/>
                <a:gd name="connsiteY5-6660" fmla="*/ 709763 h 2045303"/>
                <a:gd name="connsiteX6-6661" fmla="*/ 11344576 w 11798824"/>
                <a:gd name="connsiteY6-6662" fmla="*/ 699410 h 2045303"/>
                <a:gd name="connsiteX7-6663" fmla="*/ 11342246 w 11798824"/>
                <a:gd name="connsiteY7-6664" fmla="*/ 699232 h 2045303"/>
                <a:gd name="connsiteX8-6665" fmla="*/ 10650002 w 11798824"/>
                <a:gd name="connsiteY8-6666" fmla="*/ 745707 h 2045303"/>
                <a:gd name="connsiteX9-6667" fmla="*/ 10464273 w 11798824"/>
                <a:gd name="connsiteY9-6668" fmla="*/ 1069836 h 2045303"/>
                <a:gd name="connsiteX10-6669" fmla="*/ 10484846 w 11798824"/>
                <a:gd name="connsiteY10-6670" fmla="*/ 747984 h 2045303"/>
                <a:gd name="connsiteX11-6671" fmla="*/ 10186057 w 11798824"/>
                <a:gd name="connsiteY11-6672" fmla="*/ 940642 h 2045303"/>
                <a:gd name="connsiteX12-6673" fmla="*/ 10388064 w 11798824"/>
                <a:gd name="connsiteY12-6674" fmla="*/ 664827 h 2045303"/>
                <a:gd name="connsiteX13-6675" fmla="*/ 10046936 w 11798824"/>
                <a:gd name="connsiteY13-6676" fmla="*/ 703341 h 2045303"/>
                <a:gd name="connsiteX14-6677" fmla="*/ 10355118 w 11798824"/>
                <a:gd name="connsiteY14-6678" fmla="*/ 557754 h 2045303"/>
                <a:gd name="connsiteX15-6679" fmla="*/ 10040603 w 11798824"/>
                <a:gd name="connsiteY15-6680" fmla="*/ 412593 h 2045303"/>
                <a:gd name="connsiteX16-6681" fmla="*/ 10381686 w 11798824"/>
                <a:gd name="connsiteY16-6682" fmla="*/ 434901 h 2045303"/>
                <a:gd name="connsiteX17-6683" fmla="*/ 10180525 w 11798824"/>
                <a:gd name="connsiteY17-6684" fmla="*/ 157646 h 2045303"/>
                <a:gd name="connsiteX18-6685" fmla="*/ 10467164 w 11798824"/>
                <a:gd name="connsiteY18-6686" fmla="*/ 348214 h 2045303"/>
                <a:gd name="connsiteX19-6687" fmla="*/ 10429157 w 11798824"/>
                <a:gd name="connsiteY19-6688" fmla="*/ 6793 h 2045303"/>
                <a:gd name="connsiteX20-6689" fmla="*/ 10580046 w 11798824"/>
                <a:gd name="connsiteY20-6690" fmla="*/ 312768 h 2045303"/>
                <a:gd name="connsiteX21-6691" fmla="*/ 10719905 w 11798824"/>
                <a:gd name="connsiteY21-6692" fmla="*/ 460 h 2045303"/>
                <a:gd name="connsiteX22-6693" fmla="*/ 10699020 w 11798824"/>
                <a:gd name="connsiteY22-6694" fmla="*/ 344371 h 2045303"/>
                <a:gd name="connsiteX23-6695" fmla="*/ 10973776 w 11798824"/>
                <a:gd name="connsiteY23-6696" fmla="*/ 144820 h 2045303"/>
                <a:gd name="connsiteX24-6697" fmla="*/ 10784320 w 11798824"/>
                <a:gd name="connsiteY24-6698" fmla="*/ 426976 h 2045303"/>
                <a:gd name="connsiteX25-6699" fmla="*/ 11125750 w 11798824"/>
                <a:gd name="connsiteY25-6700" fmla="*/ 388978 h 2045303"/>
                <a:gd name="connsiteX26-6701" fmla="*/ 10817408 w 11798824"/>
                <a:gd name="connsiteY26-6702" fmla="*/ 540205 h 2045303"/>
                <a:gd name="connsiteX27-6703" fmla="*/ 11119150 w 11798824"/>
                <a:gd name="connsiteY27-6704" fmla="*/ 677698 h 2045303"/>
                <a:gd name="connsiteX28-6705" fmla="*/ 10781625 w 11798824"/>
                <a:gd name="connsiteY28-6706" fmla="*/ 658343 h 2045303"/>
                <a:gd name="connsiteX29-6707" fmla="*/ 10428943 w 11798824"/>
                <a:gd name="connsiteY29-6708" fmla="*/ 659891 h 2045303"/>
                <a:gd name="connsiteX30-6709" fmla="*/ 10552953 w 11798824"/>
                <a:gd name="connsiteY30-6710" fmla="*/ 377566 h 2045303"/>
                <a:gd name="connsiteX31-6711" fmla="*/ 10761087 w 11798824"/>
                <a:gd name="connsiteY31-6712" fmla="*/ 613176 h 2045303"/>
                <a:gd name="connsiteX32-6713" fmla="*/ 10684967 w 11798824"/>
                <a:gd name="connsiteY32-6714" fmla="*/ 706366 h 2045303"/>
                <a:gd name="connsiteX33-6715" fmla="*/ 10648597 w 11798824"/>
                <a:gd name="connsiteY33-6716" fmla="*/ 749175 h 2045303"/>
                <a:gd name="connsiteX34-6717" fmla="*/ 10209263 w 11798824"/>
                <a:gd name="connsiteY34-6718" fmla="*/ 1783214 h 2045303"/>
                <a:gd name="connsiteX35-6719" fmla="*/ 10213880 w 11798824"/>
                <a:gd name="connsiteY35-6720" fmla="*/ 1794643 h 2045303"/>
                <a:gd name="connsiteX36-6721" fmla="*/ 10214387 w 11798824"/>
                <a:gd name="connsiteY36-6722" fmla="*/ 1794839 h 2045303"/>
                <a:gd name="connsiteX37-6723" fmla="*/ 10920355 w 11798824"/>
                <a:gd name="connsiteY37-6724" fmla="*/ 2044325 h 2045303"/>
                <a:gd name="connsiteX38-6725" fmla="*/ 10937948 w 11798824"/>
                <a:gd name="connsiteY38-6726" fmla="*/ 2040536 h 2045303"/>
                <a:gd name="connsiteX39-6727" fmla="*/ 11238917 w 11798824"/>
                <a:gd name="connsiteY39-6728" fmla="*/ 1752278 h 2045303"/>
                <a:gd name="connsiteX40-6729" fmla="*/ 11249910 w 11798824"/>
                <a:gd name="connsiteY40-6730" fmla="*/ 1727898 h 2045303"/>
                <a:gd name="connsiteX41-6731" fmla="*/ 11290613 w 11798824"/>
                <a:gd name="connsiteY41-6732" fmla="*/ 935936 h 2045303"/>
                <a:gd name="connsiteX42-6733" fmla="*/ 11281122 w 11798824"/>
                <a:gd name="connsiteY42-6734" fmla="*/ 934246 h 2045303"/>
                <a:gd name="connsiteX43-6735" fmla="*/ 10949832 w 11798824"/>
                <a:gd name="connsiteY43-6736" fmla="*/ 1998046 h 2045303"/>
                <a:gd name="connsiteX44-6737" fmla="*/ 10936783 w 11798824"/>
                <a:gd name="connsiteY44-6738" fmla="*/ 2004904 h 2045303"/>
                <a:gd name="connsiteX45-6739" fmla="*/ 10936374 w 11798824"/>
                <a:gd name="connsiteY45-6740" fmla="*/ 2004770 h 2045303"/>
                <a:gd name="connsiteX46-6741" fmla="*/ 10788145 w 11798824"/>
                <a:gd name="connsiteY46-6742" fmla="*/ 1952061 h 2045303"/>
                <a:gd name="connsiteX47-6743" fmla="*/ 10782497 w 11798824"/>
                <a:gd name="connsiteY47-6744" fmla="*/ 1941103 h 2045303"/>
                <a:gd name="connsiteX48-6745" fmla="*/ 10782541 w 11798824"/>
                <a:gd name="connsiteY48-6746" fmla="*/ 1940960 h 2045303"/>
                <a:gd name="connsiteX49-6747" fmla="*/ 11188813 w 11798824"/>
                <a:gd name="connsiteY49-6748" fmla="*/ 742789 h 2045303"/>
                <a:gd name="connsiteX50-6749" fmla="*/ 11183352 w 11798824"/>
                <a:gd name="connsiteY50-6750" fmla="*/ 731742 h 2045303"/>
                <a:gd name="connsiteX51-6751" fmla="*/ 11180132 w 11798824"/>
                <a:gd name="connsiteY51-6752" fmla="*/ 731288 h 2045303"/>
                <a:gd name="connsiteX52-6753" fmla="*/ 11083296 w 11798824"/>
                <a:gd name="connsiteY52-6754" fmla="*/ 735967 h 2045303"/>
                <a:gd name="connsiteX53-6755" fmla="*/ 11067908 w 11798824"/>
                <a:gd name="connsiteY53-6756" fmla="*/ 747477 h 2045303"/>
                <a:gd name="connsiteX54-6757" fmla="*/ 10669490 w 11798824"/>
                <a:gd name="connsiteY54-6758" fmla="*/ 1894183 h 2045303"/>
                <a:gd name="connsiteX55-6759" fmla="*/ 10647814 w 11798824"/>
                <a:gd name="connsiteY55-6760" fmla="*/ 1904857 h 2045303"/>
                <a:gd name="connsiteX56-6761" fmla="*/ 10548309 w 11798824"/>
                <a:gd name="connsiteY56-6762" fmla="*/ 1871493 h 2045303"/>
                <a:gd name="connsiteX57-6763" fmla="*/ 10542813 w 11798824"/>
                <a:gd name="connsiteY57-6764" fmla="*/ 1860464 h 2045303"/>
                <a:gd name="connsiteX58-6765" fmla="*/ 10542910 w 11798824"/>
                <a:gd name="connsiteY58-6766" fmla="*/ 1860179 h 2045303"/>
                <a:gd name="connsiteX59-6767" fmla="*/ 10956752 w 11798824"/>
                <a:gd name="connsiteY59-6768" fmla="*/ 753303 h 2045303"/>
                <a:gd name="connsiteX60-6769" fmla="*/ 10951646 w 11798824"/>
                <a:gd name="connsiteY60-6770" fmla="*/ 742078 h 2045303"/>
                <a:gd name="connsiteX61-6771" fmla="*/ 10948044 w 11798824"/>
                <a:gd name="connsiteY61-6772" fmla="*/ 741544 h 2045303"/>
                <a:gd name="connsiteX62-6773" fmla="*/ 10864728 w 11798824"/>
                <a:gd name="connsiteY62-6774" fmla="*/ 746756 h 2045303"/>
                <a:gd name="connsiteX63-6775" fmla="*/ 10849767 w 11798824"/>
                <a:gd name="connsiteY63-6776" fmla="*/ 757732 h 2045303"/>
                <a:gd name="connsiteX64-6777" fmla="*/ 10442748 w 11798824"/>
                <a:gd name="connsiteY64-6778" fmla="*/ 1817476 h 2045303"/>
                <a:gd name="connsiteX65-6779" fmla="*/ 10421107 w 11798824"/>
                <a:gd name="connsiteY65-6780" fmla="*/ 1827545 h 2045303"/>
                <a:gd name="connsiteX66-6781" fmla="*/ 10342523 w 11798824"/>
                <a:gd name="connsiteY66-6782" fmla="*/ 1800318 h 2045303"/>
                <a:gd name="connsiteX67-6783" fmla="*/ 10337142 w 11798824"/>
                <a:gd name="connsiteY67-6784" fmla="*/ 1789218 h 2045303"/>
                <a:gd name="connsiteX68-6785" fmla="*/ 10337293 w 11798824"/>
                <a:gd name="connsiteY68-6786" fmla="*/ 1788809 h 2045303"/>
                <a:gd name="connsiteX69-6787" fmla="*/ 10751001 w 11798824"/>
                <a:gd name="connsiteY69-6788" fmla="*/ 765924 h 2045303"/>
                <a:gd name="connsiteX70-6789" fmla="*/ 10746189 w 11798824"/>
                <a:gd name="connsiteY70-6790" fmla="*/ 754574 h 2045303"/>
                <a:gd name="connsiteX71-6791" fmla="*/ 10742480 w 11798824"/>
                <a:gd name="connsiteY71-6792" fmla="*/ 753952 h 2045303"/>
                <a:gd name="connsiteX72-6793" fmla="*/ 10675334 w 11798824"/>
                <a:gd name="connsiteY72-6794" fmla="*/ 757323 h 2045303"/>
                <a:gd name="connsiteX73-6795" fmla="*/ 10660515 w 11798824"/>
                <a:gd name="connsiteY73-6796" fmla="*/ 767454 h 2045303"/>
                <a:gd name="connsiteX74-6797" fmla="*/ 10630416 w 11798824"/>
                <a:gd name="connsiteY74-6798" fmla="*/ 834724 h 2045303"/>
                <a:gd name="connsiteX75-6799" fmla="*/ 10634810 w 11798824"/>
                <a:gd name="connsiteY75-6800" fmla="*/ 846243 h 2045303"/>
                <a:gd name="connsiteX76-6801" fmla="*/ 10638537 w 11798824"/>
                <a:gd name="connsiteY76-6802" fmla="*/ 846999 h 2045303"/>
                <a:gd name="connsiteX77-6803" fmla="*/ 11275180 w 11798824"/>
                <a:gd name="connsiteY77-6804" fmla="*/ 835133 h 2045303"/>
                <a:gd name="connsiteX78-6805" fmla="*/ 11284057 w 11798824"/>
                <a:gd name="connsiteY78-6806" fmla="*/ 843690 h 2045303"/>
                <a:gd name="connsiteX79-6807" fmla="*/ 11283666 w 11798824"/>
                <a:gd name="connsiteY79-6808" fmla="*/ 846430 h 2045303"/>
                <a:gd name="connsiteX80-6809" fmla="*/ 11257338 w 11798824"/>
                <a:gd name="connsiteY80-6810" fmla="*/ 931347 h 2045303"/>
                <a:gd name="connsiteX81-6811" fmla="*/ 11240856 w 11798824"/>
                <a:gd name="connsiteY81-6812" fmla="*/ 943434 h 2045303"/>
                <a:gd name="connsiteX82-6813" fmla="*/ 10596421 w 11798824"/>
                <a:gd name="connsiteY82-6814" fmla="*/ 940455 h 2045303"/>
                <a:gd name="connsiteX83-6815" fmla="*/ 10580526 w 11798824"/>
                <a:gd name="connsiteY83-6816" fmla="*/ 950951 h 2045303"/>
                <a:gd name="connsiteX84-6817" fmla="*/ 10550578 w 11798824"/>
                <a:gd name="connsiteY84-6818" fmla="*/ 1021974 h 2045303"/>
                <a:gd name="connsiteX85-6819" fmla="*/ 10555221 w 11798824"/>
                <a:gd name="connsiteY85-6820" fmla="*/ 1033395 h 2045303"/>
                <a:gd name="connsiteX86-6821" fmla="*/ 10558245 w 11798824"/>
                <a:gd name="connsiteY86-6822" fmla="*/ 1034071 h 2045303"/>
                <a:gd name="connsiteX87-6823" fmla="*/ 11205624 w 11798824"/>
                <a:gd name="connsiteY87-6824" fmla="*/ 1060897 h 2045303"/>
                <a:gd name="connsiteX88-6825" fmla="*/ 11214012 w 11798824"/>
                <a:gd name="connsiteY88-6826" fmla="*/ 1069916 h 2045303"/>
                <a:gd name="connsiteX89-6827" fmla="*/ 11213629 w 11798824"/>
                <a:gd name="connsiteY89-6828" fmla="*/ 1072167 h 2045303"/>
                <a:gd name="connsiteX90-6829" fmla="*/ 11184375 w 11798824"/>
                <a:gd name="connsiteY90-6830" fmla="*/ 1167340 h 2045303"/>
                <a:gd name="connsiteX91-6831" fmla="*/ 11166639 w 11798824"/>
                <a:gd name="connsiteY91-6832" fmla="*/ 1179410 h 2045303"/>
                <a:gd name="connsiteX92-6833" fmla="*/ 10518299 w 11798824"/>
                <a:gd name="connsiteY92-6834" fmla="*/ 1129226 h 2045303"/>
                <a:gd name="connsiteX93-6835" fmla="*/ 10501248 w 11798824"/>
                <a:gd name="connsiteY93-6836" fmla="*/ 1139473 h 2045303"/>
                <a:gd name="connsiteX94-6837" fmla="*/ 10468338 w 11798824"/>
                <a:gd name="connsiteY94-6838" fmla="*/ 1214730 h 2045303"/>
                <a:gd name="connsiteX95-6839" fmla="*/ 10472830 w 11798824"/>
                <a:gd name="connsiteY95-6840" fmla="*/ 1226213 h 2045303"/>
                <a:gd name="connsiteX96-6841" fmla="*/ 10475311 w 11798824"/>
                <a:gd name="connsiteY96-6842" fmla="*/ 1226880 h 2045303"/>
                <a:gd name="connsiteX97-6843" fmla="*/ 11131203 w 11798824"/>
                <a:gd name="connsiteY97-6844" fmla="*/ 1303961 h 2045303"/>
                <a:gd name="connsiteX98-6845" fmla="*/ 11138843 w 11798824"/>
                <a:gd name="connsiteY98-6846" fmla="*/ 1313630 h 2045303"/>
                <a:gd name="connsiteX99-6847" fmla="*/ 11138514 w 11798824"/>
                <a:gd name="connsiteY99-6848" fmla="*/ 1315204 h 2045303"/>
                <a:gd name="connsiteX100-6849" fmla="*/ 11105604 w 11798824"/>
                <a:gd name="connsiteY100-6850" fmla="*/ 1421122 h 2045303"/>
                <a:gd name="connsiteX101-6851" fmla="*/ 11086453 w 11798824"/>
                <a:gd name="connsiteY101-6852" fmla="*/ 1432978 h 2045303"/>
                <a:gd name="connsiteX102-6853" fmla="*/ 10436255 w 11798824"/>
                <a:gd name="connsiteY102-6854" fmla="*/ 1327479 h 2045303"/>
                <a:gd name="connsiteX103-6855" fmla="*/ 10417905 w 11798824"/>
                <a:gd name="connsiteY103-6856" fmla="*/ 1337263 h 2045303"/>
                <a:gd name="connsiteX104-6857" fmla="*/ 10382549 w 11798824"/>
                <a:gd name="connsiteY104-6858" fmla="*/ 1417395 h 2045303"/>
                <a:gd name="connsiteX105-6859" fmla="*/ 10387343 w 11798824"/>
                <a:gd name="connsiteY105-6860" fmla="*/ 1429758 h 2045303"/>
                <a:gd name="connsiteX106-6861" fmla="*/ 10389282 w 11798824"/>
                <a:gd name="connsiteY106-6862" fmla="*/ 1430372 h 2045303"/>
                <a:gd name="connsiteX107-6863" fmla="*/ 11050457 w 11798824"/>
                <a:gd name="connsiteY107-6864" fmla="*/ 1563640 h 2045303"/>
                <a:gd name="connsiteX108-6865" fmla="*/ 11057288 w 11798824"/>
                <a:gd name="connsiteY108-6866" fmla="*/ 1573905 h 2045303"/>
                <a:gd name="connsiteX109-6867" fmla="*/ 11057066 w 11798824"/>
                <a:gd name="connsiteY109-6868" fmla="*/ 1574768 h 2045303"/>
                <a:gd name="connsiteX110-6869" fmla="*/ 11022617 w 11798824"/>
                <a:gd name="connsiteY110-6870" fmla="*/ 1685711 h 2045303"/>
                <a:gd name="connsiteX111-6871" fmla="*/ 11002212 w 11798824"/>
                <a:gd name="connsiteY111-6872" fmla="*/ 1697318 h 2045303"/>
                <a:gd name="connsiteX112-6873" fmla="*/ 10343119 w 11798824"/>
                <a:gd name="connsiteY112-6874" fmla="*/ 1539465 h 2045303"/>
                <a:gd name="connsiteX113-6875" fmla="*/ 10323319 w 11798824"/>
                <a:gd name="connsiteY113-6876" fmla="*/ 1549436 h 2045303"/>
                <a:gd name="connsiteX114-6877" fmla="*/ 10286487 w 11798824"/>
                <a:gd name="connsiteY114-6878" fmla="*/ 1636061 h 2045303"/>
                <a:gd name="connsiteX115-6879" fmla="*/ 10291103 w 11798824"/>
                <a:gd name="connsiteY115-6880" fmla="*/ 1647490 h 2045303"/>
                <a:gd name="connsiteX116-6881" fmla="*/ 10292064 w 11798824"/>
                <a:gd name="connsiteY116-6882" fmla="*/ 1647837 h 2045303"/>
                <a:gd name="connsiteX117-6883" fmla="*/ 10959891 w 11798824"/>
                <a:gd name="connsiteY117-6884" fmla="*/ 1842906 h 2045303"/>
                <a:gd name="connsiteX118-6885" fmla="*/ 10965807 w 11798824"/>
                <a:gd name="connsiteY118-6886" fmla="*/ 1853739 h 2045303"/>
                <a:gd name="connsiteX119-6887" fmla="*/ 10965771 w 11798824"/>
                <a:gd name="connsiteY119-6888" fmla="*/ 1853855 h 2045303"/>
                <a:gd name="connsiteX120-6889" fmla="*/ 10916851 w 11798824"/>
                <a:gd name="connsiteY120-6890" fmla="*/ 2011637 h 2045303"/>
                <a:gd name="connsiteX121-6891" fmla="*/ 10905928 w 11798824"/>
                <a:gd name="connsiteY121-6892" fmla="*/ 2017374 h 2045303"/>
                <a:gd name="connsiteX122-6893" fmla="*/ 10905634 w 11798824"/>
                <a:gd name="connsiteY122-6894" fmla="*/ 2017276 h 2045303"/>
                <a:gd name="connsiteX123-6895" fmla="*/ 10231509 w 11798824"/>
                <a:gd name="connsiteY123-6896" fmla="*/ 1780252 h 2045303"/>
                <a:gd name="connsiteX124-6897" fmla="*/ 10176584 w 11798824"/>
                <a:gd name="connsiteY124-6898" fmla="*/ 1770877 h 2045303"/>
                <a:gd name="connsiteX125-6899" fmla="*/ 10091809 w 11798824"/>
                <a:gd name="connsiteY125-6900" fmla="*/ 1771037 h 2045303"/>
                <a:gd name="connsiteX126-6901" fmla="*/ 9939524 w 11798824"/>
                <a:gd name="connsiteY126-6902" fmla="*/ 1771037 h 2045303"/>
                <a:gd name="connsiteX127-6903" fmla="*/ 9924332 w 11798824"/>
                <a:gd name="connsiteY127-6904" fmla="*/ 1755863 h 2045303"/>
                <a:gd name="connsiteX128-6905" fmla="*/ 9924350 w 11798824"/>
                <a:gd name="connsiteY128-6906" fmla="*/ 1755205 h 2045303"/>
                <a:gd name="connsiteX129-6907" fmla="*/ 9951389 w 11798824"/>
                <a:gd name="connsiteY129-6908" fmla="*/ 1121906 h 2045303"/>
                <a:gd name="connsiteX130-6909" fmla="*/ 9958203 w 11798824"/>
                <a:gd name="connsiteY130-6910" fmla="*/ 1068280 h 2045303"/>
                <a:gd name="connsiteX131-6911" fmla="*/ 9982129 w 11798824"/>
                <a:gd name="connsiteY131-6912" fmla="*/ 956652 h 2045303"/>
                <a:gd name="connsiteX132-6913" fmla="*/ 9976899 w 11798824"/>
                <a:gd name="connsiteY132-6914" fmla="*/ 948593 h 2045303"/>
                <a:gd name="connsiteX133-6915" fmla="*/ 9975094 w 11798824"/>
                <a:gd name="connsiteY133-6916" fmla="*/ 948451 h 2045303"/>
                <a:gd name="connsiteX134-6917" fmla="*/ 9442758 w 11798824"/>
                <a:gd name="connsiteY134-6918" fmla="*/ 984030 h 2045303"/>
                <a:gd name="connsiteX135-6919" fmla="*/ 9433160 w 11798824"/>
                <a:gd name="connsiteY135-6920" fmla="*/ 991021 h 2045303"/>
                <a:gd name="connsiteX136-6921" fmla="*/ 9092495 w 11798824"/>
                <a:gd name="connsiteY136-6922" fmla="*/ 1792838 h 2045303"/>
                <a:gd name="connsiteX137-6923" fmla="*/ 9096107 w 11798824"/>
                <a:gd name="connsiteY137-6924" fmla="*/ 1801741 h 2045303"/>
                <a:gd name="connsiteX138-6925" fmla="*/ 9096489 w 11798824"/>
                <a:gd name="connsiteY138-6926" fmla="*/ 1801893 h 2045303"/>
                <a:gd name="connsiteX139-6927" fmla="*/ 9646410 w 11798824"/>
                <a:gd name="connsiteY139-6928" fmla="*/ 1996232 h 2045303"/>
                <a:gd name="connsiteX140-6929" fmla="*/ 9660117 w 11798824"/>
                <a:gd name="connsiteY140-6930" fmla="*/ 1993279 h 2045303"/>
                <a:gd name="connsiteX141-6931" fmla="*/ 9894553 w 11798824"/>
                <a:gd name="connsiteY141-6932" fmla="*/ 1768733 h 2045303"/>
                <a:gd name="connsiteX142-6933" fmla="*/ 9903119 w 11798824"/>
                <a:gd name="connsiteY142-6934" fmla="*/ 1749752 h 2045303"/>
                <a:gd name="connsiteX143-6935" fmla="*/ 9934828 w 11798824"/>
                <a:gd name="connsiteY143-6936" fmla="*/ 1132837 h 2045303"/>
                <a:gd name="connsiteX144-6937" fmla="*/ 9931225 w 11798824"/>
                <a:gd name="connsiteY144-6938" fmla="*/ 1128870 h 2045303"/>
                <a:gd name="connsiteX145-6939" fmla="*/ 9927427 w 11798824"/>
                <a:gd name="connsiteY145-6940" fmla="*/ 1131521 h 2045303"/>
                <a:gd name="connsiteX146-6941" fmla="*/ 9669367 w 11798824"/>
                <a:gd name="connsiteY146-6942" fmla="*/ 1960199 h 2045303"/>
                <a:gd name="connsiteX147-6943" fmla="*/ 9659191 w 11798824"/>
                <a:gd name="connsiteY147-6944" fmla="*/ 1965545 h 2045303"/>
                <a:gd name="connsiteX148-6945" fmla="*/ 9658889 w 11798824"/>
                <a:gd name="connsiteY148-6946" fmla="*/ 1965447 h 2045303"/>
                <a:gd name="connsiteX149-6947" fmla="*/ 9543410 w 11798824"/>
                <a:gd name="connsiteY149-6948" fmla="*/ 1924363 h 2045303"/>
                <a:gd name="connsiteX150-6949" fmla="*/ 9539007 w 11798824"/>
                <a:gd name="connsiteY150-6950" fmla="*/ 1915833 h 2045303"/>
                <a:gd name="connsiteX151-6951" fmla="*/ 9539042 w 11798824"/>
                <a:gd name="connsiteY151-6952" fmla="*/ 1915717 h 2045303"/>
                <a:gd name="connsiteX152-6953" fmla="*/ 9855505 w 11798824"/>
                <a:gd name="connsiteY152-6954" fmla="*/ 982384 h 2045303"/>
                <a:gd name="connsiteX153-6955" fmla="*/ 9851245 w 11798824"/>
                <a:gd name="connsiteY153-6956" fmla="*/ 973765 h 2045303"/>
                <a:gd name="connsiteX154-6957" fmla="*/ 9848745 w 11798824"/>
                <a:gd name="connsiteY154-6958" fmla="*/ 973418 h 2045303"/>
                <a:gd name="connsiteX155-6959" fmla="*/ 9773319 w 11798824"/>
                <a:gd name="connsiteY155-6960" fmla="*/ 977065 h 2045303"/>
                <a:gd name="connsiteX156-6961" fmla="*/ 9761329 w 11798824"/>
                <a:gd name="connsiteY156-6962" fmla="*/ 986040 h 2045303"/>
                <a:gd name="connsiteX157-6963" fmla="*/ 9451021 w 11798824"/>
                <a:gd name="connsiteY157-6964" fmla="*/ 1879294 h 2045303"/>
                <a:gd name="connsiteX158-6965" fmla="*/ 9434121 w 11798824"/>
                <a:gd name="connsiteY158-6966" fmla="*/ 1887583 h 2045303"/>
                <a:gd name="connsiteX159-6967" fmla="*/ 9356604 w 11798824"/>
                <a:gd name="connsiteY159-6968" fmla="*/ 1861593 h 2045303"/>
                <a:gd name="connsiteX160-6969" fmla="*/ 9352326 w 11798824"/>
                <a:gd name="connsiteY160-6970" fmla="*/ 1853001 h 2045303"/>
                <a:gd name="connsiteX161-6971" fmla="*/ 9352406 w 11798824"/>
                <a:gd name="connsiteY161-6972" fmla="*/ 1852779 h 2045303"/>
                <a:gd name="connsiteX162-6973" fmla="*/ 9674775 w 11798824"/>
                <a:gd name="connsiteY162-6974" fmla="*/ 990558 h 2045303"/>
                <a:gd name="connsiteX163-6975" fmla="*/ 9670772 w 11798824"/>
                <a:gd name="connsiteY163-6976" fmla="*/ 981824 h 2045303"/>
                <a:gd name="connsiteX164-6977" fmla="*/ 9667988 w 11798824"/>
                <a:gd name="connsiteY164-6978" fmla="*/ 981406 h 2045303"/>
                <a:gd name="connsiteX165-6979" fmla="*/ 9603057 w 11798824"/>
                <a:gd name="connsiteY165-6980" fmla="*/ 985462 h 2045303"/>
                <a:gd name="connsiteX166-6981" fmla="*/ 9591405 w 11798824"/>
                <a:gd name="connsiteY166-6982" fmla="*/ 994018 h 2045303"/>
                <a:gd name="connsiteX167-6983" fmla="*/ 9274355 w 11798824"/>
                <a:gd name="connsiteY167-6984" fmla="*/ 1819513 h 2045303"/>
                <a:gd name="connsiteX168-6985" fmla="*/ 9257455 w 11798824"/>
                <a:gd name="connsiteY168-6986" fmla="*/ 1827358 h 2045303"/>
                <a:gd name="connsiteX169-6987" fmla="*/ 9196207 w 11798824"/>
                <a:gd name="connsiteY169-6988" fmla="*/ 1806180 h 2045303"/>
                <a:gd name="connsiteX170-6989" fmla="*/ 9192018 w 11798824"/>
                <a:gd name="connsiteY170-6990" fmla="*/ 1797534 h 2045303"/>
                <a:gd name="connsiteX171-6991" fmla="*/ 9192133 w 11798824"/>
                <a:gd name="connsiteY171-6992" fmla="*/ 1797214 h 2045303"/>
                <a:gd name="connsiteX172-6993" fmla="*/ 9514484 w 11798824"/>
                <a:gd name="connsiteY172-6994" fmla="*/ 1000414 h 2045303"/>
                <a:gd name="connsiteX173-6995" fmla="*/ 9510749 w 11798824"/>
                <a:gd name="connsiteY173-6996" fmla="*/ 991572 h 2045303"/>
                <a:gd name="connsiteX174-6997" fmla="*/ 9507858 w 11798824"/>
                <a:gd name="connsiteY174-6998" fmla="*/ 991083 h 2045303"/>
                <a:gd name="connsiteX175-6999" fmla="*/ 9455548 w 11798824"/>
                <a:gd name="connsiteY175-7000" fmla="*/ 993752 h 2045303"/>
                <a:gd name="connsiteX176-7001" fmla="*/ 9443985 w 11798824"/>
                <a:gd name="connsiteY176-7002" fmla="*/ 1001641 h 2045303"/>
                <a:gd name="connsiteX177-7003" fmla="*/ 9420539 w 11798824"/>
                <a:gd name="connsiteY177-7004" fmla="*/ 1054040 h 2045303"/>
                <a:gd name="connsiteX178-7005" fmla="*/ 9423954 w 11798824"/>
                <a:gd name="connsiteY178-7006" fmla="*/ 1063005 h 2045303"/>
                <a:gd name="connsiteX179-7007" fmla="*/ 9426863 w 11798824"/>
                <a:gd name="connsiteY179-7008" fmla="*/ 1063601 h 2045303"/>
                <a:gd name="connsiteX180-7009" fmla="*/ 9922784 w 11798824"/>
                <a:gd name="connsiteY180-7010" fmla="*/ 1054360 h 2045303"/>
                <a:gd name="connsiteX181-7011" fmla="*/ 9929696 w 11798824"/>
                <a:gd name="connsiteY181-7012" fmla="*/ 1061040 h 2045303"/>
                <a:gd name="connsiteX182-7013" fmla="*/ 9929393 w 11798824"/>
                <a:gd name="connsiteY182-7014" fmla="*/ 1063165 h 2045303"/>
                <a:gd name="connsiteX183-7015" fmla="*/ 9908882 w 11798824"/>
                <a:gd name="connsiteY183-7016" fmla="*/ 1129306 h 2045303"/>
                <a:gd name="connsiteX184-7017" fmla="*/ 9896047 w 11798824"/>
                <a:gd name="connsiteY184-7018" fmla="*/ 1138725 h 2045303"/>
                <a:gd name="connsiteX185-7019" fmla="*/ 9394060 w 11798824"/>
                <a:gd name="connsiteY185-7020" fmla="*/ 1136404 h 2045303"/>
                <a:gd name="connsiteX186-7021" fmla="*/ 9381678 w 11798824"/>
                <a:gd name="connsiteY186-7022" fmla="*/ 1144587 h 2045303"/>
                <a:gd name="connsiteX187-7023" fmla="*/ 9358348 w 11798824"/>
                <a:gd name="connsiteY187-7024" fmla="*/ 1199903 h 2045303"/>
                <a:gd name="connsiteX188-7025" fmla="*/ 9361968 w 11798824"/>
                <a:gd name="connsiteY188-7026" fmla="*/ 1208806 h 2045303"/>
                <a:gd name="connsiteX189-7027" fmla="*/ 9364325 w 11798824"/>
                <a:gd name="connsiteY189-7028" fmla="*/ 1209331 h 2045303"/>
                <a:gd name="connsiteX190-7029" fmla="*/ 9868652 w 11798824"/>
                <a:gd name="connsiteY190-7030" fmla="*/ 1230198 h 2045303"/>
                <a:gd name="connsiteX191-7031" fmla="*/ 9875171 w 11798824"/>
                <a:gd name="connsiteY191-7032" fmla="*/ 1237243 h 2045303"/>
                <a:gd name="connsiteX192-7033" fmla="*/ 9874878 w 11798824"/>
                <a:gd name="connsiteY192-7034" fmla="*/ 1238977 h 2045303"/>
                <a:gd name="connsiteX193-7035" fmla="*/ 9852090 w 11798824"/>
                <a:gd name="connsiteY193-7036" fmla="*/ 1313105 h 2045303"/>
                <a:gd name="connsiteX194-7037" fmla="*/ 9838276 w 11798824"/>
                <a:gd name="connsiteY194-7038" fmla="*/ 1322507 h 2045303"/>
                <a:gd name="connsiteX195-7039" fmla="*/ 9333238 w 11798824"/>
                <a:gd name="connsiteY195-7040" fmla="*/ 1283415 h 2045303"/>
                <a:gd name="connsiteX196-7041" fmla="*/ 9319958 w 11798824"/>
                <a:gd name="connsiteY196-7042" fmla="*/ 1291420 h 2045303"/>
                <a:gd name="connsiteX197-7043" fmla="*/ 9294324 w 11798824"/>
                <a:gd name="connsiteY197-7044" fmla="*/ 1350044 h 2045303"/>
                <a:gd name="connsiteX198-7045" fmla="*/ 9297820 w 11798824"/>
                <a:gd name="connsiteY198-7046" fmla="*/ 1358984 h 2045303"/>
                <a:gd name="connsiteX199-7047" fmla="*/ 9299750 w 11798824"/>
                <a:gd name="connsiteY199-7048" fmla="*/ 1359508 h 2045303"/>
                <a:gd name="connsiteX200-7049" fmla="*/ 9810623 w 11798824"/>
                <a:gd name="connsiteY200-7050" fmla="*/ 1419529 h 2045303"/>
                <a:gd name="connsiteX201-7051" fmla="*/ 9816573 w 11798824"/>
                <a:gd name="connsiteY201-7052" fmla="*/ 1427045 h 2045303"/>
                <a:gd name="connsiteX202-7053" fmla="*/ 9816307 w 11798824"/>
                <a:gd name="connsiteY202-7054" fmla="*/ 1428282 h 2045303"/>
                <a:gd name="connsiteX203-7055" fmla="*/ 9790708 w 11798824"/>
                <a:gd name="connsiteY203-7056" fmla="*/ 1510789 h 2045303"/>
                <a:gd name="connsiteX204-7057" fmla="*/ 9775791 w 11798824"/>
                <a:gd name="connsiteY204-7058" fmla="*/ 1520030 h 2045303"/>
                <a:gd name="connsiteX205-7059" fmla="*/ 9269286 w 11798824"/>
                <a:gd name="connsiteY205-7060" fmla="*/ 1437852 h 2045303"/>
                <a:gd name="connsiteX206-7061" fmla="*/ 9254992 w 11798824"/>
                <a:gd name="connsiteY206-7062" fmla="*/ 1445475 h 2045303"/>
                <a:gd name="connsiteX207-7063" fmla="*/ 9227481 w 11798824"/>
                <a:gd name="connsiteY207-7064" fmla="*/ 1507898 h 2045303"/>
                <a:gd name="connsiteX208-7065" fmla="*/ 9231216 w 11798824"/>
                <a:gd name="connsiteY208-7066" fmla="*/ 1517522 h 2045303"/>
                <a:gd name="connsiteX209-7067" fmla="*/ 9232719 w 11798824"/>
                <a:gd name="connsiteY209-7068" fmla="*/ 1518002 h 2045303"/>
                <a:gd name="connsiteX210-7069" fmla="*/ 9747720 w 11798824"/>
                <a:gd name="connsiteY210-7070" fmla="*/ 1621812 h 2045303"/>
                <a:gd name="connsiteX211-7071" fmla="*/ 9753039 w 11798824"/>
                <a:gd name="connsiteY211-7072" fmla="*/ 1629817 h 2045303"/>
                <a:gd name="connsiteX212-7073" fmla="*/ 9752870 w 11798824"/>
                <a:gd name="connsiteY212-7074" fmla="*/ 1630484 h 2045303"/>
                <a:gd name="connsiteX213-7075" fmla="*/ 9726124 w 11798824"/>
                <a:gd name="connsiteY213-7076" fmla="*/ 1716904 h 2045303"/>
                <a:gd name="connsiteX214-7077" fmla="*/ 9710238 w 11798824"/>
                <a:gd name="connsiteY214-7078" fmla="*/ 1725941 h 2045303"/>
                <a:gd name="connsiteX215-7079" fmla="*/ 9196856 w 11798824"/>
                <a:gd name="connsiteY215-7080" fmla="*/ 1602981 h 2045303"/>
                <a:gd name="connsiteX216-7081" fmla="*/ 9181433 w 11798824"/>
                <a:gd name="connsiteY216-7082" fmla="*/ 1610746 h 2045303"/>
                <a:gd name="connsiteX217-7083" fmla="*/ 9152668 w 11798824"/>
                <a:gd name="connsiteY217-7084" fmla="*/ 1678186 h 2045303"/>
                <a:gd name="connsiteX218-7085" fmla="*/ 9156243 w 11798824"/>
                <a:gd name="connsiteY218-7086" fmla="*/ 1687089 h 2045303"/>
                <a:gd name="connsiteX219-7087" fmla="*/ 9157008 w 11798824"/>
                <a:gd name="connsiteY219-7088" fmla="*/ 1687365 h 2045303"/>
                <a:gd name="connsiteX220-7089" fmla="*/ 9677203 w 11798824"/>
                <a:gd name="connsiteY220-7090" fmla="*/ 1839357 h 2045303"/>
                <a:gd name="connsiteX221-7091" fmla="*/ 9681819 w 11798824"/>
                <a:gd name="connsiteY221-7092" fmla="*/ 1847771 h 2045303"/>
                <a:gd name="connsiteX222-7093" fmla="*/ 9681784 w 11798824"/>
                <a:gd name="connsiteY222-7094" fmla="*/ 1847878 h 2045303"/>
                <a:gd name="connsiteX223-7095" fmla="*/ 9643679 w 11798824"/>
                <a:gd name="connsiteY223-7096" fmla="*/ 1970820 h 2045303"/>
                <a:gd name="connsiteX224-7097" fmla="*/ 9635185 w 11798824"/>
                <a:gd name="connsiteY224-7098" fmla="*/ 1975294 h 2045303"/>
                <a:gd name="connsiteX225-7099" fmla="*/ 9634945 w 11798824"/>
                <a:gd name="connsiteY225-7100" fmla="*/ 1975214 h 2045303"/>
                <a:gd name="connsiteX226-7101" fmla="*/ 9109822 w 11798824"/>
                <a:gd name="connsiteY226-7102" fmla="*/ 1790579 h 2045303"/>
                <a:gd name="connsiteX227-7103" fmla="*/ 9067039 w 11798824"/>
                <a:gd name="connsiteY227-7104" fmla="*/ 1783276 h 2045303"/>
                <a:gd name="connsiteX228-7105" fmla="*/ 8916879 w 11798824"/>
                <a:gd name="connsiteY228-7106" fmla="*/ 1783276 h 2045303"/>
                <a:gd name="connsiteX229-7107" fmla="*/ 8850899 w 11798824"/>
                <a:gd name="connsiteY229-7108" fmla="*/ 1783498 h 2045303"/>
                <a:gd name="connsiteX230-7109" fmla="*/ 8838509 w 11798824"/>
                <a:gd name="connsiteY230-7110" fmla="*/ 1771126 h 2045303"/>
                <a:gd name="connsiteX231-7111" fmla="*/ 8838518 w 11798824"/>
                <a:gd name="connsiteY231-7112" fmla="*/ 1770583 h 2045303"/>
                <a:gd name="connsiteX232-7113" fmla="*/ 8860576 w 11798824"/>
                <a:gd name="connsiteY232-7114" fmla="*/ 1253965 h 2045303"/>
                <a:gd name="connsiteX233-7115" fmla="*/ 8866136 w 11798824"/>
                <a:gd name="connsiteY233-7116" fmla="*/ 1210212 h 2045303"/>
                <a:gd name="connsiteX234-7117" fmla="*/ 8885650 w 11798824"/>
                <a:gd name="connsiteY234-7118" fmla="*/ 1119148 h 2045303"/>
                <a:gd name="connsiteX235-7119" fmla="*/ 8881408 w 11798824"/>
                <a:gd name="connsiteY235-7120" fmla="*/ 1112575 h 2045303"/>
                <a:gd name="connsiteX236-7121" fmla="*/ 8879922 w 11798824"/>
                <a:gd name="connsiteY236-7122" fmla="*/ 1112459 h 2045303"/>
                <a:gd name="connsiteX237-7123" fmla="*/ 8445632 w 11798824"/>
                <a:gd name="connsiteY237-7124" fmla="*/ 1141465 h 2045303"/>
                <a:gd name="connsiteX238-7125" fmla="*/ 8437814 w 11798824"/>
                <a:gd name="connsiteY238-7126" fmla="*/ 1147175 h 2045303"/>
                <a:gd name="connsiteX239-7127" fmla="*/ 8159918 w 11798824"/>
                <a:gd name="connsiteY239-7128" fmla="*/ 1801288 h 2045303"/>
                <a:gd name="connsiteX240-7129" fmla="*/ 8162844 w 11798824"/>
                <a:gd name="connsiteY240-7130" fmla="*/ 1808555 h 2045303"/>
                <a:gd name="connsiteX241-7131" fmla="*/ 8163165 w 11798824"/>
                <a:gd name="connsiteY241-7132" fmla="*/ 1808679 h 2045303"/>
                <a:gd name="connsiteX242-7133" fmla="*/ 8611793 w 11798824"/>
                <a:gd name="connsiteY242-7134" fmla="*/ 1967217 h 2045303"/>
                <a:gd name="connsiteX243-7135" fmla="*/ 8622982 w 11798824"/>
                <a:gd name="connsiteY243-7136" fmla="*/ 1964816 h 2045303"/>
                <a:gd name="connsiteX244-7137" fmla="*/ 8814217 w 11798824"/>
                <a:gd name="connsiteY244-7138" fmla="*/ 1781631 h 2045303"/>
                <a:gd name="connsiteX245-7139" fmla="*/ 8821200 w 11798824"/>
                <a:gd name="connsiteY245-7140" fmla="*/ 1766145 h 2045303"/>
                <a:gd name="connsiteX246-7141" fmla="*/ 8847083 w 11798824"/>
                <a:gd name="connsiteY246-7142" fmla="*/ 1262806 h 2045303"/>
                <a:gd name="connsiteX247-7143" fmla="*/ 8844166 w 11798824"/>
                <a:gd name="connsiteY247-7144" fmla="*/ 1259559 h 2045303"/>
                <a:gd name="connsiteX248-7145" fmla="*/ 8841053 w 11798824"/>
                <a:gd name="connsiteY248-7146" fmla="*/ 1261730 h 2045303"/>
                <a:gd name="connsiteX249-7147" fmla="*/ 8630525 w 11798824"/>
                <a:gd name="connsiteY249-7148" fmla="*/ 1937767 h 2045303"/>
                <a:gd name="connsiteX250-7149" fmla="*/ 8622235 w 11798824"/>
                <a:gd name="connsiteY250-7150" fmla="*/ 1942134 h 2045303"/>
                <a:gd name="connsiteX251-7151" fmla="*/ 8621977 w 11798824"/>
                <a:gd name="connsiteY251-7152" fmla="*/ 1942045 h 2045303"/>
                <a:gd name="connsiteX252-7153" fmla="*/ 8527765 w 11798824"/>
                <a:gd name="connsiteY252-7154" fmla="*/ 1908557 h 2045303"/>
                <a:gd name="connsiteX253-7155" fmla="*/ 8524172 w 11798824"/>
                <a:gd name="connsiteY253-7156" fmla="*/ 1901610 h 2045303"/>
                <a:gd name="connsiteX254-7157" fmla="*/ 8524207 w 11798824"/>
                <a:gd name="connsiteY254-7158" fmla="*/ 1901504 h 2045303"/>
                <a:gd name="connsiteX255-7159" fmla="*/ 8782401 w 11798824"/>
                <a:gd name="connsiteY255-7160" fmla="*/ 1140060 h 2045303"/>
                <a:gd name="connsiteX256-7161" fmla="*/ 8778932 w 11798824"/>
                <a:gd name="connsiteY256-7162" fmla="*/ 1133033 h 2045303"/>
                <a:gd name="connsiteX257-7163" fmla="*/ 8776887 w 11798824"/>
                <a:gd name="connsiteY257-7164" fmla="*/ 1132748 h 2045303"/>
                <a:gd name="connsiteX258-7165" fmla="*/ 8715345 w 11798824"/>
                <a:gd name="connsiteY258-7166" fmla="*/ 1135728 h 2045303"/>
                <a:gd name="connsiteX259-7167" fmla="*/ 8705560 w 11798824"/>
                <a:gd name="connsiteY259-7168" fmla="*/ 1143039 h 2045303"/>
                <a:gd name="connsiteX260-7169" fmla="*/ 8452410 w 11798824"/>
                <a:gd name="connsiteY260-7170" fmla="*/ 1871778 h 2045303"/>
                <a:gd name="connsiteX261-7171" fmla="*/ 8438632 w 11798824"/>
                <a:gd name="connsiteY261-7172" fmla="*/ 1878538 h 2045303"/>
                <a:gd name="connsiteX262-7173" fmla="*/ 8375391 w 11798824"/>
                <a:gd name="connsiteY262-7174" fmla="*/ 1857342 h 2045303"/>
                <a:gd name="connsiteX263-7175" fmla="*/ 8371904 w 11798824"/>
                <a:gd name="connsiteY263-7176" fmla="*/ 1850324 h 2045303"/>
                <a:gd name="connsiteX264-7177" fmla="*/ 8371967 w 11798824"/>
                <a:gd name="connsiteY264-7178" fmla="*/ 1850146 h 2045303"/>
                <a:gd name="connsiteX265-7179" fmla="*/ 8634955 w 11798824"/>
                <a:gd name="connsiteY265-7180" fmla="*/ 1146748 h 2045303"/>
                <a:gd name="connsiteX266-7181" fmla="*/ 8631708 w 11798824"/>
                <a:gd name="connsiteY266-7182" fmla="*/ 1139615 h 2045303"/>
                <a:gd name="connsiteX267-7183" fmla="*/ 8629422 w 11798824"/>
                <a:gd name="connsiteY267-7184" fmla="*/ 1139277 h 2045303"/>
                <a:gd name="connsiteX268-7185" fmla="*/ 8576472 w 11798824"/>
                <a:gd name="connsiteY268-7186" fmla="*/ 1142586 h 2045303"/>
                <a:gd name="connsiteX269-7187" fmla="*/ 8566973 w 11798824"/>
                <a:gd name="connsiteY269-7188" fmla="*/ 1149568 h 2045303"/>
                <a:gd name="connsiteX270-7189" fmla="*/ 8308316 w 11798824"/>
                <a:gd name="connsiteY270-7190" fmla="*/ 1823008 h 2045303"/>
                <a:gd name="connsiteX271-7191" fmla="*/ 8294565 w 11798824"/>
                <a:gd name="connsiteY271-7192" fmla="*/ 1829413 h 2045303"/>
                <a:gd name="connsiteX272-7193" fmla="*/ 8244604 w 11798824"/>
                <a:gd name="connsiteY272-7194" fmla="*/ 1812130 h 2045303"/>
                <a:gd name="connsiteX273-7195" fmla="*/ 8241180 w 11798824"/>
                <a:gd name="connsiteY273-7196" fmla="*/ 1805086 h 2045303"/>
                <a:gd name="connsiteX274-7197" fmla="*/ 8241277 w 11798824"/>
                <a:gd name="connsiteY274-7198" fmla="*/ 1804819 h 2045303"/>
                <a:gd name="connsiteX275-7199" fmla="*/ 8504177 w 11798824"/>
                <a:gd name="connsiteY275-7200" fmla="*/ 1154816 h 2045303"/>
                <a:gd name="connsiteX276-7201" fmla="*/ 8501117 w 11798824"/>
                <a:gd name="connsiteY276-7202" fmla="*/ 1147602 h 2045303"/>
                <a:gd name="connsiteX277-7203" fmla="*/ 8498769 w 11798824"/>
                <a:gd name="connsiteY277-7204" fmla="*/ 1147202 h 2045303"/>
                <a:gd name="connsiteX278-7205" fmla="*/ 8456074 w 11798824"/>
                <a:gd name="connsiteY278-7206" fmla="*/ 1149346 h 2045303"/>
                <a:gd name="connsiteX279-7207" fmla="*/ 8446664 w 11798824"/>
                <a:gd name="connsiteY279-7208" fmla="*/ 1155785 h 2045303"/>
                <a:gd name="connsiteX280-7209" fmla="*/ 8427540 w 11798824"/>
                <a:gd name="connsiteY280-7210" fmla="*/ 1198533 h 2045303"/>
                <a:gd name="connsiteX281-7211" fmla="*/ 8430315 w 11798824"/>
                <a:gd name="connsiteY281-7212" fmla="*/ 1205844 h 2045303"/>
                <a:gd name="connsiteX282-7213" fmla="*/ 8432699 w 11798824"/>
                <a:gd name="connsiteY282-7214" fmla="*/ 1206334 h 2045303"/>
                <a:gd name="connsiteX283-7215" fmla="*/ 8837263 w 11798824"/>
                <a:gd name="connsiteY283-7216" fmla="*/ 1198791 h 2045303"/>
                <a:gd name="connsiteX284-7217" fmla="*/ 8842912 w 11798824"/>
                <a:gd name="connsiteY284-7218" fmla="*/ 1204226 h 2045303"/>
                <a:gd name="connsiteX285-7219" fmla="*/ 8842663 w 11798824"/>
                <a:gd name="connsiteY285-7220" fmla="*/ 1205969 h 2045303"/>
                <a:gd name="connsiteX286-7221" fmla="*/ 8825923 w 11798824"/>
                <a:gd name="connsiteY286-7222" fmla="*/ 1259933 h 2045303"/>
                <a:gd name="connsiteX287-7223" fmla="*/ 8815454 w 11798824"/>
                <a:gd name="connsiteY287-7224" fmla="*/ 1267618 h 2045303"/>
                <a:gd name="connsiteX288-7225" fmla="*/ 8405935 w 11798824"/>
                <a:gd name="connsiteY288-7226" fmla="*/ 1265723 h 2045303"/>
                <a:gd name="connsiteX289-7227" fmla="*/ 8395831 w 11798824"/>
                <a:gd name="connsiteY289-7228" fmla="*/ 1272394 h 2045303"/>
                <a:gd name="connsiteX290-7229" fmla="*/ 8376796 w 11798824"/>
                <a:gd name="connsiteY290-7230" fmla="*/ 1317526 h 2045303"/>
                <a:gd name="connsiteX291-7231" fmla="*/ 8379741 w 11798824"/>
                <a:gd name="connsiteY291-7232" fmla="*/ 1324784 h 2045303"/>
                <a:gd name="connsiteX292-7233" fmla="*/ 8381671 w 11798824"/>
                <a:gd name="connsiteY292-7234" fmla="*/ 1325220 h 2045303"/>
                <a:gd name="connsiteX293-7235" fmla="*/ 8793075 w 11798824"/>
                <a:gd name="connsiteY293-7236" fmla="*/ 1342244 h 2045303"/>
                <a:gd name="connsiteX294-7237" fmla="*/ 8798367 w 11798824"/>
                <a:gd name="connsiteY294-7238" fmla="*/ 1348008 h 2045303"/>
                <a:gd name="connsiteX295-7239" fmla="*/ 8798136 w 11798824"/>
                <a:gd name="connsiteY295-7240" fmla="*/ 1349360 h 2045303"/>
                <a:gd name="connsiteX296-7241" fmla="*/ 8779546 w 11798824"/>
                <a:gd name="connsiteY296-7242" fmla="*/ 1409843 h 2045303"/>
                <a:gd name="connsiteX297-7243" fmla="*/ 8768277 w 11798824"/>
                <a:gd name="connsiteY297-7244" fmla="*/ 1417510 h 2045303"/>
                <a:gd name="connsiteX298-7245" fmla="*/ 8356267 w 11798824"/>
                <a:gd name="connsiteY298-7246" fmla="*/ 1385623 h 2045303"/>
                <a:gd name="connsiteX299-7247" fmla="*/ 8345434 w 11798824"/>
                <a:gd name="connsiteY299-7248" fmla="*/ 1392134 h 2045303"/>
                <a:gd name="connsiteX300-7249" fmla="*/ 8324522 w 11798824"/>
                <a:gd name="connsiteY300-7250" fmla="*/ 1439960 h 2045303"/>
                <a:gd name="connsiteX301-7251" fmla="*/ 8327360 w 11798824"/>
                <a:gd name="connsiteY301-7252" fmla="*/ 1447236 h 2045303"/>
                <a:gd name="connsiteX302-7253" fmla="*/ 8328970 w 11798824"/>
                <a:gd name="connsiteY302-7254" fmla="*/ 1447672 h 2045303"/>
                <a:gd name="connsiteX303-7255" fmla="*/ 8745764 w 11798824"/>
                <a:gd name="connsiteY303-7256" fmla="*/ 1496735 h 2045303"/>
                <a:gd name="connsiteX304-7257" fmla="*/ 8750612 w 11798824"/>
                <a:gd name="connsiteY304-7258" fmla="*/ 1502872 h 2045303"/>
                <a:gd name="connsiteX305-7259" fmla="*/ 8750407 w 11798824"/>
                <a:gd name="connsiteY305-7260" fmla="*/ 1503851 h 2045303"/>
                <a:gd name="connsiteX306-7261" fmla="*/ 8729523 w 11798824"/>
                <a:gd name="connsiteY306-7262" fmla="*/ 1571156 h 2045303"/>
                <a:gd name="connsiteX307-7263" fmla="*/ 8717355 w 11798824"/>
                <a:gd name="connsiteY307-7264" fmla="*/ 1578699 h 2045303"/>
                <a:gd name="connsiteX308-7265" fmla="*/ 8304145 w 11798824"/>
                <a:gd name="connsiteY308-7266" fmla="*/ 1511651 h 2045303"/>
                <a:gd name="connsiteX309-7267" fmla="*/ 8292484 w 11798824"/>
                <a:gd name="connsiteY309-7268" fmla="*/ 1517878 h 2045303"/>
                <a:gd name="connsiteX310-7269" fmla="*/ 8270069 w 11798824"/>
                <a:gd name="connsiteY310-7270" fmla="*/ 1568782 h 2045303"/>
                <a:gd name="connsiteX311-7271" fmla="*/ 8273120 w 11798824"/>
                <a:gd name="connsiteY311-7272" fmla="*/ 1576636 h 2045303"/>
                <a:gd name="connsiteX312-7273" fmla="*/ 8274339 w 11798824"/>
                <a:gd name="connsiteY312-7274" fmla="*/ 1577027 h 2045303"/>
                <a:gd name="connsiteX313-7275" fmla="*/ 8694513 w 11798824"/>
                <a:gd name="connsiteY313-7276" fmla="*/ 1661713 h 2045303"/>
                <a:gd name="connsiteX314-7277" fmla="*/ 8698863 w 11798824"/>
                <a:gd name="connsiteY314-7278" fmla="*/ 1668250 h 2045303"/>
                <a:gd name="connsiteX315-7279" fmla="*/ 8698711 w 11798824"/>
                <a:gd name="connsiteY315-7280" fmla="*/ 1668829 h 2045303"/>
                <a:gd name="connsiteX316-7281" fmla="*/ 8676813 w 11798824"/>
                <a:gd name="connsiteY316-7282" fmla="*/ 1739336 h 2045303"/>
                <a:gd name="connsiteX317-7283" fmla="*/ 8663853 w 11798824"/>
                <a:gd name="connsiteY317-7284" fmla="*/ 1746710 h 2045303"/>
                <a:gd name="connsiteX318-7285" fmla="*/ 8245031 w 11798824"/>
                <a:gd name="connsiteY318-7286" fmla="*/ 1646396 h 2045303"/>
                <a:gd name="connsiteX319-7287" fmla="*/ 8232454 w 11798824"/>
                <a:gd name="connsiteY319-7288" fmla="*/ 1652729 h 2045303"/>
                <a:gd name="connsiteX320-7289" fmla="*/ 8209008 w 11798824"/>
                <a:gd name="connsiteY320-7290" fmla="*/ 1707778 h 2045303"/>
                <a:gd name="connsiteX321-7291" fmla="*/ 8211943 w 11798824"/>
                <a:gd name="connsiteY321-7292" fmla="*/ 1715045 h 2045303"/>
                <a:gd name="connsiteX322-7293" fmla="*/ 8212566 w 11798824"/>
                <a:gd name="connsiteY322-7294" fmla="*/ 1715267 h 2045303"/>
                <a:gd name="connsiteX323-7295" fmla="*/ 8636911 w 11798824"/>
                <a:gd name="connsiteY323-7296" fmla="*/ 1839179 h 2045303"/>
                <a:gd name="connsiteX324-7297" fmla="*/ 8640674 w 11798824"/>
                <a:gd name="connsiteY324-7298" fmla="*/ 1846054 h 2045303"/>
                <a:gd name="connsiteX325-7299" fmla="*/ 8640647 w 11798824"/>
                <a:gd name="connsiteY325-7300" fmla="*/ 1846143 h 2045303"/>
                <a:gd name="connsiteX326-7301" fmla="*/ 8609516 w 11798824"/>
                <a:gd name="connsiteY326-7302" fmla="*/ 1946404 h 2045303"/>
                <a:gd name="connsiteX327-7303" fmla="*/ 8602578 w 11798824"/>
                <a:gd name="connsiteY327-7304" fmla="*/ 1950024 h 2045303"/>
                <a:gd name="connsiteX328-7305" fmla="*/ 8602400 w 11798824"/>
                <a:gd name="connsiteY328-7306" fmla="*/ 1949962 h 2045303"/>
                <a:gd name="connsiteX329-7307" fmla="*/ 8174007 w 11798824"/>
                <a:gd name="connsiteY329-7308" fmla="*/ 1799375 h 2045303"/>
                <a:gd name="connsiteX330-7309" fmla="*/ 8139105 w 11798824"/>
                <a:gd name="connsiteY330-7310" fmla="*/ 1793416 h 2045303"/>
                <a:gd name="connsiteX331-7311" fmla="*/ 2796932 w 11798824"/>
                <a:gd name="connsiteY331-7312" fmla="*/ 1792576 h 2045303"/>
                <a:gd name="connsiteX332-7313" fmla="*/ 0 w 11798824"/>
                <a:gd name="connsiteY332-7314" fmla="*/ 1793416 h 2045303"/>
                <a:gd name="connsiteX0-7315" fmla="*/ 9001892 w 9001892"/>
                <a:gd name="connsiteY0-7316" fmla="*/ 1792576 h 2045303"/>
                <a:gd name="connsiteX1-7317" fmla="*/ 8504437 w 9001892"/>
                <a:gd name="connsiteY1-7318" fmla="*/ 1793313 h 2045303"/>
                <a:gd name="connsiteX2-7319" fmla="*/ 8480178 w 9001892"/>
                <a:gd name="connsiteY2-7320" fmla="*/ 1735716 h 2045303"/>
                <a:gd name="connsiteX3-7321" fmla="*/ 8514885 w 9001892"/>
                <a:gd name="connsiteY3-7322" fmla="*/ 921909 h 2045303"/>
                <a:gd name="connsiteX4-7323" fmla="*/ 8523629 w 9001892"/>
                <a:gd name="connsiteY4-7324" fmla="*/ 853065 h 2045303"/>
                <a:gd name="connsiteX5-7325" fmla="*/ 8554342 w 9001892"/>
                <a:gd name="connsiteY5-7326" fmla="*/ 709763 h 2045303"/>
                <a:gd name="connsiteX6-7327" fmla="*/ 8547644 w 9001892"/>
                <a:gd name="connsiteY6-7328" fmla="*/ 699410 h 2045303"/>
                <a:gd name="connsiteX7-7329" fmla="*/ 8545314 w 9001892"/>
                <a:gd name="connsiteY7-7330" fmla="*/ 699232 h 2045303"/>
                <a:gd name="connsiteX8-7331" fmla="*/ 7853070 w 9001892"/>
                <a:gd name="connsiteY8-7332" fmla="*/ 745707 h 2045303"/>
                <a:gd name="connsiteX9-7333" fmla="*/ 7667341 w 9001892"/>
                <a:gd name="connsiteY9-7334" fmla="*/ 1069836 h 2045303"/>
                <a:gd name="connsiteX10-7335" fmla="*/ 7687914 w 9001892"/>
                <a:gd name="connsiteY10-7336" fmla="*/ 747984 h 2045303"/>
                <a:gd name="connsiteX11-7337" fmla="*/ 7389125 w 9001892"/>
                <a:gd name="connsiteY11-7338" fmla="*/ 940642 h 2045303"/>
                <a:gd name="connsiteX12-7339" fmla="*/ 7591132 w 9001892"/>
                <a:gd name="connsiteY12-7340" fmla="*/ 664827 h 2045303"/>
                <a:gd name="connsiteX13-7341" fmla="*/ 7250004 w 9001892"/>
                <a:gd name="connsiteY13-7342" fmla="*/ 703341 h 2045303"/>
                <a:gd name="connsiteX14-7343" fmla="*/ 7558186 w 9001892"/>
                <a:gd name="connsiteY14-7344" fmla="*/ 557754 h 2045303"/>
                <a:gd name="connsiteX15-7345" fmla="*/ 7243671 w 9001892"/>
                <a:gd name="connsiteY15-7346" fmla="*/ 412593 h 2045303"/>
                <a:gd name="connsiteX16-7347" fmla="*/ 7584754 w 9001892"/>
                <a:gd name="connsiteY16-7348" fmla="*/ 434901 h 2045303"/>
                <a:gd name="connsiteX17-7349" fmla="*/ 7383593 w 9001892"/>
                <a:gd name="connsiteY17-7350" fmla="*/ 157646 h 2045303"/>
                <a:gd name="connsiteX18-7351" fmla="*/ 7670232 w 9001892"/>
                <a:gd name="connsiteY18-7352" fmla="*/ 348214 h 2045303"/>
                <a:gd name="connsiteX19-7353" fmla="*/ 7632225 w 9001892"/>
                <a:gd name="connsiteY19-7354" fmla="*/ 6793 h 2045303"/>
                <a:gd name="connsiteX20-7355" fmla="*/ 7783114 w 9001892"/>
                <a:gd name="connsiteY20-7356" fmla="*/ 312768 h 2045303"/>
                <a:gd name="connsiteX21-7357" fmla="*/ 7922973 w 9001892"/>
                <a:gd name="connsiteY21-7358" fmla="*/ 460 h 2045303"/>
                <a:gd name="connsiteX22-7359" fmla="*/ 7902088 w 9001892"/>
                <a:gd name="connsiteY22-7360" fmla="*/ 344371 h 2045303"/>
                <a:gd name="connsiteX23-7361" fmla="*/ 8176844 w 9001892"/>
                <a:gd name="connsiteY23-7362" fmla="*/ 144820 h 2045303"/>
                <a:gd name="connsiteX24-7363" fmla="*/ 7987388 w 9001892"/>
                <a:gd name="connsiteY24-7364" fmla="*/ 426976 h 2045303"/>
                <a:gd name="connsiteX25-7365" fmla="*/ 8328818 w 9001892"/>
                <a:gd name="connsiteY25-7366" fmla="*/ 388978 h 2045303"/>
                <a:gd name="connsiteX26-7367" fmla="*/ 8020476 w 9001892"/>
                <a:gd name="connsiteY26-7368" fmla="*/ 540205 h 2045303"/>
                <a:gd name="connsiteX27-7369" fmla="*/ 8322218 w 9001892"/>
                <a:gd name="connsiteY27-7370" fmla="*/ 677698 h 2045303"/>
                <a:gd name="connsiteX28-7371" fmla="*/ 7984693 w 9001892"/>
                <a:gd name="connsiteY28-7372" fmla="*/ 658343 h 2045303"/>
                <a:gd name="connsiteX29-7373" fmla="*/ 7632011 w 9001892"/>
                <a:gd name="connsiteY29-7374" fmla="*/ 659891 h 2045303"/>
                <a:gd name="connsiteX30-7375" fmla="*/ 7756021 w 9001892"/>
                <a:gd name="connsiteY30-7376" fmla="*/ 377566 h 2045303"/>
                <a:gd name="connsiteX31-7377" fmla="*/ 7964155 w 9001892"/>
                <a:gd name="connsiteY31-7378" fmla="*/ 613176 h 2045303"/>
                <a:gd name="connsiteX32-7379" fmla="*/ 7888035 w 9001892"/>
                <a:gd name="connsiteY32-7380" fmla="*/ 706366 h 2045303"/>
                <a:gd name="connsiteX33-7381" fmla="*/ 7851665 w 9001892"/>
                <a:gd name="connsiteY33-7382" fmla="*/ 749175 h 2045303"/>
                <a:gd name="connsiteX34-7383" fmla="*/ 7412331 w 9001892"/>
                <a:gd name="connsiteY34-7384" fmla="*/ 1783214 h 2045303"/>
                <a:gd name="connsiteX35-7385" fmla="*/ 7416948 w 9001892"/>
                <a:gd name="connsiteY35-7386" fmla="*/ 1794643 h 2045303"/>
                <a:gd name="connsiteX36-7387" fmla="*/ 7417455 w 9001892"/>
                <a:gd name="connsiteY36-7388" fmla="*/ 1794839 h 2045303"/>
                <a:gd name="connsiteX37-7389" fmla="*/ 8123423 w 9001892"/>
                <a:gd name="connsiteY37-7390" fmla="*/ 2044325 h 2045303"/>
                <a:gd name="connsiteX38-7391" fmla="*/ 8141016 w 9001892"/>
                <a:gd name="connsiteY38-7392" fmla="*/ 2040536 h 2045303"/>
                <a:gd name="connsiteX39-7393" fmla="*/ 8441985 w 9001892"/>
                <a:gd name="connsiteY39-7394" fmla="*/ 1752278 h 2045303"/>
                <a:gd name="connsiteX40-7395" fmla="*/ 8452978 w 9001892"/>
                <a:gd name="connsiteY40-7396" fmla="*/ 1727898 h 2045303"/>
                <a:gd name="connsiteX41-7397" fmla="*/ 8493681 w 9001892"/>
                <a:gd name="connsiteY41-7398" fmla="*/ 935936 h 2045303"/>
                <a:gd name="connsiteX42-7399" fmla="*/ 8484190 w 9001892"/>
                <a:gd name="connsiteY42-7400" fmla="*/ 934246 h 2045303"/>
                <a:gd name="connsiteX43-7401" fmla="*/ 8152900 w 9001892"/>
                <a:gd name="connsiteY43-7402" fmla="*/ 1998046 h 2045303"/>
                <a:gd name="connsiteX44-7403" fmla="*/ 8139851 w 9001892"/>
                <a:gd name="connsiteY44-7404" fmla="*/ 2004904 h 2045303"/>
                <a:gd name="connsiteX45-7405" fmla="*/ 8139442 w 9001892"/>
                <a:gd name="connsiteY45-7406" fmla="*/ 2004770 h 2045303"/>
                <a:gd name="connsiteX46-7407" fmla="*/ 7991213 w 9001892"/>
                <a:gd name="connsiteY46-7408" fmla="*/ 1952061 h 2045303"/>
                <a:gd name="connsiteX47-7409" fmla="*/ 7985565 w 9001892"/>
                <a:gd name="connsiteY47-7410" fmla="*/ 1941103 h 2045303"/>
                <a:gd name="connsiteX48-7411" fmla="*/ 7985609 w 9001892"/>
                <a:gd name="connsiteY48-7412" fmla="*/ 1940960 h 2045303"/>
                <a:gd name="connsiteX49-7413" fmla="*/ 8391881 w 9001892"/>
                <a:gd name="connsiteY49-7414" fmla="*/ 742789 h 2045303"/>
                <a:gd name="connsiteX50-7415" fmla="*/ 8386420 w 9001892"/>
                <a:gd name="connsiteY50-7416" fmla="*/ 731742 h 2045303"/>
                <a:gd name="connsiteX51-7417" fmla="*/ 8383200 w 9001892"/>
                <a:gd name="connsiteY51-7418" fmla="*/ 731288 h 2045303"/>
                <a:gd name="connsiteX52-7419" fmla="*/ 8286364 w 9001892"/>
                <a:gd name="connsiteY52-7420" fmla="*/ 735967 h 2045303"/>
                <a:gd name="connsiteX53-7421" fmla="*/ 8270976 w 9001892"/>
                <a:gd name="connsiteY53-7422" fmla="*/ 747477 h 2045303"/>
                <a:gd name="connsiteX54-7423" fmla="*/ 7872558 w 9001892"/>
                <a:gd name="connsiteY54-7424" fmla="*/ 1894183 h 2045303"/>
                <a:gd name="connsiteX55-7425" fmla="*/ 7850882 w 9001892"/>
                <a:gd name="connsiteY55-7426" fmla="*/ 1904857 h 2045303"/>
                <a:gd name="connsiteX56-7427" fmla="*/ 7751377 w 9001892"/>
                <a:gd name="connsiteY56-7428" fmla="*/ 1871493 h 2045303"/>
                <a:gd name="connsiteX57-7429" fmla="*/ 7745881 w 9001892"/>
                <a:gd name="connsiteY57-7430" fmla="*/ 1860464 h 2045303"/>
                <a:gd name="connsiteX58-7431" fmla="*/ 7745978 w 9001892"/>
                <a:gd name="connsiteY58-7432" fmla="*/ 1860179 h 2045303"/>
                <a:gd name="connsiteX59-7433" fmla="*/ 8159820 w 9001892"/>
                <a:gd name="connsiteY59-7434" fmla="*/ 753303 h 2045303"/>
                <a:gd name="connsiteX60-7435" fmla="*/ 8154714 w 9001892"/>
                <a:gd name="connsiteY60-7436" fmla="*/ 742078 h 2045303"/>
                <a:gd name="connsiteX61-7437" fmla="*/ 8151112 w 9001892"/>
                <a:gd name="connsiteY61-7438" fmla="*/ 741544 h 2045303"/>
                <a:gd name="connsiteX62-7439" fmla="*/ 8067796 w 9001892"/>
                <a:gd name="connsiteY62-7440" fmla="*/ 746756 h 2045303"/>
                <a:gd name="connsiteX63-7441" fmla="*/ 8052835 w 9001892"/>
                <a:gd name="connsiteY63-7442" fmla="*/ 757732 h 2045303"/>
                <a:gd name="connsiteX64-7443" fmla="*/ 7645816 w 9001892"/>
                <a:gd name="connsiteY64-7444" fmla="*/ 1817476 h 2045303"/>
                <a:gd name="connsiteX65-7445" fmla="*/ 7624175 w 9001892"/>
                <a:gd name="connsiteY65-7446" fmla="*/ 1827545 h 2045303"/>
                <a:gd name="connsiteX66-7447" fmla="*/ 7545591 w 9001892"/>
                <a:gd name="connsiteY66-7448" fmla="*/ 1800318 h 2045303"/>
                <a:gd name="connsiteX67-7449" fmla="*/ 7540210 w 9001892"/>
                <a:gd name="connsiteY67-7450" fmla="*/ 1789218 h 2045303"/>
                <a:gd name="connsiteX68-7451" fmla="*/ 7540361 w 9001892"/>
                <a:gd name="connsiteY68-7452" fmla="*/ 1788809 h 2045303"/>
                <a:gd name="connsiteX69-7453" fmla="*/ 7954069 w 9001892"/>
                <a:gd name="connsiteY69-7454" fmla="*/ 765924 h 2045303"/>
                <a:gd name="connsiteX70-7455" fmla="*/ 7949257 w 9001892"/>
                <a:gd name="connsiteY70-7456" fmla="*/ 754574 h 2045303"/>
                <a:gd name="connsiteX71-7457" fmla="*/ 7945548 w 9001892"/>
                <a:gd name="connsiteY71-7458" fmla="*/ 753952 h 2045303"/>
                <a:gd name="connsiteX72-7459" fmla="*/ 7878402 w 9001892"/>
                <a:gd name="connsiteY72-7460" fmla="*/ 757323 h 2045303"/>
                <a:gd name="connsiteX73-7461" fmla="*/ 7863583 w 9001892"/>
                <a:gd name="connsiteY73-7462" fmla="*/ 767454 h 2045303"/>
                <a:gd name="connsiteX74-7463" fmla="*/ 7833484 w 9001892"/>
                <a:gd name="connsiteY74-7464" fmla="*/ 834724 h 2045303"/>
                <a:gd name="connsiteX75-7465" fmla="*/ 7837878 w 9001892"/>
                <a:gd name="connsiteY75-7466" fmla="*/ 846243 h 2045303"/>
                <a:gd name="connsiteX76-7467" fmla="*/ 7841605 w 9001892"/>
                <a:gd name="connsiteY76-7468" fmla="*/ 846999 h 2045303"/>
                <a:gd name="connsiteX77-7469" fmla="*/ 8478248 w 9001892"/>
                <a:gd name="connsiteY77-7470" fmla="*/ 835133 h 2045303"/>
                <a:gd name="connsiteX78-7471" fmla="*/ 8487125 w 9001892"/>
                <a:gd name="connsiteY78-7472" fmla="*/ 843690 h 2045303"/>
                <a:gd name="connsiteX79-7473" fmla="*/ 8486734 w 9001892"/>
                <a:gd name="connsiteY79-7474" fmla="*/ 846430 h 2045303"/>
                <a:gd name="connsiteX80-7475" fmla="*/ 8460406 w 9001892"/>
                <a:gd name="connsiteY80-7476" fmla="*/ 931347 h 2045303"/>
                <a:gd name="connsiteX81-7477" fmla="*/ 8443924 w 9001892"/>
                <a:gd name="connsiteY81-7478" fmla="*/ 943434 h 2045303"/>
                <a:gd name="connsiteX82-7479" fmla="*/ 7799489 w 9001892"/>
                <a:gd name="connsiteY82-7480" fmla="*/ 940455 h 2045303"/>
                <a:gd name="connsiteX83-7481" fmla="*/ 7783594 w 9001892"/>
                <a:gd name="connsiteY83-7482" fmla="*/ 950951 h 2045303"/>
                <a:gd name="connsiteX84-7483" fmla="*/ 7753646 w 9001892"/>
                <a:gd name="connsiteY84-7484" fmla="*/ 1021974 h 2045303"/>
                <a:gd name="connsiteX85-7485" fmla="*/ 7758289 w 9001892"/>
                <a:gd name="connsiteY85-7486" fmla="*/ 1033395 h 2045303"/>
                <a:gd name="connsiteX86-7487" fmla="*/ 7761313 w 9001892"/>
                <a:gd name="connsiteY86-7488" fmla="*/ 1034071 h 2045303"/>
                <a:gd name="connsiteX87-7489" fmla="*/ 8408692 w 9001892"/>
                <a:gd name="connsiteY87-7490" fmla="*/ 1060897 h 2045303"/>
                <a:gd name="connsiteX88-7491" fmla="*/ 8417080 w 9001892"/>
                <a:gd name="connsiteY88-7492" fmla="*/ 1069916 h 2045303"/>
                <a:gd name="connsiteX89-7493" fmla="*/ 8416697 w 9001892"/>
                <a:gd name="connsiteY89-7494" fmla="*/ 1072167 h 2045303"/>
                <a:gd name="connsiteX90-7495" fmla="*/ 8387443 w 9001892"/>
                <a:gd name="connsiteY90-7496" fmla="*/ 1167340 h 2045303"/>
                <a:gd name="connsiteX91-7497" fmla="*/ 8369707 w 9001892"/>
                <a:gd name="connsiteY91-7498" fmla="*/ 1179410 h 2045303"/>
                <a:gd name="connsiteX92-7499" fmla="*/ 7721367 w 9001892"/>
                <a:gd name="connsiteY92-7500" fmla="*/ 1129226 h 2045303"/>
                <a:gd name="connsiteX93-7501" fmla="*/ 7704316 w 9001892"/>
                <a:gd name="connsiteY93-7502" fmla="*/ 1139473 h 2045303"/>
                <a:gd name="connsiteX94-7503" fmla="*/ 7671406 w 9001892"/>
                <a:gd name="connsiteY94-7504" fmla="*/ 1214730 h 2045303"/>
                <a:gd name="connsiteX95-7505" fmla="*/ 7675898 w 9001892"/>
                <a:gd name="connsiteY95-7506" fmla="*/ 1226213 h 2045303"/>
                <a:gd name="connsiteX96-7507" fmla="*/ 7678379 w 9001892"/>
                <a:gd name="connsiteY96-7508" fmla="*/ 1226880 h 2045303"/>
                <a:gd name="connsiteX97-7509" fmla="*/ 8334271 w 9001892"/>
                <a:gd name="connsiteY97-7510" fmla="*/ 1303961 h 2045303"/>
                <a:gd name="connsiteX98-7511" fmla="*/ 8341911 w 9001892"/>
                <a:gd name="connsiteY98-7512" fmla="*/ 1313630 h 2045303"/>
                <a:gd name="connsiteX99-7513" fmla="*/ 8341582 w 9001892"/>
                <a:gd name="connsiteY99-7514" fmla="*/ 1315204 h 2045303"/>
                <a:gd name="connsiteX100-7515" fmla="*/ 8308672 w 9001892"/>
                <a:gd name="connsiteY100-7516" fmla="*/ 1421122 h 2045303"/>
                <a:gd name="connsiteX101-7517" fmla="*/ 8289521 w 9001892"/>
                <a:gd name="connsiteY101-7518" fmla="*/ 1432978 h 2045303"/>
                <a:gd name="connsiteX102-7519" fmla="*/ 7639323 w 9001892"/>
                <a:gd name="connsiteY102-7520" fmla="*/ 1327479 h 2045303"/>
                <a:gd name="connsiteX103-7521" fmla="*/ 7620973 w 9001892"/>
                <a:gd name="connsiteY103-7522" fmla="*/ 1337263 h 2045303"/>
                <a:gd name="connsiteX104-7523" fmla="*/ 7585617 w 9001892"/>
                <a:gd name="connsiteY104-7524" fmla="*/ 1417395 h 2045303"/>
                <a:gd name="connsiteX105-7525" fmla="*/ 7590411 w 9001892"/>
                <a:gd name="connsiteY105-7526" fmla="*/ 1429758 h 2045303"/>
                <a:gd name="connsiteX106-7527" fmla="*/ 7592350 w 9001892"/>
                <a:gd name="connsiteY106-7528" fmla="*/ 1430372 h 2045303"/>
                <a:gd name="connsiteX107-7529" fmla="*/ 8253525 w 9001892"/>
                <a:gd name="connsiteY107-7530" fmla="*/ 1563640 h 2045303"/>
                <a:gd name="connsiteX108-7531" fmla="*/ 8260356 w 9001892"/>
                <a:gd name="connsiteY108-7532" fmla="*/ 1573905 h 2045303"/>
                <a:gd name="connsiteX109-7533" fmla="*/ 8260134 w 9001892"/>
                <a:gd name="connsiteY109-7534" fmla="*/ 1574768 h 2045303"/>
                <a:gd name="connsiteX110-7535" fmla="*/ 8225685 w 9001892"/>
                <a:gd name="connsiteY110-7536" fmla="*/ 1685711 h 2045303"/>
                <a:gd name="connsiteX111-7537" fmla="*/ 8205280 w 9001892"/>
                <a:gd name="connsiteY111-7538" fmla="*/ 1697318 h 2045303"/>
                <a:gd name="connsiteX112-7539" fmla="*/ 7546187 w 9001892"/>
                <a:gd name="connsiteY112-7540" fmla="*/ 1539465 h 2045303"/>
                <a:gd name="connsiteX113-7541" fmla="*/ 7526387 w 9001892"/>
                <a:gd name="connsiteY113-7542" fmla="*/ 1549436 h 2045303"/>
                <a:gd name="connsiteX114-7543" fmla="*/ 7489555 w 9001892"/>
                <a:gd name="connsiteY114-7544" fmla="*/ 1636061 h 2045303"/>
                <a:gd name="connsiteX115-7545" fmla="*/ 7494171 w 9001892"/>
                <a:gd name="connsiteY115-7546" fmla="*/ 1647490 h 2045303"/>
                <a:gd name="connsiteX116-7547" fmla="*/ 7495132 w 9001892"/>
                <a:gd name="connsiteY116-7548" fmla="*/ 1647837 h 2045303"/>
                <a:gd name="connsiteX117-7549" fmla="*/ 8162959 w 9001892"/>
                <a:gd name="connsiteY117-7550" fmla="*/ 1842906 h 2045303"/>
                <a:gd name="connsiteX118-7551" fmla="*/ 8168875 w 9001892"/>
                <a:gd name="connsiteY118-7552" fmla="*/ 1853739 h 2045303"/>
                <a:gd name="connsiteX119-7553" fmla="*/ 8168839 w 9001892"/>
                <a:gd name="connsiteY119-7554" fmla="*/ 1853855 h 2045303"/>
                <a:gd name="connsiteX120-7555" fmla="*/ 8119919 w 9001892"/>
                <a:gd name="connsiteY120-7556" fmla="*/ 2011637 h 2045303"/>
                <a:gd name="connsiteX121-7557" fmla="*/ 8108996 w 9001892"/>
                <a:gd name="connsiteY121-7558" fmla="*/ 2017374 h 2045303"/>
                <a:gd name="connsiteX122-7559" fmla="*/ 8108702 w 9001892"/>
                <a:gd name="connsiteY122-7560" fmla="*/ 2017276 h 2045303"/>
                <a:gd name="connsiteX123-7561" fmla="*/ 7434577 w 9001892"/>
                <a:gd name="connsiteY123-7562" fmla="*/ 1780252 h 2045303"/>
                <a:gd name="connsiteX124-7563" fmla="*/ 7379652 w 9001892"/>
                <a:gd name="connsiteY124-7564" fmla="*/ 1770877 h 2045303"/>
                <a:gd name="connsiteX125-7565" fmla="*/ 7294877 w 9001892"/>
                <a:gd name="connsiteY125-7566" fmla="*/ 1771037 h 2045303"/>
                <a:gd name="connsiteX126-7567" fmla="*/ 7142592 w 9001892"/>
                <a:gd name="connsiteY126-7568" fmla="*/ 1771037 h 2045303"/>
                <a:gd name="connsiteX127-7569" fmla="*/ 7127400 w 9001892"/>
                <a:gd name="connsiteY127-7570" fmla="*/ 1755863 h 2045303"/>
                <a:gd name="connsiteX128-7571" fmla="*/ 7127418 w 9001892"/>
                <a:gd name="connsiteY128-7572" fmla="*/ 1755205 h 2045303"/>
                <a:gd name="connsiteX129-7573" fmla="*/ 7154457 w 9001892"/>
                <a:gd name="connsiteY129-7574" fmla="*/ 1121906 h 2045303"/>
                <a:gd name="connsiteX130-7575" fmla="*/ 7161271 w 9001892"/>
                <a:gd name="connsiteY130-7576" fmla="*/ 1068280 h 2045303"/>
                <a:gd name="connsiteX131-7577" fmla="*/ 7185197 w 9001892"/>
                <a:gd name="connsiteY131-7578" fmla="*/ 956652 h 2045303"/>
                <a:gd name="connsiteX132-7579" fmla="*/ 7179967 w 9001892"/>
                <a:gd name="connsiteY132-7580" fmla="*/ 948593 h 2045303"/>
                <a:gd name="connsiteX133-7581" fmla="*/ 7178162 w 9001892"/>
                <a:gd name="connsiteY133-7582" fmla="*/ 948451 h 2045303"/>
                <a:gd name="connsiteX134-7583" fmla="*/ 6645826 w 9001892"/>
                <a:gd name="connsiteY134-7584" fmla="*/ 984030 h 2045303"/>
                <a:gd name="connsiteX135-7585" fmla="*/ 6636228 w 9001892"/>
                <a:gd name="connsiteY135-7586" fmla="*/ 991021 h 2045303"/>
                <a:gd name="connsiteX136-7587" fmla="*/ 6295563 w 9001892"/>
                <a:gd name="connsiteY136-7588" fmla="*/ 1792838 h 2045303"/>
                <a:gd name="connsiteX137-7589" fmla="*/ 6299175 w 9001892"/>
                <a:gd name="connsiteY137-7590" fmla="*/ 1801741 h 2045303"/>
                <a:gd name="connsiteX138-7591" fmla="*/ 6299557 w 9001892"/>
                <a:gd name="connsiteY138-7592" fmla="*/ 1801893 h 2045303"/>
                <a:gd name="connsiteX139-7593" fmla="*/ 6849478 w 9001892"/>
                <a:gd name="connsiteY139-7594" fmla="*/ 1996232 h 2045303"/>
                <a:gd name="connsiteX140-7595" fmla="*/ 6863185 w 9001892"/>
                <a:gd name="connsiteY140-7596" fmla="*/ 1993279 h 2045303"/>
                <a:gd name="connsiteX141-7597" fmla="*/ 7097621 w 9001892"/>
                <a:gd name="connsiteY141-7598" fmla="*/ 1768733 h 2045303"/>
                <a:gd name="connsiteX142-7599" fmla="*/ 7106187 w 9001892"/>
                <a:gd name="connsiteY142-7600" fmla="*/ 1749752 h 2045303"/>
                <a:gd name="connsiteX143-7601" fmla="*/ 7137896 w 9001892"/>
                <a:gd name="connsiteY143-7602" fmla="*/ 1132837 h 2045303"/>
                <a:gd name="connsiteX144-7603" fmla="*/ 7134293 w 9001892"/>
                <a:gd name="connsiteY144-7604" fmla="*/ 1128870 h 2045303"/>
                <a:gd name="connsiteX145-7605" fmla="*/ 7130495 w 9001892"/>
                <a:gd name="connsiteY145-7606" fmla="*/ 1131521 h 2045303"/>
                <a:gd name="connsiteX146-7607" fmla="*/ 6872435 w 9001892"/>
                <a:gd name="connsiteY146-7608" fmla="*/ 1960199 h 2045303"/>
                <a:gd name="connsiteX147-7609" fmla="*/ 6862259 w 9001892"/>
                <a:gd name="connsiteY147-7610" fmla="*/ 1965545 h 2045303"/>
                <a:gd name="connsiteX148-7611" fmla="*/ 6861957 w 9001892"/>
                <a:gd name="connsiteY148-7612" fmla="*/ 1965447 h 2045303"/>
                <a:gd name="connsiteX149-7613" fmla="*/ 6746478 w 9001892"/>
                <a:gd name="connsiteY149-7614" fmla="*/ 1924363 h 2045303"/>
                <a:gd name="connsiteX150-7615" fmla="*/ 6742075 w 9001892"/>
                <a:gd name="connsiteY150-7616" fmla="*/ 1915833 h 2045303"/>
                <a:gd name="connsiteX151-7617" fmla="*/ 6742110 w 9001892"/>
                <a:gd name="connsiteY151-7618" fmla="*/ 1915717 h 2045303"/>
                <a:gd name="connsiteX152-7619" fmla="*/ 7058573 w 9001892"/>
                <a:gd name="connsiteY152-7620" fmla="*/ 982384 h 2045303"/>
                <a:gd name="connsiteX153-7621" fmla="*/ 7054313 w 9001892"/>
                <a:gd name="connsiteY153-7622" fmla="*/ 973765 h 2045303"/>
                <a:gd name="connsiteX154-7623" fmla="*/ 7051813 w 9001892"/>
                <a:gd name="connsiteY154-7624" fmla="*/ 973418 h 2045303"/>
                <a:gd name="connsiteX155-7625" fmla="*/ 6976387 w 9001892"/>
                <a:gd name="connsiteY155-7626" fmla="*/ 977065 h 2045303"/>
                <a:gd name="connsiteX156-7627" fmla="*/ 6964397 w 9001892"/>
                <a:gd name="connsiteY156-7628" fmla="*/ 986040 h 2045303"/>
                <a:gd name="connsiteX157-7629" fmla="*/ 6654089 w 9001892"/>
                <a:gd name="connsiteY157-7630" fmla="*/ 1879294 h 2045303"/>
                <a:gd name="connsiteX158-7631" fmla="*/ 6637189 w 9001892"/>
                <a:gd name="connsiteY158-7632" fmla="*/ 1887583 h 2045303"/>
                <a:gd name="connsiteX159-7633" fmla="*/ 6559672 w 9001892"/>
                <a:gd name="connsiteY159-7634" fmla="*/ 1861593 h 2045303"/>
                <a:gd name="connsiteX160-7635" fmla="*/ 6555394 w 9001892"/>
                <a:gd name="connsiteY160-7636" fmla="*/ 1853001 h 2045303"/>
                <a:gd name="connsiteX161-7637" fmla="*/ 6555474 w 9001892"/>
                <a:gd name="connsiteY161-7638" fmla="*/ 1852779 h 2045303"/>
                <a:gd name="connsiteX162-7639" fmla="*/ 6877843 w 9001892"/>
                <a:gd name="connsiteY162-7640" fmla="*/ 990558 h 2045303"/>
                <a:gd name="connsiteX163-7641" fmla="*/ 6873840 w 9001892"/>
                <a:gd name="connsiteY163-7642" fmla="*/ 981824 h 2045303"/>
                <a:gd name="connsiteX164-7643" fmla="*/ 6871056 w 9001892"/>
                <a:gd name="connsiteY164-7644" fmla="*/ 981406 h 2045303"/>
                <a:gd name="connsiteX165-7645" fmla="*/ 6806125 w 9001892"/>
                <a:gd name="connsiteY165-7646" fmla="*/ 985462 h 2045303"/>
                <a:gd name="connsiteX166-7647" fmla="*/ 6794473 w 9001892"/>
                <a:gd name="connsiteY166-7648" fmla="*/ 994018 h 2045303"/>
                <a:gd name="connsiteX167-7649" fmla="*/ 6477423 w 9001892"/>
                <a:gd name="connsiteY167-7650" fmla="*/ 1819513 h 2045303"/>
                <a:gd name="connsiteX168-7651" fmla="*/ 6460523 w 9001892"/>
                <a:gd name="connsiteY168-7652" fmla="*/ 1827358 h 2045303"/>
                <a:gd name="connsiteX169-7653" fmla="*/ 6399275 w 9001892"/>
                <a:gd name="connsiteY169-7654" fmla="*/ 1806180 h 2045303"/>
                <a:gd name="connsiteX170-7655" fmla="*/ 6395086 w 9001892"/>
                <a:gd name="connsiteY170-7656" fmla="*/ 1797534 h 2045303"/>
                <a:gd name="connsiteX171-7657" fmla="*/ 6395201 w 9001892"/>
                <a:gd name="connsiteY171-7658" fmla="*/ 1797214 h 2045303"/>
                <a:gd name="connsiteX172-7659" fmla="*/ 6717552 w 9001892"/>
                <a:gd name="connsiteY172-7660" fmla="*/ 1000414 h 2045303"/>
                <a:gd name="connsiteX173-7661" fmla="*/ 6713817 w 9001892"/>
                <a:gd name="connsiteY173-7662" fmla="*/ 991572 h 2045303"/>
                <a:gd name="connsiteX174-7663" fmla="*/ 6710926 w 9001892"/>
                <a:gd name="connsiteY174-7664" fmla="*/ 991083 h 2045303"/>
                <a:gd name="connsiteX175-7665" fmla="*/ 6658616 w 9001892"/>
                <a:gd name="connsiteY175-7666" fmla="*/ 993752 h 2045303"/>
                <a:gd name="connsiteX176-7667" fmla="*/ 6647053 w 9001892"/>
                <a:gd name="connsiteY176-7668" fmla="*/ 1001641 h 2045303"/>
                <a:gd name="connsiteX177-7669" fmla="*/ 6623607 w 9001892"/>
                <a:gd name="connsiteY177-7670" fmla="*/ 1054040 h 2045303"/>
                <a:gd name="connsiteX178-7671" fmla="*/ 6627022 w 9001892"/>
                <a:gd name="connsiteY178-7672" fmla="*/ 1063005 h 2045303"/>
                <a:gd name="connsiteX179-7673" fmla="*/ 6629931 w 9001892"/>
                <a:gd name="connsiteY179-7674" fmla="*/ 1063601 h 2045303"/>
                <a:gd name="connsiteX180-7675" fmla="*/ 7125852 w 9001892"/>
                <a:gd name="connsiteY180-7676" fmla="*/ 1054360 h 2045303"/>
                <a:gd name="connsiteX181-7677" fmla="*/ 7132764 w 9001892"/>
                <a:gd name="connsiteY181-7678" fmla="*/ 1061040 h 2045303"/>
                <a:gd name="connsiteX182-7679" fmla="*/ 7132461 w 9001892"/>
                <a:gd name="connsiteY182-7680" fmla="*/ 1063165 h 2045303"/>
                <a:gd name="connsiteX183-7681" fmla="*/ 7111950 w 9001892"/>
                <a:gd name="connsiteY183-7682" fmla="*/ 1129306 h 2045303"/>
                <a:gd name="connsiteX184-7683" fmla="*/ 7099115 w 9001892"/>
                <a:gd name="connsiteY184-7684" fmla="*/ 1138725 h 2045303"/>
                <a:gd name="connsiteX185-7685" fmla="*/ 6597128 w 9001892"/>
                <a:gd name="connsiteY185-7686" fmla="*/ 1136404 h 2045303"/>
                <a:gd name="connsiteX186-7687" fmla="*/ 6584746 w 9001892"/>
                <a:gd name="connsiteY186-7688" fmla="*/ 1144587 h 2045303"/>
                <a:gd name="connsiteX187-7689" fmla="*/ 6561416 w 9001892"/>
                <a:gd name="connsiteY187-7690" fmla="*/ 1199903 h 2045303"/>
                <a:gd name="connsiteX188-7691" fmla="*/ 6565036 w 9001892"/>
                <a:gd name="connsiteY188-7692" fmla="*/ 1208806 h 2045303"/>
                <a:gd name="connsiteX189-7693" fmla="*/ 6567393 w 9001892"/>
                <a:gd name="connsiteY189-7694" fmla="*/ 1209331 h 2045303"/>
                <a:gd name="connsiteX190-7695" fmla="*/ 7071720 w 9001892"/>
                <a:gd name="connsiteY190-7696" fmla="*/ 1230198 h 2045303"/>
                <a:gd name="connsiteX191-7697" fmla="*/ 7078239 w 9001892"/>
                <a:gd name="connsiteY191-7698" fmla="*/ 1237243 h 2045303"/>
                <a:gd name="connsiteX192-7699" fmla="*/ 7077946 w 9001892"/>
                <a:gd name="connsiteY192-7700" fmla="*/ 1238977 h 2045303"/>
                <a:gd name="connsiteX193-7701" fmla="*/ 7055158 w 9001892"/>
                <a:gd name="connsiteY193-7702" fmla="*/ 1313105 h 2045303"/>
                <a:gd name="connsiteX194-7703" fmla="*/ 7041344 w 9001892"/>
                <a:gd name="connsiteY194-7704" fmla="*/ 1322507 h 2045303"/>
                <a:gd name="connsiteX195-7705" fmla="*/ 6536306 w 9001892"/>
                <a:gd name="connsiteY195-7706" fmla="*/ 1283415 h 2045303"/>
                <a:gd name="connsiteX196-7707" fmla="*/ 6523026 w 9001892"/>
                <a:gd name="connsiteY196-7708" fmla="*/ 1291420 h 2045303"/>
                <a:gd name="connsiteX197-7709" fmla="*/ 6497392 w 9001892"/>
                <a:gd name="connsiteY197-7710" fmla="*/ 1350044 h 2045303"/>
                <a:gd name="connsiteX198-7711" fmla="*/ 6500888 w 9001892"/>
                <a:gd name="connsiteY198-7712" fmla="*/ 1358984 h 2045303"/>
                <a:gd name="connsiteX199-7713" fmla="*/ 6502818 w 9001892"/>
                <a:gd name="connsiteY199-7714" fmla="*/ 1359508 h 2045303"/>
                <a:gd name="connsiteX200-7715" fmla="*/ 7013691 w 9001892"/>
                <a:gd name="connsiteY200-7716" fmla="*/ 1419529 h 2045303"/>
                <a:gd name="connsiteX201-7717" fmla="*/ 7019641 w 9001892"/>
                <a:gd name="connsiteY201-7718" fmla="*/ 1427045 h 2045303"/>
                <a:gd name="connsiteX202-7719" fmla="*/ 7019375 w 9001892"/>
                <a:gd name="connsiteY202-7720" fmla="*/ 1428282 h 2045303"/>
                <a:gd name="connsiteX203-7721" fmla="*/ 6993776 w 9001892"/>
                <a:gd name="connsiteY203-7722" fmla="*/ 1510789 h 2045303"/>
                <a:gd name="connsiteX204-7723" fmla="*/ 6978859 w 9001892"/>
                <a:gd name="connsiteY204-7724" fmla="*/ 1520030 h 2045303"/>
                <a:gd name="connsiteX205-7725" fmla="*/ 6472354 w 9001892"/>
                <a:gd name="connsiteY205-7726" fmla="*/ 1437852 h 2045303"/>
                <a:gd name="connsiteX206-7727" fmla="*/ 6458060 w 9001892"/>
                <a:gd name="connsiteY206-7728" fmla="*/ 1445475 h 2045303"/>
                <a:gd name="connsiteX207-7729" fmla="*/ 6430549 w 9001892"/>
                <a:gd name="connsiteY207-7730" fmla="*/ 1507898 h 2045303"/>
                <a:gd name="connsiteX208-7731" fmla="*/ 6434284 w 9001892"/>
                <a:gd name="connsiteY208-7732" fmla="*/ 1517522 h 2045303"/>
                <a:gd name="connsiteX209-7733" fmla="*/ 6435787 w 9001892"/>
                <a:gd name="connsiteY209-7734" fmla="*/ 1518002 h 2045303"/>
                <a:gd name="connsiteX210-7735" fmla="*/ 6950788 w 9001892"/>
                <a:gd name="connsiteY210-7736" fmla="*/ 1621812 h 2045303"/>
                <a:gd name="connsiteX211-7737" fmla="*/ 6956107 w 9001892"/>
                <a:gd name="connsiteY211-7738" fmla="*/ 1629817 h 2045303"/>
                <a:gd name="connsiteX212-7739" fmla="*/ 6955938 w 9001892"/>
                <a:gd name="connsiteY212-7740" fmla="*/ 1630484 h 2045303"/>
                <a:gd name="connsiteX213-7741" fmla="*/ 6929192 w 9001892"/>
                <a:gd name="connsiteY213-7742" fmla="*/ 1716904 h 2045303"/>
                <a:gd name="connsiteX214-7743" fmla="*/ 6913306 w 9001892"/>
                <a:gd name="connsiteY214-7744" fmla="*/ 1725941 h 2045303"/>
                <a:gd name="connsiteX215-7745" fmla="*/ 6399924 w 9001892"/>
                <a:gd name="connsiteY215-7746" fmla="*/ 1602981 h 2045303"/>
                <a:gd name="connsiteX216-7747" fmla="*/ 6384501 w 9001892"/>
                <a:gd name="connsiteY216-7748" fmla="*/ 1610746 h 2045303"/>
                <a:gd name="connsiteX217-7749" fmla="*/ 6355736 w 9001892"/>
                <a:gd name="connsiteY217-7750" fmla="*/ 1678186 h 2045303"/>
                <a:gd name="connsiteX218-7751" fmla="*/ 6359311 w 9001892"/>
                <a:gd name="connsiteY218-7752" fmla="*/ 1687089 h 2045303"/>
                <a:gd name="connsiteX219-7753" fmla="*/ 6360076 w 9001892"/>
                <a:gd name="connsiteY219-7754" fmla="*/ 1687365 h 2045303"/>
                <a:gd name="connsiteX220-7755" fmla="*/ 6880271 w 9001892"/>
                <a:gd name="connsiteY220-7756" fmla="*/ 1839357 h 2045303"/>
                <a:gd name="connsiteX221-7757" fmla="*/ 6884887 w 9001892"/>
                <a:gd name="connsiteY221-7758" fmla="*/ 1847771 h 2045303"/>
                <a:gd name="connsiteX222-7759" fmla="*/ 6884852 w 9001892"/>
                <a:gd name="connsiteY222-7760" fmla="*/ 1847878 h 2045303"/>
                <a:gd name="connsiteX223-7761" fmla="*/ 6846747 w 9001892"/>
                <a:gd name="connsiteY223-7762" fmla="*/ 1970820 h 2045303"/>
                <a:gd name="connsiteX224-7763" fmla="*/ 6838253 w 9001892"/>
                <a:gd name="connsiteY224-7764" fmla="*/ 1975294 h 2045303"/>
                <a:gd name="connsiteX225-7765" fmla="*/ 6838013 w 9001892"/>
                <a:gd name="connsiteY225-7766" fmla="*/ 1975214 h 2045303"/>
                <a:gd name="connsiteX226-7767" fmla="*/ 6312890 w 9001892"/>
                <a:gd name="connsiteY226-7768" fmla="*/ 1790579 h 2045303"/>
                <a:gd name="connsiteX227-7769" fmla="*/ 6270107 w 9001892"/>
                <a:gd name="connsiteY227-7770" fmla="*/ 1783276 h 2045303"/>
                <a:gd name="connsiteX228-7771" fmla="*/ 6119947 w 9001892"/>
                <a:gd name="connsiteY228-7772" fmla="*/ 1783276 h 2045303"/>
                <a:gd name="connsiteX229-7773" fmla="*/ 6053967 w 9001892"/>
                <a:gd name="connsiteY229-7774" fmla="*/ 1783498 h 2045303"/>
                <a:gd name="connsiteX230-7775" fmla="*/ 6041577 w 9001892"/>
                <a:gd name="connsiteY230-7776" fmla="*/ 1771126 h 2045303"/>
                <a:gd name="connsiteX231-7777" fmla="*/ 6041586 w 9001892"/>
                <a:gd name="connsiteY231-7778" fmla="*/ 1770583 h 2045303"/>
                <a:gd name="connsiteX232-7779" fmla="*/ 6063644 w 9001892"/>
                <a:gd name="connsiteY232-7780" fmla="*/ 1253965 h 2045303"/>
                <a:gd name="connsiteX233-7781" fmla="*/ 6069204 w 9001892"/>
                <a:gd name="connsiteY233-7782" fmla="*/ 1210212 h 2045303"/>
                <a:gd name="connsiteX234-7783" fmla="*/ 6088718 w 9001892"/>
                <a:gd name="connsiteY234-7784" fmla="*/ 1119148 h 2045303"/>
                <a:gd name="connsiteX235-7785" fmla="*/ 6084476 w 9001892"/>
                <a:gd name="connsiteY235-7786" fmla="*/ 1112575 h 2045303"/>
                <a:gd name="connsiteX236-7787" fmla="*/ 6082990 w 9001892"/>
                <a:gd name="connsiteY236-7788" fmla="*/ 1112459 h 2045303"/>
                <a:gd name="connsiteX237-7789" fmla="*/ 5648700 w 9001892"/>
                <a:gd name="connsiteY237-7790" fmla="*/ 1141465 h 2045303"/>
                <a:gd name="connsiteX238-7791" fmla="*/ 5640882 w 9001892"/>
                <a:gd name="connsiteY238-7792" fmla="*/ 1147175 h 2045303"/>
                <a:gd name="connsiteX239-7793" fmla="*/ 5362986 w 9001892"/>
                <a:gd name="connsiteY239-7794" fmla="*/ 1801288 h 2045303"/>
                <a:gd name="connsiteX240-7795" fmla="*/ 5365912 w 9001892"/>
                <a:gd name="connsiteY240-7796" fmla="*/ 1808555 h 2045303"/>
                <a:gd name="connsiteX241-7797" fmla="*/ 5366233 w 9001892"/>
                <a:gd name="connsiteY241-7798" fmla="*/ 1808679 h 2045303"/>
                <a:gd name="connsiteX242-7799" fmla="*/ 5814861 w 9001892"/>
                <a:gd name="connsiteY242-7800" fmla="*/ 1967217 h 2045303"/>
                <a:gd name="connsiteX243-7801" fmla="*/ 5826050 w 9001892"/>
                <a:gd name="connsiteY243-7802" fmla="*/ 1964816 h 2045303"/>
                <a:gd name="connsiteX244-7803" fmla="*/ 6017285 w 9001892"/>
                <a:gd name="connsiteY244-7804" fmla="*/ 1781631 h 2045303"/>
                <a:gd name="connsiteX245-7805" fmla="*/ 6024268 w 9001892"/>
                <a:gd name="connsiteY245-7806" fmla="*/ 1766145 h 2045303"/>
                <a:gd name="connsiteX246-7807" fmla="*/ 6050151 w 9001892"/>
                <a:gd name="connsiteY246-7808" fmla="*/ 1262806 h 2045303"/>
                <a:gd name="connsiteX247-7809" fmla="*/ 6047234 w 9001892"/>
                <a:gd name="connsiteY247-7810" fmla="*/ 1259559 h 2045303"/>
                <a:gd name="connsiteX248-7811" fmla="*/ 6044121 w 9001892"/>
                <a:gd name="connsiteY248-7812" fmla="*/ 1261730 h 2045303"/>
                <a:gd name="connsiteX249-7813" fmla="*/ 5833593 w 9001892"/>
                <a:gd name="connsiteY249-7814" fmla="*/ 1937767 h 2045303"/>
                <a:gd name="connsiteX250-7815" fmla="*/ 5825303 w 9001892"/>
                <a:gd name="connsiteY250-7816" fmla="*/ 1942134 h 2045303"/>
                <a:gd name="connsiteX251-7817" fmla="*/ 5825045 w 9001892"/>
                <a:gd name="connsiteY251-7818" fmla="*/ 1942045 h 2045303"/>
                <a:gd name="connsiteX252-7819" fmla="*/ 5730833 w 9001892"/>
                <a:gd name="connsiteY252-7820" fmla="*/ 1908557 h 2045303"/>
                <a:gd name="connsiteX253-7821" fmla="*/ 5727240 w 9001892"/>
                <a:gd name="connsiteY253-7822" fmla="*/ 1901610 h 2045303"/>
                <a:gd name="connsiteX254-7823" fmla="*/ 5727275 w 9001892"/>
                <a:gd name="connsiteY254-7824" fmla="*/ 1901504 h 2045303"/>
                <a:gd name="connsiteX255-7825" fmla="*/ 5985469 w 9001892"/>
                <a:gd name="connsiteY255-7826" fmla="*/ 1140060 h 2045303"/>
                <a:gd name="connsiteX256-7827" fmla="*/ 5982000 w 9001892"/>
                <a:gd name="connsiteY256-7828" fmla="*/ 1133033 h 2045303"/>
                <a:gd name="connsiteX257-7829" fmla="*/ 5979955 w 9001892"/>
                <a:gd name="connsiteY257-7830" fmla="*/ 1132748 h 2045303"/>
                <a:gd name="connsiteX258-7831" fmla="*/ 5918413 w 9001892"/>
                <a:gd name="connsiteY258-7832" fmla="*/ 1135728 h 2045303"/>
                <a:gd name="connsiteX259-7833" fmla="*/ 5908628 w 9001892"/>
                <a:gd name="connsiteY259-7834" fmla="*/ 1143039 h 2045303"/>
                <a:gd name="connsiteX260-7835" fmla="*/ 5655478 w 9001892"/>
                <a:gd name="connsiteY260-7836" fmla="*/ 1871778 h 2045303"/>
                <a:gd name="connsiteX261-7837" fmla="*/ 5641700 w 9001892"/>
                <a:gd name="connsiteY261-7838" fmla="*/ 1878538 h 2045303"/>
                <a:gd name="connsiteX262-7839" fmla="*/ 5578459 w 9001892"/>
                <a:gd name="connsiteY262-7840" fmla="*/ 1857342 h 2045303"/>
                <a:gd name="connsiteX263-7841" fmla="*/ 5574972 w 9001892"/>
                <a:gd name="connsiteY263-7842" fmla="*/ 1850324 h 2045303"/>
                <a:gd name="connsiteX264-7843" fmla="*/ 5575035 w 9001892"/>
                <a:gd name="connsiteY264-7844" fmla="*/ 1850146 h 2045303"/>
                <a:gd name="connsiteX265-7845" fmla="*/ 5838023 w 9001892"/>
                <a:gd name="connsiteY265-7846" fmla="*/ 1146748 h 2045303"/>
                <a:gd name="connsiteX266-7847" fmla="*/ 5834776 w 9001892"/>
                <a:gd name="connsiteY266-7848" fmla="*/ 1139615 h 2045303"/>
                <a:gd name="connsiteX267-7849" fmla="*/ 5832490 w 9001892"/>
                <a:gd name="connsiteY267-7850" fmla="*/ 1139277 h 2045303"/>
                <a:gd name="connsiteX268-7851" fmla="*/ 5779540 w 9001892"/>
                <a:gd name="connsiteY268-7852" fmla="*/ 1142586 h 2045303"/>
                <a:gd name="connsiteX269-7853" fmla="*/ 5770041 w 9001892"/>
                <a:gd name="connsiteY269-7854" fmla="*/ 1149568 h 2045303"/>
                <a:gd name="connsiteX270-7855" fmla="*/ 5511384 w 9001892"/>
                <a:gd name="connsiteY270-7856" fmla="*/ 1823008 h 2045303"/>
                <a:gd name="connsiteX271-7857" fmla="*/ 5497633 w 9001892"/>
                <a:gd name="connsiteY271-7858" fmla="*/ 1829413 h 2045303"/>
                <a:gd name="connsiteX272-7859" fmla="*/ 5447672 w 9001892"/>
                <a:gd name="connsiteY272-7860" fmla="*/ 1812130 h 2045303"/>
                <a:gd name="connsiteX273-7861" fmla="*/ 5444248 w 9001892"/>
                <a:gd name="connsiteY273-7862" fmla="*/ 1805086 h 2045303"/>
                <a:gd name="connsiteX274-7863" fmla="*/ 5444345 w 9001892"/>
                <a:gd name="connsiteY274-7864" fmla="*/ 1804819 h 2045303"/>
                <a:gd name="connsiteX275-7865" fmla="*/ 5707245 w 9001892"/>
                <a:gd name="connsiteY275-7866" fmla="*/ 1154816 h 2045303"/>
                <a:gd name="connsiteX276-7867" fmla="*/ 5704185 w 9001892"/>
                <a:gd name="connsiteY276-7868" fmla="*/ 1147602 h 2045303"/>
                <a:gd name="connsiteX277-7869" fmla="*/ 5701837 w 9001892"/>
                <a:gd name="connsiteY277-7870" fmla="*/ 1147202 h 2045303"/>
                <a:gd name="connsiteX278-7871" fmla="*/ 5659142 w 9001892"/>
                <a:gd name="connsiteY278-7872" fmla="*/ 1149346 h 2045303"/>
                <a:gd name="connsiteX279-7873" fmla="*/ 5649732 w 9001892"/>
                <a:gd name="connsiteY279-7874" fmla="*/ 1155785 h 2045303"/>
                <a:gd name="connsiteX280-7875" fmla="*/ 5630608 w 9001892"/>
                <a:gd name="connsiteY280-7876" fmla="*/ 1198533 h 2045303"/>
                <a:gd name="connsiteX281-7877" fmla="*/ 5633383 w 9001892"/>
                <a:gd name="connsiteY281-7878" fmla="*/ 1205844 h 2045303"/>
                <a:gd name="connsiteX282-7879" fmla="*/ 5635767 w 9001892"/>
                <a:gd name="connsiteY282-7880" fmla="*/ 1206334 h 2045303"/>
                <a:gd name="connsiteX283-7881" fmla="*/ 6040331 w 9001892"/>
                <a:gd name="connsiteY283-7882" fmla="*/ 1198791 h 2045303"/>
                <a:gd name="connsiteX284-7883" fmla="*/ 6045980 w 9001892"/>
                <a:gd name="connsiteY284-7884" fmla="*/ 1204226 h 2045303"/>
                <a:gd name="connsiteX285-7885" fmla="*/ 6045731 w 9001892"/>
                <a:gd name="connsiteY285-7886" fmla="*/ 1205969 h 2045303"/>
                <a:gd name="connsiteX286-7887" fmla="*/ 6028991 w 9001892"/>
                <a:gd name="connsiteY286-7888" fmla="*/ 1259933 h 2045303"/>
                <a:gd name="connsiteX287-7889" fmla="*/ 6018522 w 9001892"/>
                <a:gd name="connsiteY287-7890" fmla="*/ 1267618 h 2045303"/>
                <a:gd name="connsiteX288-7891" fmla="*/ 5609003 w 9001892"/>
                <a:gd name="connsiteY288-7892" fmla="*/ 1265723 h 2045303"/>
                <a:gd name="connsiteX289-7893" fmla="*/ 5598899 w 9001892"/>
                <a:gd name="connsiteY289-7894" fmla="*/ 1272394 h 2045303"/>
                <a:gd name="connsiteX290-7895" fmla="*/ 5579864 w 9001892"/>
                <a:gd name="connsiteY290-7896" fmla="*/ 1317526 h 2045303"/>
                <a:gd name="connsiteX291-7897" fmla="*/ 5582809 w 9001892"/>
                <a:gd name="connsiteY291-7898" fmla="*/ 1324784 h 2045303"/>
                <a:gd name="connsiteX292-7899" fmla="*/ 5584739 w 9001892"/>
                <a:gd name="connsiteY292-7900" fmla="*/ 1325220 h 2045303"/>
                <a:gd name="connsiteX293-7901" fmla="*/ 5996143 w 9001892"/>
                <a:gd name="connsiteY293-7902" fmla="*/ 1342244 h 2045303"/>
                <a:gd name="connsiteX294-7903" fmla="*/ 6001435 w 9001892"/>
                <a:gd name="connsiteY294-7904" fmla="*/ 1348008 h 2045303"/>
                <a:gd name="connsiteX295-7905" fmla="*/ 6001204 w 9001892"/>
                <a:gd name="connsiteY295-7906" fmla="*/ 1349360 h 2045303"/>
                <a:gd name="connsiteX296-7907" fmla="*/ 5982614 w 9001892"/>
                <a:gd name="connsiteY296-7908" fmla="*/ 1409843 h 2045303"/>
                <a:gd name="connsiteX297-7909" fmla="*/ 5971345 w 9001892"/>
                <a:gd name="connsiteY297-7910" fmla="*/ 1417510 h 2045303"/>
                <a:gd name="connsiteX298-7911" fmla="*/ 5559335 w 9001892"/>
                <a:gd name="connsiteY298-7912" fmla="*/ 1385623 h 2045303"/>
                <a:gd name="connsiteX299-7913" fmla="*/ 5548502 w 9001892"/>
                <a:gd name="connsiteY299-7914" fmla="*/ 1392134 h 2045303"/>
                <a:gd name="connsiteX300-7915" fmla="*/ 5527590 w 9001892"/>
                <a:gd name="connsiteY300-7916" fmla="*/ 1439960 h 2045303"/>
                <a:gd name="connsiteX301-7917" fmla="*/ 5530428 w 9001892"/>
                <a:gd name="connsiteY301-7918" fmla="*/ 1447236 h 2045303"/>
                <a:gd name="connsiteX302-7919" fmla="*/ 5532038 w 9001892"/>
                <a:gd name="connsiteY302-7920" fmla="*/ 1447672 h 2045303"/>
                <a:gd name="connsiteX303-7921" fmla="*/ 5948832 w 9001892"/>
                <a:gd name="connsiteY303-7922" fmla="*/ 1496735 h 2045303"/>
                <a:gd name="connsiteX304-7923" fmla="*/ 5953680 w 9001892"/>
                <a:gd name="connsiteY304-7924" fmla="*/ 1502872 h 2045303"/>
                <a:gd name="connsiteX305-7925" fmla="*/ 5953475 w 9001892"/>
                <a:gd name="connsiteY305-7926" fmla="*/ 1503851 h 2045303"/>
                <a:gd name="connsiteX306-7927" fmla="*/ 5932591 w 9001892"/>
                <a:gd name="connsiteY306-7928" fmla="*/ 1571156 h 2045303"/>
                <a:gd name="connsiteX307-7929" fmla="*/ 5920423 w 9001892"/>
                <a:gd name="connsiteY307-7930" fmla="*/ 1578699 h 2045303"/>
                <a:gd name="connsiteX308-7931" fmla="*/ 5507213 w 9001892"/>
                <a:gd name="connsiteY308-7932" fmla="*/ 1511651 h 2045303"/>
                <a:gd name="connsiteX309-7933" fmla="*/ 5495552 w 9001892"/>
                <a:gd name="connsiteY309-7934" fmla="*/ 1517878 h 2045303"/>
                <a:gd name="connsiteX310-7935" fmla="*/ 5473137 w 9001892"/>
                <a:gd name="connsiteY310-7936" fmla="*/ 1568782 h 2045303"/>
                <a:gd name="connsiteX311-7937" fmla="*/ 5476188 w 9001892"/>
                <a:gd name="connsiteY311-7938" fmla="*/ 1576636 h 2045303"/>
                <a:gd name="connsiteX312-7939" fmla="*/ 5477407 w 9001892"/>
                <a:gd name="connsiteY312-7940" fmla="*/ 1577027 h 2045303"/>
                <a:gd name="connsiteX313-7941" fmla="*/ 5897581 w 9001892"/>
                <a:gd name="connsiteY313-7942" fmla="*/ 1661713 h 2045303"/>
                <a:gd name="connsiteX314-7943" fmla="*/ 5901931 w 9001892"/>
                <a:gd name="connsiteY314-7944" fmla="*/ 1668250 h 2045303"/>
                <a:gd name="connsiteX315-7945" fmla="*/ 5901779 w 9001892"/>
                <a:gd name="connsiteY315-7946" fmla="*/ 1668829 h 2045303"/>
                <a:gd name="connsiteX316-7947" fmla="*/ 5879881 w 9001892"/>
                <a:gd name="connsiteY316-7948" fmla="*/ 1739336 h 2045303"/>
                <a:gd name="connsiteX317-7949" fmla="*/ 5866921 w 9001892"/>
                <a:gd name="connsiteY317-7950" fmla="*/ 1746710 h 2045303"/>
                <a:gd name="connsiteX318-7951" fmla="*/ 5448099 w 9001892"/>
                <a:gd name="connsiteY318-7952" fmla="*/ 1646396 h 2045303"/>
                <a:gd name="connsiteX319-7953" fmla="*/ 5435522 w 9001892"/>
                <a:gd name="connsiteY319-7954" fmla="*/ 1652729 h 2045303"/>
                <a:gd name="connsiteX320-7955" fmla="*/ 5412076 w 9001892"/>
                <a:gd name="connsiteY320-7956" fmla="*/ 1707778 h 2045303"/>
                <a:gd name="connsiteX321-7957" fmla="*/ 5415011 w 9001892"/>
                <a:gd name="connsiteY321-7958" fmla="*/ 1715045 h 2045303"/>
                <a:gd name="connsiteX322-7959" fmla="*/ 5415634 w 9001892"/>
                <a:gd name="connsiteY322-7960" fmla="*/ 1715267 h 2045303"/>
                <a:gd name="connsiteX323-7961" fmla="*/ 5839979 w 9001892"/>
                <a:gd name="connsiteY323-7962" fmla="*/ 1839179 h 2045303"/>
                <a:gd name="connsiteX324-7963" fmla="*/ 5843742 w 9001892"/>
                <a:gd name="connsiteY324-7964" fmla="*/ 1846054 h 2045303"/>
                <a:gd name="connsiteX325-7965" fmla="*/ 5843715 w 9001892"/>
                <a:gd name="connsiteY325-7966" fmla="*/ 1846143 h 2045303"/>
                <a:gd name="connsiteX326-7967" fmla="*/ 5812584 w 9001892"/>
                <a:gd name="connsiteY326-7968" fmla="*/ 1946404 h 2045303"/>
                <a:gd name="connsiteX327-7969" fmla="*/ 5805646 w 9001892"/>
                <a:gd name="connsiteY327-7970" fmla="*/ 1950024 h 2045303"/>
                <a:gd name="connsiteX328-7971" fmla="*/ 5805468 w 9001892"/>
                <a:gd name="connsiteY328-7972" fmla="*/ 1949962 h 2045303"/>
                <a:gd name="connsiteX329-7973" fmla="*/ 5377075 w 9001892"/>
                <a:gd name="connsiteY329-7974" fmla="*/ 1799375 h 2045303"/>
                <a:gd name="connsiteX330-7975" fmla="*/ 5342173 w 9001892"/>
                <a:gd name="connsiteY330-7976" fmla="*/ 1793416 h 2045303"/>
                <a:gd name="connsiteX331-7977" fmla="*/ 0 w 9001892"/>
                <a:gd name="connsiteY331-7978" fmla="*/ 1792576 h 20453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523" y="connsiteY261-524"/>
                </a:cxn>
                <a:cxn ang="0">
                  <a:pos x="connsiteX262-525" y="connsiteY262-526"/>
                </a:cxn>
                <a:cxn ang="0">
                  <a:pos x="connsiteX263-527" y="connsiteY263-528"/>
                </a:cxn>
                <a:cxn ang="0">
                  <a:pos x="connsiteX264-529" y="connsiteY264-530"/>
                </a:cxn>
                <a:cxn ang="0">
                  <a:pos x="connsiteX265-531" y="connsiteY265-532"/>
                </a:cxn>
                <a:cxn ang="0">
                  <a:pos x="connsiteX266-533" y="connsiteY266-534"/>
                </a:cxn>
                <a:cxn ang="0">
                  <a:pos x="connsiteX267-535" y="connsiteY267-536"/>
                </a:cxn>
                <a:cxn ang="0">
                  <a:pos x="connsiteX268-537" y="connsiteY268-538"/>
                </a:cxn>
                <a:cxn ang="0">
                  <a:pos x="connsiteX269-539" y="connsiteY269-540"/>
                </a:cxn>
                <a:cxn ang="0">
                  <a:pos x="connsiteX270-541" y="connsiteY270-542"/>
                </a:cxn>
                <a:cxn ang="0">
                  <a:pos x="connsiteX271-543" y="connsiteY271-544"/>
                </a:cxn>
                <a:cxn ang="0">
                  <a:pos x="connsiteX272-545" y="connsiteY272-546"/>
                </a:cxn>
                <a:cxn ang="0">
                  <a:pos x="connsiteX273-547" y="connsiteY273-548"/>
                </a:cxn>
                <a:cxn ang="0">
                  <a:pos x="connsiteX274-549" y="connsiteY274-550"/>
                </a:cxn>
                <a:cxn ang="0">
                  <a:pos x="connsiteX275-551" y="connsiteY275-552"/>
                </a:cxn>
                <a:cxn ang="0">
                  <a:pos x="connsiteX276-553" y="connsiteY276-554"/>
                </a:cxn>
                <a:cxn ang="0">
                  <a:pos x="connsiteX277-555" y="connsiteY277-556"/>
                </a:cxn>
                <a:cxn ang="0">
                  <a:pos x="connsiteX278-557" y="connsiteY278-558"/>
                </a:cxn>
                <a:cxn ang="0">
                  <a:pos x="connsiteX279-559" y="connsiteY279-560"/>
                </a:cxn>
                <a:cxn ang="0">
                  <a:pos x="connsiteX280-561" y="connsiteY280-562"/>
                </a:cxn>
                <a:cxn ang="0">
                  <a:pos x="connsiteX281-563" y="connsiteY281-564"/>
                </a:cxn>
                <a:cxn ang="0">
                  <a:pos x="connsiteX282-565" y="connsiteY282-566"/>
                </a:cxn>
                <a:cxn ang="0">
                  <a:pos x="connsiteX283-567" y="connsiteY283-568"/>
                </a:cxn>
                <a:cxn ang="0">
                  <a:pos x="connsiteX284-569" y="connsiteY284-570"/>
                </a:cxn>
                <a:cxn ang="0">
                  <a:pos x="connsiteX285-571" y="connsiteY285-572"/>
                </a:cxn>
                <a:cxn ang="0">
                  <a:pos x="connsiteX286-573" y="connsiteY286-574"/>
                </a:cxn>
                <a:cxn ang="0">
                  <a:pos x="connsiteX287-575" y="connsiteY287-576"/>
                </a:cxn>
                <a:cxn ang="0">
                  <a:pos x="connsiteX288-577" y="connsiteY288-578"/>
                </a:cxn>
                <a:cxn ang="0">
                  <a:pos x="connsiteX289-579" y="connsiteY289-580"/>
                </a:cxn>
                <a:cxn ang="0">
                  <a:pos x="connsiteX290-581" y="connsiteY290-582"/>
                </a:cxn>
                <a:cxn ang="0">
                  <a:pos x="connsiteX291-583" y="connsiteY291-584"/>
                </a:cxn>
                <a:cxn ang="0">
                  <a:pos x="connsiteX292-585" y="connsiteY292-586"/>
                </a:cxn>
                <a:cxn ang="0">
                  <a:pos x="connsiteX293-587" y="connsiteY293-588"/>
                </a:cxn>
                <a:cxn ang="0">
                  <a:pos x="connsiteX294-589" y="connsiteY294-590"/>
                </a:cxn>
                <a:cxn ang="0">
                  <a:pos x="connsiteX295-591" y="connsiteY295-592"/>
                </a:cxn>
                <a:cxn ang="0">
                  <a:pos x="connsiteX296-593" y="connsiteY296-594"/>
                </a:cxn>
                <a:cxn ang="0">
                  <a:pos x="connsiteX297-595" y="connsiteY297-596"/>
                </a:cxn>
                <a:cxn ang="0">
                  <a:pos x="connsiteX298-597" y="connsiteY298-598"/>
                </a:cxn>
                <a:cxn ang="0">
                  <a:pos x="connsiteX299-599" y="connsiteY299-600"/>
                </a:cxn>
                <a:cxn ang="0">
                  <a:pos x="connsiteX300-601" y="connsiteY300-602"/>
                </a:cxn>
                <a:cxn ang="0">
                  <a:pos x="connsiteX301-603" y="connsiteY301-604"/>
                </a:cxn>
                <a:cxn ang="0">
                  <a:pos x="connsiteX302-605" y="connsiteY302-606"/>
                </a:cxn>
                <a:cxn ang="0">
                  <a:pos x="connsiteX303-607" y="connsiteY303-608"/>
                </a:cxn>
                <a:cxn ang="0">
                  <a:pos x="connsiteX304-609" y="connsiteY304-610"/>
                </a:cxn>
                <a:cxn ang="0">
                  <a:pos x="connsiteX305-611" y="connsiteY305-612"/>
                </a:cxn>
                <a:cxn ang="0">
                  <a:pos x="connsiteX306-613" y="connsiteY306-614"/>
                </a:cxn>
                <a:cxn ang="0">
                  <a:pos x="connsiteX307-615" y="connsiteY307-616"/>
                </a:cxn>
                <a:cxn ang="0">
                  <a:pos x="connsiteX308-617" y="connsiteY308-618"/>
                </a:cxn>
                <a:cxn ang="0">
                  <a:pos x="connsiteX309-619" y="connsiteY309-620"/>
                </a:cxn>
                <a:cxn ang="0">
                  <a:pos x="connsiteX310-621" y="connsiteY310-622"/>
                </a:cxn>
                <a:cxn ang="0">
                  <a:pos x="connsiteX311-623" y="connsiteY311-624"/>
                </a:cxn>
                <a:cxn ang="0">
                  <a:pos x="connsiteX312-625" y="connsiteY312-626"/>
                </a:cxn>
                <a:cxn ang="0">
                  <a:pos x="connsiteX313-627" y="connsiteY313-628"/>
                </a:cxn>
                <a:cxn ang="0">
                  <a:pos x="connsiteX314-629" y="connsiteY314-630"/>
                </a:cxn>
                <a:cxn ang="0">
                  <a:pos x="connsiteX315-631" y="connsiteY315-632"/>
                </a:cxn>
                <a:cxn ang="0">
                  <a:pos x="connsiteX316-633" y="connsiteY316-634"/>
                </a:cxn>
                <a:cxn ang="0">
                  <a:pos x="connsiteX317-635" y="connsiteY317-636"/>
                </a:cxn>
                <a:cxn ang="0">
                  <a:pos x="connsiteX318-637" y="connsiteY318-638"/>
                </a:cxn>
                <a:cxn ang="0">
                  <a:pos x="connsiteX319-639" y="connsiteY319-640"/>
                </a:cxn>
                <a:cxn ang="0">
                  <a:pos x="connsiteX320-641" y="connsiteY320-642"/>
                </a:cxn>
                <a:cxn ang="0">
                  <a:pos x="connsiteX321-643" y="connsiteY321-644"/>
                </a:cxn>
                <a:cxn ang="0">
                  <a:pos x="connsiteX322-645" y="connsiteY322-646"/>
                </a:cxn>
                <a:cxn ang="0">
                  <a:pos x="connsiteX323-647" y="connsiteY323-648"/>
                </a:cxn>
                <a:cxn ang="0">
                  <a:pos x="connsiteX324-649" y="connsiteY324-650"/>
                </a:cxn>
                <a:cxn ang="0">
                  <a:pos x="connsiteX325-651" y="connsiteY325-652"/>
                </a:cxn>
                <a:cxn ang="0">
                  <a:pos x="connsiteX326-653" y="connsiteY326-654"/>
                </a:cxn>
                <a:cxn ang="0">
                  <a:pos x="connsiteX327-655" y="connsiteY327-656"/>
                </a:cxn>
                <a:cxn ang="0">
                  <a:pos x="connsiteX328-657" y="connsiteY328-658"/>
                </a:cxn>
                <a:cxn ang="0">
                  <a:pos x="connsiteX329-659" y="connsiteY329-660"/>
                </a:cxn>
                <a:cxn ang="0">
                  <a:pos x="connsiteX330-661" y="connsiteY330-662"/>
                </a:cxn>
                <a:cxn ang="0">
                  <a:pos x="connsiteX331-663" y="connsiteY331-664"/>
                </a:cxn>
              </a:cxnLst>
              <a:rect l="l" t="t" r="r" b="b"/>
              <a:pathLst>
                <a:path w="9001892" h="2045303">
                  <a:moveTo>
                    <a:pt x="9001892" y="1792576"/>
                  </a:moveTo>
                  <a:lnTo>
                    <a:pt x="8504437" y="1793313"/>
                  </a:lnTo>
                  <a:cubicBezTo>
                    <a:pt x="8472235" y="1788550"/>
                    <a:pt x="8478437" y="1799988"/>
                    <a:pt x="8480178" y="1735716"/>
                  </a:cubicBezTo>
                  <a:cubicBezTo>
                    <a:pt x="8481919" y="1671444"/>
                    <a:pt x="8507643" y="1069017"/>
                    <a:pt x="8514885" y="921909"/>
                  </a:cubicBezTo>
                  <a:cubicBezTo>
                    <a:pt x="8515846" y="898757"/>
                    <a:pt x="8518772" y="875728"/>
                    <a:pt x="8523629" y="853065"/>
                  </a:cubicBezTo>
                  <a:lnTo>
                    <a:pt x="8554342" y="709763"/>
                  </a:lnTo>
                  <a:cubicBezTo>
                    <a:pt x="8555356" y="705058"/>
                    <a:pt x="8552358" y="700424"/>
                    <a:pt x="8547644" y="699410"/>
                  </a:cubicBezTo>
                  <a:cubicBezTo>
                    <a:pt x="8546880" y="699250"/>
                    <a:pt x="8546096" y="699187"/>
                    <a:pt x="8545314" y="699232"/>
                  </a:cubicBezTo>
                  <a:lnTo>
                    <a:pt x="7853070" y="745707"/>
                  </a:lnTo>
                  <a:cubicBezTo>
                    <a:pt x="7763021" y="754281"/>
                    <a:pt x="7637046" y="1062356"/>
                    <a:pt x="7667341" y="1069836"/>
                  </a:cubicBezTo>
                  <a:cubicBezTo>
                    <a:pt x="7707002" y="1079621"/>
                    <a:pt x="7720709" y="774854"/>
                    <a:pt x="7687914" y="747984"/>
                  </a:cubicBezTo>
                  <a:cubicBezTo>
                    <a:pt x="7660492" y="725498"/>
                    <a:pt x="7353369" y="907927"/>
                    <a:pt x="7389125" y="940642"/>
                  </a:cubicBezTo>
                  <a:cubicBezTo>
                    <a:pt x="7424882" y="973356"/>
                    <a:pt x="7607427" y="694509"/>
                    <a:pt x="7591132" y="664827"/>
                  </a:cubicBezTo>
                  <a:cubicBezTo>
                    <a:pt x="7580751" y="645926"/>
                    <a:pt x="7236377" y="647100"/>
                    <a:pt x="7250004" y="703341"/>
                  </a:cubicBezTo>
                  <a:cubicBezTo>
                    <a:pt x="7263631" y="759582"/>
                    <a:pt x="7553961" y="612616"/>
                    <a:pt x="7558186" y="557754"/>
                  </a:cubicBezTo>
                  <a:cubicBezTo>
                    <a:pt x="7562411" y="502892"/>
                    <a:pt x="7254335" y="375556"/>
                    <a:pt x="7243671" y="412593"/>
                  </a:cubicBezTo>
                  <a:cubicBezTo>
                    <a:pt x="7233006" y="449630"/>
                    <a:pt x="7558951" y="490866"/>
                    <a:pt x="7584754" y="434901"/>
                  </a:cubicBezTo>
                  <a:cubicBezTo>
                    <a:pt x="7610557" y="378936"/>
                    <a:pt x="7410010" y="127529"/>
                    <a:pt x="7383593" y="157646"/>
                  </a:cubicBezTo>
                  <a:cubicBezTo>
                    <a:pt x="7357175" y="187763"/>
                    <a:pt x="7640764" y="363228"/>
                    <a:pt x="7670232" y="348214"/>
                  </a:cubicBezTo>
                  <a:cubicBezTo>
                    <a:pt x="7699699" y="333199"/>
                    <a:pt x="7676253" y="6037"/>
                    <a:pt x="7632225" y="6793"/>
                  </a:cubicBezTo>
                  <a:cubicBezTo>
                    <a:pt x="7588196" y="7549"/>
                    <a:pt x="7746468" y="314361"/>
                    <a:pt x="7783114" y="312768"/>
                  </a:cubicBezTo>
                  <a:cubicBezTo>
                    <a:pt x="7819760" y="311176"/>
                    <a:pt x="7970435" y="14798"/>
                    <a:pt x="7922973" y="460"/>
                  </a:cubicBezTo>
                  <a:cubicBezTo>
                    <a:pt x="7875511" y="-13879"/>
                    <a:pt x="7857375" y="311772"/>
                    <a:pt x="7902088" y="344371"/>
                  </a:cubicBezTo>
                  <a:cubicBezTo>
                    <a:pt x="7946802" y="376970"/>
                    <a:pt x="8213321" y="173007"/>
                    <a:pt x="8176844" y="144820"/>
                  </a:cubicBezTo>
                  <a:cubicBezTo>
                    <a:pt x="8140367" y="116633"/>
                    <a:pt x="7967775" y="385722"/>
                    <a:pt x="7987388" y="426976"/>
                  </a:cubicBezTo>
                  <a:cubicBezTo>
                    <a:pt x="8007001" y="468229"/>
                    <a:pt x="8336459" y="423418"/>
                    <a:pt x="8328818" y="388978"/>
                  </a:cubicBezTo>
                  <a:cubicBezTo>
                    <a:pt x="8321178" y="354538"/>
                    <a:pt x="8017265" y="491640"/>
                    <a:pt x="8020476" y="540205"/>
                  </a:cubicBezTo>
                  <a:cubicBezTo>
                    <a:pt x="8023687" y="588769"/>
                    <a:pt x="8312977" y="711115"/>
                    <a:pt x="8322218" y="677698"/>
                  </a:cubicBezTo>
                  <a:cubicBezTo>
                    <a:pt x="8333159" y="638144"/>
                    <a:pt x="8030696" y="618993"/>
                    <a:pt x="7984693" y="658343"/>
                  </a:cubicBezTo>
                  <a:cubicBezTo>
                    <a:pt x="7880305" y="747539"/>
                    <a:pt x="7717853" y="775343"/>
                    <a:pt x="7632011" y="659891"/>
                  </a:cubicBezTo>
                  <a:cubicBezTo>
                    <a:pt x="7556825" y="558794"/>
                    <a:pt x="7603602" y="410699"/>
                    <a:pt x="7756021" y="377566"/>
                  </a:cubicBezTo>
                  <a:cubicBezTo>
                    <a:pt x="7879754" y="350642"/>
                    <a:pt x="8004839" y="452281"/>
                    <a:pt x="7964155" y="613176"/>
                  </a:cubicBezTo>
                  <a:cubicBezTo>
                    <a:pt x="7952005" y="661207"/>
                    <a:pt x="7909213" y="693708"/>
                    <a:pt x="7888035" y="706366"/>
                  </a:cubicBezTo>
                  <a:cubicBezTo>
                    <a:pt x="7866047" y="719503"/>
                    <a:pt x="7851665" y="749175"/>
                    <a:pt x="7851665" y="749175"/>
                  </a:cubicBezTo>
                  <a:lnTo>
                    <a:pt x="7412331" y="1783214"/>
                  </a:lnTo>
                  <a:cubicBezTo>
                    <a:pt x="7410454" y="1787643"/>
                    <a:pt x="7412518" y="1792767"/>
                    <a:pt x="7416948" y="1794643"/>
                  </a:cubicBezTo>
                  <a:cubicBezTo>
                    <a:pt x="7417117" y="1794715"/>
                    <a:pt x="7417286" y="1794777"/>
                    <a:pt x="7417455" y="1794839"/>
                  </a:cubicBezTo>
                  <a:lnTo>
                    <a:pt x="8123423" y="2044325"/>
                  </a:lnTo>
                  <a:cubicBezTo>
                    <a:pt x="8129533" y="2046478"/>
                    <a:pt x="8136338" y="2045019"/>
                    <a:pt x="8141016" y="2040536"/>
                  </a:cubicBezTo>
                  <a:lnTo>
                    <a:pt x="8441985" y="1752278"/>
                  </a:lnTo>
                  <a:cubicBezTo>
                    <a:pt x="8448664" y="1745874"/>
                    <a:pt x="8452605" y="1737139"/>
                    <a:pt x="8452978" y="1727898"/>
                  </a:cubicBezTo>
                  <a:lnTo>
                    <a:pt x="8493681" y="935936"/>
                  </a:lnTo>
                  <a:cubicBezTo>
                    <a:pt x="8493974" y="930235"/>
                    <a:pt x="8485889" y="928821"/>
                    <a:pt x="8484190" y="934246"/>
                  </a:cubicBezTo>
                  <a:lnTo>
                    <a:pt x="8152900" y="1998046"/>
                  </a:lnTo>
                  <a:cubicBezTo>
                    <a:pt x="8151192" y="2003543"/>
                    <a:pt x="8145348" y="2006612"/>
                    <a:pt x="8139851" y="2004904"/>
                  </a:cubicBezTo>
                  <a:cubicBezTo>
                    <a:pt x="8139718" y="2004868"/>
                    <a:pt x="8139575" y="2004815"/>
                    <a:pt x="8139442" y="2004770"/>
                  </a:cubicBezTo>
                  <a:lnTo>
                    <a:pt x="7991213" y="1952061"/>
                  </a:lnTo>
                  <a:cubicBezTo>
                    <a:pt x="7986623" y="1950593"/>
                    <a:pt x="7984097" y="1945692"/>
                    <a:pt x="7985565" y="1941103"/>
                  </a:cubicBezTo>
                  <a:cubicBezTo>
                    <a:pt x="7985574" y="1941058"/>
                    <a:pt x="7985592" y="1941005"/>
                    <a:pt x="7985609" y="1940960"/>
                  </a:cubicBezTo>
                  <a:lnTo>
                    <a:pt x="8391881" y="742789"/>
                  </a:lnTo>
                  <a:cubicBezTo>
                    <a:pt x="8393420" y="738226"/>
                    <a:pt x="8390983" y="733281"/>
                    <a:pt x="8386420" y="731742"/>
                  </a:cubicBezTo>
                  <a:cubicBezTo>
                    <a:pt x="8385379" y="731386"/>
                    <a:pt x="8384294" y="731235"/>
                    <a:pt x="8383200" y="731288"/>
                  </a:cubicBezTo>
                  <a:lnTo>
                    <a:pt x="8286364" y="735967"/>
                  </a:lnTo>
                  <a:cubicBezTo>
                    <a:pt x="8279364" y="736305"/>
                    <a:pt x="8273280" y="740859"/>
                    <a:pt x="8270976" y="747477"/>
                  </a:cubicBezTo>
                  <a:lnTo>
                    <a:pt x="7872558" y="1894183"/>
                  </a:lnTo>
                  <a:cubicBezTo>
                    <a:pt x="7869481" y="1903087"/>
                    <a:pt x="7859812" y="1907845"/>
                    <a:pt x="7850882" y="1904857"/>
                  </a:cubicBezTo>
                  <a:lnTo>
                    <a:pt x="7751377" y="1871493"/>
                  </a:lnTo>
                  <a:cubicBezTo>
                    <a:pt x="7746815" y="1869963"/>
                    <a:pt x="7744351" y="1865027"/>
                    <a:pt x="7745881" y="1860464"/>
                  </a:cubicBezTo>
                  <a:cubicBezTo>
                    <a:pt x="7745907" y="1860366"/>
                    <a:pt x="7745943" y="1860268"/>
                    <a:pt x="7745978" y="1860179"/>
                  </a:cubicBezTo>
                  <a:lnTo>
                    <a:pt x="8159820" y="753303"/>
                  </a:lnTo>
                  <a:cubicBezTo>
                    <a:pt x="8161510" y="748793"/>
                    <a:pt x="8159224" y="743767"/>
                    <a:pt x="8154714" y="742078"/>
                  </a:cubicBezTo>
                  <a:cubicBezTo>
                    <a:pt x="8153567" y="741651"/>
                    <a:pt x="8152339" y="741464"/>
                    <a:pt x="8151112" y="741544"/>
                  </a:cubicBezTo>
                  <a:lnTo>
                    <a:pt x="8067796" y="746756"/>
                  </a:lnTo>
                  <a:cubicBezTo>
                    <a:pt x="8061089" y="747174"/>
                    <a:pt x="8055246" y="751461"/>
                    <a:pt x="8052835" y="757732"/>
                  </a:cubicBezTo>
                  <a:lnTo>
                    <a:pt x="7645816" y="1817476"/>
                  </a:lnTo>
                  <a:cubicBezTo>
                    <a:pt x="7642498" y="1826122"/>
                    <a:pt x="7632927" y="1830578"/>
                    <a:pt x="7624175" y="1827545"/>
                  </a:cubicBezTo>
                  <a:lnTo>
                    <a:pt x="7545591" y="1800318"/>
                  </a:lnTo>
                  <a:cubicBezTo>
                    <a:pt x="7541037" y="1798735"/>
                    <a:pt x="7538626" y="1793763"/>
                    <a:pt x="7540210" y="1789218"/>
                  </a:cubicBezTo>
                  <a:cubicBezTo>
                    <a:pt x="7540254" y="1789075"/>
                    <a:pt x="7540308" y="1788942"/>
                    <a:pt x="7540361" y="1788809"/>
                  </a:cubicBezTo>
                  <a:lnTo>
                    <a:pt x="7954069" y="765924"/>
                  </a:lnTo>
                  <a:cubicBezTo>
                    <a:pt x="7955874" y="761459"/>
                    <a:pt x="7953713" y="756380"/>
                    <a:pt x="7949257" y="754574"/>
                  </a:cubicBezTo>
                  <a:cubicBezTo>
                    <a:pt x="7948082" y="754103"/>
                    <a:pt x="7946811" y="753890"/>
                    <a:pt x="7945548" y="753952"/>
                  </a:cubicBezTo>
                  <a:lnTo>
                    <a:pt x="7878402" y="757323"/>
                  </a:lnTo>
                  <a:cubicBezTo>
                    <a:pt x="7871953" y="757643"/>
                    <a:pt x="7866225" y="761557"/>
                    <a:pt x="7863583" y="767454"/>
                  </a:cubicBezTo>
                  <a:lnTo>
                    <a:pt x="7833484" y="834724"/>
                  </a:lnTo>
                  <a:cubicBezTo>
                    <a:pt x="7831518" y="839118"/>
                    <a:pt x="7833484" y="844277"/>
                    <a:pt x="7837878" y="846243"/>
                  </a:cubicBezTo>
                  <a:cubicBezTo>
                    <a:pt x="7839052" y="846768"/>
                    <a:pt x="7840324" y="847025"/>
                    <a:pt x="7841605" y="846999"/>
                  </a:cubicBezTo>
                  <a:lnTo>
                    <a:pt x="8478248" y="835133"/>
                  </a:lnTo>
                  <a:cubicBezTo>
                    <a:pt x="8483060" y="835044"/>
                    <a:pt x="8487036" y="838878"/>
                    <a:pt x="8487125" y="843690"/>
                  </a:cubicBezTo>
                  <a:cubicBezTo>
                    <a:pt x="8487143" y="844615"/>
                    <a:pt x="8487010" y="845540"/>
                    <a:pt x="8486734" y="846430"/>
                  </a:cubicBezTo>
                  <a:lnTo>
                    <a:pt x="8460406" y="931347"/>
                  </a:lnTo>
                  <a:cubicBezTo>
                    <a:pt x="8458164" y="938560"/>
                    <a:pt x="8451475" y="943461"/>
                    <a:pt x="8443924" y="943434"/>
                  </a:cubicBezTo>
                  <a:lnTo>
                    <a:pt x="7799489" y="940455"/>
                  </a:lnTo>
                  <a:cubicBezTo>
                    <a:pt x="7792560" y="940428"/>
                    <a:pt x="7786289" y="944564"/>
                    <a:pt x="7783594" y="950951"/>
                  </a:cubicBezTo>
                  <a:lnTo>
                    <a:pt x="7753646" y="1021974"/>
                  </a:lnTo>
                  <a:cubicBezTo>
                    <a:pt x="7751778" y="1026413"/>
                    <a:pt x="7753850" y="1031518"/>
                    <a:pt x="7758289" y="1033395"/>
                  </a:cubicBezTo>
                  <a:cubicBezTo>
                    <a:pt x="7759249" y="1033795"/>
                    <a:pt x="7760272" y="1034027"/>
                    <a:pt x="7761313" y="1034071"/>
                  </a:cubicBezTo>
                  <a:lnTo>
                    <a:pt x="8408692" y="1060897"/>
                  </a:lnTo>
                  <a:cubicBezTo>
                    <a:pt x="8413495" y="1061075"/>
                    <a:pt x="8417249" y="1065113"/>
                    <a:pt x="8417080" y="1069916"/>
                  </a:cubicBezTo>
                  <a:cubicBezTo>
                    <a:pt x="8417053" y="1070681"/>
                    <a:pt x="8416920" y="1071437"/>
                    <a:pt x="8416697" y="1072167"/>
                  </a:cubicBezTo>
                  <a:lnTo>
                    <a:pt x="8387443" y="1167340"/>
                  </a:lnTo>
                  <a:cubicBezTo>
                    <a:pt x="8385086" y="1175016"/>
                    <a:pt x="8377712" y="1180032"/>
                    <a:pt x="8369707" y="1179410"/>
                  </a:cubicBezTo>
                  <a:lnTo>
                    <a:pt x="7721367" y="1129226"/>
                  </a:lnTo>
                  <a:cubicBezTo>
                    <a:pt x="7714082" y="1128666"/>
                    <a:pt x="7707242" y="1132775"/>
                    <a:pt x="7704316" y="1139473"/>
                  </a:cubicBezTo>
                  <a:lnTo>
                    <a:pt x="7671406" y="1214730"/>
                  </a:lnTo>
                  <a:cubicBezTo>
                    <a:pt x="7669475" y="1219142"/>
                    <a:pt x="7671486" y="1224283"/>
                    <a:pt x="7675898" y="1226213"/>
                  </a:cubicBezTo>
                  <a:cubicBezTo>
                    <a:pt x="7676689" y="1226551"/>
                    <a:pt x="7677525" y="1226782"/>
                    <a:pt x="7678379" y="1226880"/>
                  </a:cubicBezTo>
                  <a:lnTo>
                    <a:pt x="8334271" y="1303961"/>
                  </a:lnTo>
                  <a:cubicBezTo>
                    <a:pt x="8339056" y="1304522"/>
                    <a:pt x="8342472" y="1308853"/>
                    <a:pt x="8341911" y="1313630"/>
                  </a:cubicBezTo>
                  <a:cubicBezTo>
                    <a:pt x="8341849" y="1314163"/>
                    <a:pt x="8341742" y="1314688"/>
                    <a:pt x="8341582" y="1315204"/>
                  </a:cubicBezTo>
                  <a:lnTo>
                    <a:pt x="8308672" y="1421122"/>
                  </a:lnTo>
                  <a:cubicBezTo>
                    <a:pt x="8306137" y="1429296"/>
                    <a:pt x="8297971" y="1434348"/>
                    <a:pt x="8289521" y="1432978"/>
                  </a:cubicBezTo>
                  <a:lnTo>
                    <a:pt x="7639323" y="1327479"/>
                  </a:lnTo>
                  <a:cubicBezTo>
                    <a:pt x="7631700" y="1326242"/>
                    <a:pt x="7624193" y="1330245"/>
                    <a:pt x="7620973" y="1337263"/>
                  </a:cubicBezTo>
                  <a:lnTo>
                    <a:pt x="7585617" y="1417395"/>
                  </a:lnTo>
                  <a:cubicBezTo>
                    <a:pt x="7583526" y="1422136"/>
                    <a:pt x="7585670" y="1427668"/>
                    <a:pt x="7590411" y="1429758"/>
                  </a:cubicBezTo>
                  <a:cubicBezTo>
                    <a:pt x="7591034" y="1430034"/>
                    <a:pt x="7591683" y="1430239"/>
                    <a:pt x="7592350" y="1430372"/>
                  </a:cubicBezTo>
                  <a:lnTo>
                    <a:pt x="8253525" y="1563640"/>
                  </a:lnTo>
                  <a:cubicBezTo>
                    <a:pt x="8258248" y="1564592"/>
                    <a:pt x="8261299" y="1569182"/>
                    <a:pt x="8260356" y="1573905"/>
                  </a:cubicBezTo>
                  <a:cubicBezTo>
                    <a:pt x="8260294" y="1574198"/>
                    <a:pt x="8260223" y="1574483"/>
                    <a:pt x="8260134" y="1574768"/>
                  </a:cubicBezTo>
                  <a:lnTo>
                    <a:pt x="8225685" y="1685711"/>
                  </a:lnTo>
                  <a:cubicBezTo>
                    <a:pt x="8222998" y="1694347"/>
                    <a:pt x="8214077" y="1699426"/>
                    <a:pt x="8205280" y="1697318"/>
                  </a:cubicBezTo>
                  <a:lnTo>
                    <a:pt x="7546187" y="1539465"/>
                  </a:lnTo>
                  <a:cubicBezTo>
                    <a:pt x="7538039" y="1537517"/>
                    <a:pt x="7529670" y="1541724"/>
                    <a:pt x="7526387" y="1549436"/>
                  </a:cubicBezTo>
                  <a:lnTo>
                    <a:pt x="7489555" y="1636061"/>
                  </a:lnTo>
                  <a:cubicBezTo>
                    <a:pt x="7487669" y="1640490"/>
                    <a:pt x="7489733" y="1645613"/>
                    <a:pt x="7494171" y="1647490"/>
                  </a:cubicBezTo>
                  <a:cubicBezTo>
                    <a:pt x="7494482" y="1647624"/>
                    <a:pt x="7494802" y="1647739"/>
                    <a:pt x="7495132" y="1647837"/>
                  </a:cubicBezTo>
                  <a:lnTo>
                    <a:pt x="8162959" y="1842906"/>
                  </a:lnTo>
                  <a:cubicBezTo>
                    <a:pt x="8167585" y="1844267"/>
                    <a:pt x="8170235" y="1849114"/>
                    <a:pt x="8168875" y="1853739"/>
                  </a:cubicBezTo>
                  <a:cubicBezTo>
                    <a:pt x="8168866" y="1853775"/>
                    <a:pt x="8168848" y="1853819"/>
                    <a:pt x="8168839" y="1853855"/>
                  </a:cubicBezTo>
                  <a:lnTo>
                    <a:pt x="8119919" y="2011637"/>
                  </a:lnTo>
                  <a:cubicBezTo>
                    <a:pt x="8118486" y="2016236"/>
                    <a:pt x="8113594" y="2018806"/>
                    <a:pt x="8108996" y="2017374"/>
                  </a:cubicBezTo>
                  <a:cubicBezTo>
                    <a:pt x="8108898" y="2017339"/>
                    <a:pt x="8108800" y="2017312"/>
                    <a:pt x="8108702" y="2017276"/>
                  </a:cubicBezTo>
                  <a:lnTo>
                    <a:pt x="7434577" y="1780252"/>
                  </a:lnTo>
                  <a:cubicBezTo>
                    <a:pt x="7416930" y="1774043"/>
                    <a:pt x="7398358" y="1770877"/>
                    <a:pt x="7379652" y="1770877"/>
                  </a:cubicBezTo>
                  <a:lnTo>
                    <a:pt x="7294877" y="1771037"/>
                  </a:lnTo>
                  <a:lnTo>
                    <a:pt x="7142592" y="1771037"/>
                  </a:lnTo>
                  <a:cubicBezTo>
                    <a:pt x="7134205" y="1771037"/>
                    <a:pt x="7127409" y="1764241"/>
                    <a:pt x="7127400" y="1755863"/>
                  </a:cubicBezTo>
                  <a:cubicBezTo>
                    <a:pt x="7127400" y="1755640"/>
                    <a:pt x="7127409" y="1755418"/>
                    <a:pt x="7127418" y="1755205"/>
                  </a:cubicBezTo>
                  <a:lnTo>
                    <a:pt x="7154457" y="1121906"/>
                  </a:lnTo>
                  <a:cubicBezTo>
                    <a:pt x="7155214" y="1103867"/>
                    <a:pt x="7157491" y="1085927"/>
                    <a:pt x="7161271" y="1068280"/>
                  </a:cubicBezTo>
                  <a:lnTo>
                    <a:pt x="7185197" y="956652"/>
                  </a:lnTo>
                  <a:cubicBezTo>
                    <a:pt x="7185980" y="952979"/>
                    <a:pt x="7183641" y="949367"/>
                    <a:pt x="7179967" y="948593"/>
                  </a:cubicBezTo>
                  <a:cubicBezTo>
                    <a:pt x="7179372" y="948460"/>
                    <a:pt x="7178767" y="948416"/>
                    <a:pt x="7178162" y="948451"/>
                  </a:cubicBezTo>
                  <a:lnTo>
                    <a:pt x="6645826" y="984030"/>
                  </a:lnTo>
                  <a:cubicBezTo>
                    <a:pt x="6641583" y="984412"/>
                    <a:pt x="6637892" y="987098"/>
                    <a:pt x="6636228" y="991021"/>
                  </a:cubicBezTo>
                  <a:lnTo>
                    <a:pt x="6295563" y="1792838"/>
                  </a:lnTo>
                  <a:cubicBezTo>
                    <a:pt x="6294105" y="1796298"/>
                    <a:pt x="6295714" y="1800283"/>
                    <a:pt x="6299175" y="1801741"/>
                  </a:cubicBezTo>
                  <a:cubicBezTo>
                    <a:pt x="6299299" y="1801795"/>
                    <a:pt x="6299424" y="1801848"/>
                    <a:pt x="6299557" y="1801893"/>
                  </a:cubicBezTo>
                  <a:lnTo>
                    <a:pt x="6849478" y="1996232"/>
                  </a:lnTo>
                  <a:cubicBezTo>
                    <a:pt x="6854236" y="1997913"/>
                    <a:pt x="6859538" y="1996765"/>
                    <a:pt x="6863185" y="1993279"/>
                  </a:cubicBezTo>
                  <a:lnTo>
                    <a:pt x="7097621" y="1768733"/>
                  </a:lnTo>
                  <a:cubicBezTo>
                    <a:pt x="7102824" y="1763752"/>
                    <a:pt x="7105893" y="1756948"/>
                    <a:pt x="7106187" y="1749752"/>
                  </a:cubicBezTo>
                  <a:lnTo>
                    <a:pt x="7137896" y="1132837"/>
                  </a:lnTo>
                  <a:cubicBezTo>
                    <a:pt x="7137994" y="1130747"/>
                    <a:pt x="7136384" y="1128968"/>
                    <a:pt x="7134293" y="1128870"/>
                  </a:cubicBezTo>
                  <a:cubicBezTo>
                    <a:pt x="7132568" y="1128790"/>
                    <a:pt x="7131011" y="1129875"/>
                    <a:pt x="7130495" y="1131521"/>
                  </a:cubicBezTo>
                  <a:lnTo>
                    <a:pt x="6872435" y="1960199"/>
                  </a:lnTo>
                  <a:cubicBezTo>
                    <a:pt x="6871101" y="1964487"/>
                    <a:pt x="6866547" y="1966879"/>
                    <a:pt x="6862259" y="1965545"/>
                  </a:cubicBezTo>
                  <a:cubicBezTo>
                    <a:pt x="6862153" y="1965518"/>
                    <a:pt x="6862055" y="1965483"/>
                    <a:pt x="6861957" y="1965447"/>
                  </a:cubicBezTo>
                  <a:lnTo>
                    <a:pt x="6746478" y="1924363"/>
                  </a:lnTo>
                  <a:cubicBezTo>
                    <a:pt x="6742902" y="1923224"/>
                    <a:pt x="6740937" y="1919409"/>
                    <a:pt x="6742075" y="1915833"/>
                  </a:cubicBezTo>
                  <a:cubicBezTo>
                    <a:pt x="6742084" y="1915797"/>
                    <a:pt x="6742093" y="1915753"/>
                    <a:pt x="6742110" y="1915717"/>
                  </a:cubicBezTo>
                  <a:lnTo>
                    <a:pt x="7058573" y="982384"/>
                  </a:lnTo>
                  <a:cubicBezTo>
                    <a:pt x="7059774" y="978826"/>
                    <a:pt x="7057871" y="974975"/>
                    <a:pt x="7054313" y="973765"/>
                  </a:cubicBezTo>
                  <a:cubicBezTo>
                    <a:pt x="7053512" y="973498"/>
                    <a:pt x="7052658" y="973374"/>
                    <a:pt x="7051813" y="973418"/>
                  </a:cubicBezTo>
                  <a:lnTo>
                    <a:pt x="6976387" y="977065"/>
                  </a:lnTo>
                  <a:cubicBezTo>
                    <a:pt x="6970925" y="977323"/>
                    <a:pt x="6966176" y="980872"/>
                    <a:pt x="6964397" y="986040"/>
                  </a:cubicBezTo>
                  <a:lnTo>
                    <a:pt x="6654089" y="1879294"/>
                  </a:lnTo>
                  <a:cubicBezTo>
                    <a:pt x="6651696" y="1886240"/>
                    <a:pt x="6644145" y="1889941"/>
                    <a:pt x="6637189" y="1887583"/>
                  </a:cubicBezTo>
                  <a:lnTo>
                    <a:pt x="6559672" y="1861593"/>
                  </a:lnTo>
                  <a:cubicBezTo>
                    <a:pt x="6556114" y="1860402"/>
                    <a:pt x="6554202" y="1856559"/>
                    <a:pt x="6555394" y="1853001"/>
                  </a:cubicBezTo>
                  <a:cubicBezTo>
                    <a:pt x="6555420" y="1852930"/>
                    <a:pt x="6555447" y="1852850"/>
                    <a:pt x="6555474" y="1852779"/>
                  </a:cubicBezTo>
                  <a:lnTo>
                    <a:pt x="6877843" y="990558"/>
                  </a:lnTo>
                  <a:cubicBezTo>
                    <a:pt x="6879151" y="987045"/>
                    <a:pt x="6877363" y="983131"/>
                    <a:pt x="6873840" y="981824"/>
                  </a:cubicBezTo>
                  <a:cubicBezTo>
                    <a:pt x="6872951" y="981486"/>
                    <a:pt x="6872008" y="981344"/>
                    <a:pt x="6871056" y="981406"/>
                  </a:cubicBezTo>
                  <a:lnTo>
                    <a:pt x="6806125" y="985462"/>
                  </a:lnTo>
                  <a:cubicBezTo>
                    <a:pt x="6800904" y="985791"/>
                    <a:pt x="6796350" y="989135"/>
                    <a:pt x="6794473" y="994018"/>
                  </a:cubicBezTo>
                  <a:lnTo>
                    <a:pt x="6477423" y="1819513"/>
                  </a:lnTo>
                  <a:cubicBezTo>
                    <a:pt x="6474853" y="1826282"/>
                    <a:pt x="6467355" y="1829759"/>
                    <a:pt x="6460523" y="1827358"/>
                  </a:cubicBezTo>
                  <a:lnTo>
                    <a:pt x="6399275" y="1806180"/>
                  </a:lnTo>
                  <a:cubicBezTo>
                    <a:pt x="6395726" y="1804952"/>
                    <a:pt x="6393849" y="1801074"/>
                    <a:pt x="6395086" y="1797534"/>
                  </a:cubicBezTo>
                  <a:cubicBezTo>
                    <a:pt x="6395121" y="1797427"/>
                    <a:pt x="6395157" y="1797321"/>
                    <a:pt x="6395201" y="1797214"/>
                  </a:cubicBezTo>
                  <a:lnTo>
                    <a:pt x="6717552" y="1000414"/>
                  </a:lnTo>
                  <a:cubicBezTo>
                    <a:pt x="6718967" y="996945"/>
                    <a:pt x="6717285" y="992987"/>
                    <a:pt x="6713817" y="991572"/>
                  </a:cubicBezTo>
                  <a:cubicBezTo>
                    <a:pt x="6712901" y="991199"/>
                    <a:pt x="6711913" y="991030"/>
                    <a:pt x="6710926" y="991083"/>
                  </a:cubicBezTo>
                  <a:lnTo>
                    <a:pt x="6658616" y="993752"/>
                  </a:lnTo>
                  <a:cubicBezTo>
                    <a:pt x="6653582" y="993983"/>
                    <a:pt x="6649108" y="997034"/>
                    <a:pt x="6647053" y="1001641"/>
                  </a:cubicBezTo>
                  <a:lnTo>
                    <a:pt x="6623607" y="1054040"/>
                  </a:lnTo>
                  <a:cubicBezTo>
                    <a:pt x="6622077" y="1057464"/>
                    <a:pt x="6623607" y="1061475"/>
                    <a:pt x="6627022" y="1063005"/>
                  </a:cubicBezTo>
                  <a:cubicBezTo>
                    <a:pt x="6627939" y="1063414"/>
                    <a:pt x="6628926" y="1063619"/>
                    <a:pt x="6629931" y="1063601"/>
                  </a:cubicBezTo>
                  <a:lnTo>
                    <a:pt x="7125852" y="1054360"/>
                  </a:lnTo>
                  <a:cubicBezTo>
                    <a:pt x="7129606" y="1054297"/>
                    <a:pt x="7132701" y="1057286"/>
                    <a:pt x="7132764" y="1061040"/>
                  </a:cubicBezTo>
                  <a:cubicBezTo>
                    <a:pt x="7132781" y="1061760"/>
                    <a:pt x="7132675" y="1062481"/>
                    <a:pt x="7132461" y="1063165"/>
                  </a:cubicBezTo>
                  <a:lnTo>
                    <a:pt x="7111950" y="1129306"/>
                  </a:lnTo>
                  <a:cubicBezTo>
                    <a:pt x="7110216" y="1134936"/>
                    <a:pt x="7105003" y="1138761"/>
                    <a:pt x="7099115" y="1138725"/>
                  </a:cubicBezTo>
                  <a:lnTo>
                    <a:pt x="6597128" y="1136404"/>
                  </a:lnTo>
                  <a:cubicBezTo>
                    <a:pt x="6591729" y="1136368"/>
                    <a:pt x="6586837" y="1139606"/>
                    <a:pt x="6584746" y="1144587"/>
                  </a:cubicBezTo>
                  <a:lnTo>
                    <a:pt x="6561416" y="1199903"/>
                  </a:lnTo>
                  <a:cubicBezTo>
                    <a:pt x="6559957" y="1203363"/>
                    <a:pt x="6561585" y="1207348"/>
                    <a:pt x="6565036" y="1208806"/>
                  </a:cubicBezTo>
                  <a:cubicBezTo>
                    <a:pt x="6565783" y="1209118"/>
                    <a:pt x="6566583" y="1209296"/>
                    <a:pt x="6567393" y="1209331"/>
                  </a:cubicBezTo>
                  <a:lnTo>
                    <a:pt x="7071720" y="1230198"/>
                  </a:lnTo>
                  <a:cubicBezTo>
                    <a:pt x="7075464" y="1230340"/>
                    <a:pt x="7078382" y="1233498"/>
                    <a:pt x="7078239" y="1237243"/>
                  </a:cubicBezTo>
                  <a:cubicBezTo>
                    <a:pt x="7078221" y="1237830"/>
                    <a:pt x="7078124" y="1238417"/>
                    <a:pt x="7077946" y="1238977"/>
                  </a:cubicBezTo>
                  <a:lnTo>
                    <a:pt x="7055158" y="1313105"/>
                  </a:lnTo>
                  <a:cubicBezTo>
                    <a:pt x="7053325" y="1319091"/>
                    <a:pt x="7047588" y="1323005"/>
                    <a:pt x="7041344" y="1322507"/>
                  </a:cubicBezTo>
                  <a:lnTo>
                    <a:pt x="6536306" y="1283415"/>
                  </a:lnTo>
                  <a:cubicBezTo>
                    <a:pt x="6530622" y="1282970"/>
                    <a:pt x="6525285" y="1286190"/>
                    <a:pt x="6523026" y="1291420"/>
                  </a:cubicBezTo>
                  <a:lnTo>
                    <a:pt x="6497392" y="1350044"/>
                  </a:lnTo>
                  <a:cubicBezTo>
                    <a:pt x="6495889" y="1353478"/>
                    <a:pt x="6497454" y="1357480"/>
                    <a:pt x="6500888" y="1358984"/>
                  </a:cubicBezTo>
                  <a:cubicBezTo>
                    <a:pt x="6501501" y="1359250"/>
                    <a:pt x="6502151" y="1359428"/>
                    <a:pt x="6502818" y="1359508"/>
                  </a:cubicBezTo>
                  <a:lnTo>
                    <a:pt x="7013691" y="1419529"/>
                  </a:lnTo>
                  <a:cubicBezTo>
                    <a:pt x="7017409" y="1419965"/>
                    <a:pt x="7020068" y="1423327"/>
                    <a:pt x="7019641" y="1427045"/>
                  </a:cubicBezTo>
                  <a:cubicBezTo>
                    <a:pt x="7019588" y="1427463"/>
                    <a:pt x="7019499" y="1427881"/>
                    <a:pt x="7019375" y="1428282"/>
                  </a:cubicBezTo>
                  <a:lnTo>
                    <a:pt x="6993776" y="1510789"/>
                  </a:lnTo>
                  <a:cubicBezTo>
                    <a:pt x="6991810" y="1517166"/>
                    <a:pt x="6985442" y="1521115"/>
                    <a:pt x="6978859" y="1520030"/>
                  </a:cubicBezTo>
                  <a:lnTo>
                    <a:pt x="6472354" y="1437852"/>
                  </a:lnTo>
                  <a:cubicBezTo>
                    <a:pt x="6466412" y="1436883"/>
                    <a:pt x="6460559" y="1440005"/>
                    <a:pt x="6458060" y="1445475"/>
                  </a:cubicBezTo>
                  <a:lnTo>
                    <a:pt x="6430549" y="1507898"/>
                  </a:lnTo>
                  <a:cubicBezTo>
                    <a:pt x="6428921" y="1511589"/>
                    <a:pt x="6430593" y="1515903"/>
                    <a:pt x="6434284" y="1517522"/>
                  </a:cubicBezTo>
                  <a:cubicBezTo>
                    <a:pt x="6434765" y="1517735"/>
                    <a:pt x="6435272" y="1517895"/>
                    <a:pt x="6435787" y="1518002"/>
                  </a:cubicBezTo>
                  <a:lnTo>
                    <a:pt x="6950788" y="1621812"/>
                  </a:lnTo>
                  <a:cubicBezTo>
                    <a:pt x="6954470" y="1622550"/>
                    <a:pt x="6956845" y="1626134"/>
                    <a:pt x="6956107" y="1629817"/>
                  </a:cubicBezTo>
                  <a:cubicBezTo>
                    <a:pt x="6956062" y="1630039"/>
                    <a:pt x="6956009" y="1630261"/>
                    <a:pt x="6955938" y="1630484"/>
                  </a:cubicBezTo>
                  <a:lnTo>
                    <a:pt x="6929192" y="1716904"/>
                  </a:lnTo>
                  <a:cubicBezTo>
                    <a:pt x="6927119" y="1723637"/>
                    <a:pt x="6920155" y="1727596"/>
                    <a:pt x="6913306" y="1725941"/>
                  </a:cubicBezTo>
                  <a:lnTo>
                    <a:pt x="6399924" y="1602981"/>
                  </a:lnTo>
                  <a:cubicBezTo>
                    <a:pt x="6393573" y="1601443"/>
                    <a:pt x="6387045" y="1604734"/>
                    <a:pt x="6384501" y="1610746"/>
                  </a:cubicBezTo>
                  <a:lnTo>
                    <a:pt x="6355736" y="1678186"/>
                  </a:lnTo>
                  <a:cubicBezTo>
                    <a:pt x="6354268" y="1681637"/>
                    <a:pt x="6355869" y="1685622"/>
                    <a:pt x="6359311" y="1687089"/>
                  </a:cubicBezTo>
                  <a:cubicBezTo>
                    <a:pt x="6359561" y="1687196"/>
                    <a:pt x="6359818" y="1687285"/>
                    <a:pt x="6360076" y="1687365"/>
                  </a:cubicBezTo>
                  <a:lnTo>
                    <a:pt x="6880271" y="1839357"/>
                  </a:lnTo>
                  <a:cubicBezTo>
                    <a:pt x="6883865" y="1840406"/>
                    <a:pt x="6885937" y="1844178"/>
                    <a:pt x="6884887" y="1847771"/>
                  </a:cubicBezTo>
                  <a:cubicBezTo>
                    <a:pt x="6884870" y="1847807"/>
                    <a:pt x="6884861" y="1847842"/>
                    <a:pt x="6884852" y="1847878"/>
                  </a:cubicBezTo>
                  <a:lnTo>
                    <a:pt x="6846747" y="1970820"/>
                  </a:lnTo>
                  <a:cubicBezTo>
                    <a:pt x="6845635" y="1974404"/>
                    <a:pt x="6841837" y="1976405"/>
                    <a:pt x="6838253" y="1975294"/>
                  </a:cubicBezTo>
                  <a:lnTo>
                    <a:pt x="6838013" y="1975214"/>
                  </a:lnTo>
                  <a:lnTo>
                    <a:pt x="6312890" y="1790579"/>
                  </a:lnTo>
                  <a:cubicBezTo>
                    <a:pt x="6299139" y="1785749"/>
                    <a:pt x="6284677" y="1783276"/>
                    <a:pt x="6270107" y="1783276"/>
                  </a:cubicBezTo>
                  <a:lnTo>
                    <a:pt x="6119947" y="1783276"/>
                  </a:lnTo>
                  <a:lnTo>
                    <a:pt x="6053967" y="1783498"/>
                  </a:lnTo>
                  <a:cubicBezTo>
                    <a:pt x="6047127" y="1783507"/>
                    <a:pt x="6041577" y="1777966"/>
                    <a:pt x="6041577" y="1771126"/>
                  </a:cubicBezTo>
                  <a:cubicBezTo>
                    <a:pt x="6041577" y="1770948"/>
                    <a:pt x="6041577" y="1770761"/>
                    <a:pt x="6041586" y="1770583"/>
                  </a:cubicBezTo>
                  <a:lnTo>
                    <a:pt x="6063644" y="1253965"/>
                  </a:lnTo>
                  <a:cubicBezTo>
                    <a:pt x="6064258" y="1239253"/>
                    <a:pt x="6066117" y="1224612"/>
                    <a:pt x="6069204" y="1210212"/>
                  </a:cubicBezTo>
                  <a:lnTo>
                    <a:pt x="6088718" y="1119148"/>
                  </a:lnTo>
                  <a:cubicBezTo>
                    <a:pt x="6089359" y="1116160"/>
                    <a:pt x="6087464" y="1113216"/>
                    <a:pt x="6084476" y="1112575"/>
                  </a:cubicBezTo>
                  <a:cubicBezTo>
                    <a:pt x="6083986" y="1112468"/>
                    <a:pt x="6083488" y="1112433"/>
                    <a:pt x="6082990" y="1112459"/>
                  </a:cubicBezTo>
                  <a:lnTo>
                    <a:pt x="5648700" y="1141465"/>
                  </a:lnTo>
                  <a:cubicBezTo>
                    <a:pt x="5645240" y="1141785"/>
                    <a:pt x="5642234" y="1143973"/>
                    <a:pt x="5640882" y="1147175"/>
                  </a:cubicBezTo>
                  <a:lnTo>
                    <a:pt x="5362986" y="1801288"/>
                  </a:lnTo>
                  <a:cubicBezTo>
                    <a:pt x="5361785" y="1804107"/>
                    <a:pt x="5363102" y="1807354"/>
                    <a:pt x="5365912" y="1808555"/>
                  </a:cubicBezTo>
                  <a:cubicBezTo>
                    <a:pt x="5366019" y="1808599"/>
                    <a:pt x="5366126" y="1808643"/>
                    <a:pt x="5366233" y="1808679"/>
                  </a:cubicBezTo>
                  <a:lnTo>
                    <a:pt x="5814861" y="1967217"/>
                  </a:lnTo>
                  <a:cubicBezTo>
                    <a:pt x="5818748" y="1968596"/>
                    <a:pt x="5823071" y="1967662"/>
                    <a:pt x="5826050" y="1964816"/>
                  </a:cubicBezTo>
                  <a:lnTo>
                    <a:pt x="6017285" y="1781631"/>
                  </a:lnTo>
                  <a:cubicBezTo>
                    <a:pt x="6021528" y="1777566"/>
                    <a:pt x="6024037" y="1772015"/>
                    <a:pt x="6024268" y="1766145"/>
                  </a:cubicBezTo>
                  <a:lnTo>
                    <a:pt x="6050151" y="1262806"/>
                  </a:lnTo>
                  <a:cubicBezTo>
                    <a:pt x="6050240" y="1261107"/>
                    <a:pt x="6048933" y="1259648"/>
                    <a:pt x="6047234" y="1259559"/>
                  </a:cubicBezTo>
                  <a:cubicBezTo>
                    <a:pt x="6045820" y="1259488"/>
                    <a:pt x="6044539" y="1260378"/>
                    <a:pt x="6044121" y="1261730"/>
                  </a:cubicBezTo>
                  <a:lnTo>
                    <a:pt x="5833593" y="1937767"/>
                  </a:lnTo>
                  <a:cubicBezTo>
                    <a:pt x="5832508" y="1941263"/>
                    <a:pt x="5828790" y="1943219"/>
                    <a:pt x="5825303" y="1942134"/>
                  </a:cubicBezTo>
                  <a:cubicBezTo>
                    <a:pt x="5825214" y="1942108"/>
                    <a:pt x="5825125" y="1942072"/>
                    <a:pt x="5825045" y="1942045"/>
                  </a:cubicBezTo>
                  <a:lnTo>
                    <a:pt x="5730833" y="1908557"/>
                  </a:lnTo>
                  <a:cubicBezTo>
                    <a:pt x="5727925" y="1907632"/>
                    <a:pt x="5726315" y="1904519"/>
                    <a:pt x="5727240" y="1901610"/>
                  </a:cubicBezTo>
                  <a:cubicBezTo>
                    <a:pt x="5727249" y="1901575"/>
                    <a:pt x="5727266" y="1901539"/>
                    <a:pt x="5727275" y="1901504"/>
                  </a:cubicBezTo>
                  <a:lnTo>
                    <a:pt x="5985469" y="1140060"/>
                  </a:lnTo>
                  <a:cubicBezTo>
                    <a:pt x="5986448" y="1137160"/>
                    <a:pt x="5984900" y="1134011"/>
                    <a:pt x="5982000" y="1133033"/>
                  </a:cubicBezTo>
                  <a:cubicBezTo>
                    <a:pt x="5981342" y="1132810"/>
                    <a:pt x="5980648" y="1132713"/>
                    <a:pt x="5979955" y="1132748"/>
                  </a:cubicBezTo>
                  <a:lnTo>
                    <a:pt x="5918413" y="1135728"/>
                  </a:lnTo>
                  <a:cubicBezTo>
                    <a:pt x="5913965" y="1135941"/>
                    <a:pt x="5910087" y="1138832"/>
                    <a:pt x="5908628" y="1143039"/>
                  </a:cubicBezTo>
                  <a:lnTo>
                    <a:pt x="5655478" y="1871778"/>
                  </a:lnTo>
                  <a:cubicBezTo>
                    <a:pt x="5653512" y="1877426"/>
                    <a:pt x="5647366" y="1880441"/>
                    <a:pt x="5641700" y="1878538"/>
                  </a:cubicBezTo>
                  <a:lnTo>
                    <a:pt x="5578459" y="1857342"/>
                  </a:lnTo>
                  <a:cubicBezTo>
                    <a:pt x="5575559" y="1856363"/>
                    <a:pt x="5573994" y="1853224"/>
                    <a:pt x="5574972" y="1850324"/>
                  </a:cubicBezTo>
                  <a:cubicBezTo>
                    <a:pt x="5574990" y="1850262"/>
                    <a:pt x="5575008" y="1850208"/>
                    <a:pt x="5575035" y="1850146"/>
                  </a:cubicBezTo>
                  <a:lnTo>
                    <a:pt x="5838023" y="1146748"/>
                  </a:lnTo>
                  <a:cubicBezTo>
                    <a:pt x="5839099" y="1143884"/>
                    <a:pt x="5837640" y="1140691"/>
                    <a:pt x="5834776" y="1139615"/>
                  </a:cubicBezTo>
                  <a:cubicBezTo>
                    <a:pt x="5834047" y="1139348"/>
                    <a:pt x="5833264" y="1139232"/>
                    <a:pt x="5832490" y="1139277"/>
                  </a:cubicBezTo>
                  <a:lnTo>
                    <a:pt x="5779540" y="1142586"/>
                  </a:lnTo>
                  <a:cubicBezTo>
                    <a:pt x="5775280" y="1142853"/>
                    <a:pt x="5771571" y="1145583"/>
                    <a:pt x="5770041" y="1149568"/>
                  </a:cubicBezTo>
                  <a:lnTo>
                    <a:pt x="5511384" y="1823008"/>
                  </a:lnTo>
                  <a:cubicBezTo>
                    <a:pt x="5509276" y="1828496"/>
                    <a:pt x="5503193" y="1831334"/>
                    <a:pt x="5497633" y="1829413"/>
                  </a:cubicBezTo>
                  <a:lnTo>
                    <a:pt x="5447672" y="1812130"/>
                  </a:lnTo>
                  <a:cubicBezTo>
                    <a:pt x="5444781" y="1811134"/>
                    <a:pt x="5443242" y="1807976"/>
                    <a:pt x="5444248" y="1805086"/>
                  </a:cubicBezTo>
                  <a:cubicBezTo>
                    <a:pt x="5444274" y="1804997"/>
                    <a:pt x="5444310" y="1804908"/>
                    <a:pt x="5444345" y="1804819"/>
                  </a:cubicBezTo>
                  <a:lnTo>
                    <a:pt x="5707245" y="1154816"/>
                  </a:lnTo>
                  <a:cubicBezTo>
                    <a:pt x="5708392" y="1151978"/>
                    <a:pt x="5707022" y="1148750"/>
                    <a:pt x="5704185" y="1147602"/>
                  </a:cubicBezTo>
                  <a:cubicBezTo>
                    <a:pt x="5703438" y="1147300"/>
                    <a:pt x="5702637" y="1147166"/>
                    <a:pt x="5701837" y="1147202"/>
                  </a:cubicBezTo>
                  <a:lnTo>
                    <a:pt x="5659142" y="1149346"/>
                  </a:lnTo>
                  <a:cubicBezTo>
                    <a:pt x="5655042" y="1149550"/>
                    <a:pt x="5651404" y="1152041"/>
                    <a:pt x="5649732" y="1155785"/>
                  </a:cubicBezTo>
                  <a:lnTo>
                    <a:pt x="5630608" y="1198533"/>
                  </a:lnTo>
                  <a:cubicBezTo>
                    <a:pt x="5629354" y="1201317"/>
                    <a:pt x="5630599" y="1204590"/>
                    <a:pt x="5633383" y="1205844"/>
                  </a:cubicBezTo>
                  <a:cubicBezTo>
                    <a:pt x="5634131" y="1206182"/>
                    <a:pt x="5634949" y="1206351"/>
                    <a:pt x="5635767" y="1206334"/>
                  </a:cubicBezTo>
                  <a:lnTo>
                    <a:pt x="6040331" y="1198791"/>
                  </a:lnTo>
                  <a:cubicBezTo>
                    <a:pt x="6043391" y="1198729"/>
                    <a:pt x="6045917" y="1201166"/>
                    <a:pt x="6045980" y="1204226"/>
                  </a:cubicBezTo>
                  <a:cubicBezTo>
                    <a:pt x="6045989" y="1204813"/>
                    <a:pt x="6045908" y="1205409"/>
                    <a:pt x="6045731" y="1205969"/>
                  </a:cubicBezTo>
                  <a:lnTo>
                    <a:pt x="6028991" y="1259933"/>
                  </a:lnTo>
                  <a:cubicBezTo>
                    <a:pt x="6027577" y="1264522"/>
                    <a:pt x="6023325" y="1267636"/>
                    <a:pt x="6018522" y="1267618"/>
                  </a:cubicBezTo>
                  <a:lnTo>
                    <a:pt x="5609003" y="1265723"/>
                  </a:lnTo>
                  <a:cubicBezTo>
                    <a:pt x="5604600" y="1265705"/>
                    <a:pt x="5600616" y="1268338"/>
                    <a:pt x="5598899" y="1272394"/>
                  </a:cubicBezTo>
                  <a:lnTo>
                    <a:pt x="5579864" y="1317526"/>
                  </a:lnTo>
                  <a:cubicBezTo>
                    <a:pt x="5578672" y="1320345"/>
                    <a:pt x="5579989" y="1323592"/>
                    <a:pt x="5582809" y="1324784"/>
                  </a:cubicBezTo>
                  <a:cubicBezTo>
                    <a:pt x="5583422" y="1325042"/>
                    <a:pt x="5584072" y="1325193"/>
                    <a:pt x="5584739" y="1325220"/>
                  </a:cubicBezTo>
                  <a:lnTo>
                    <a:pt x="5996143" y="1342244"/>
                  </a:lnTo>
                  <a:cubicBezTo>
                    <a:pt x="5999194" y="1342377"/>
                    <a:pt x="6001560" y="1344957"/>
                    <a:pt x="6001435" y="1348008"/>
                  </a:cubicBezTo>
                  <a:cubicBezTo>
                    <a:pt x="6001408" y="1348470"/>
                    <a:pt x="6001337" y="1348924"/>
                    <a:pt x="6001204" y="1349360"/>
                  </a:cubicBezTo>
                  <a:lnTo>
                    <a:pt x="5982614" y="1409843"/>
                  </a:lnTo>
                  <a:cubicBezTo>
                    <a:pt x="5981111" y="1414717"/>
                    <a:pt x="5976432" y="1417911"/>
                    <a:pt x="5971345" y="1417510"/>
                  </a:cubicBezTo>
                  <a:lnTo>
                    <a:pt x="5559335" y="1385623"/>
                  </a:lnTo>
                  <a:cubicBezTo>
                    <a:pt x="5554710" y="1385267"/>
                    <a:pt x="5550361" y="1387882"/>
                    <a:pt x="5548502" y="1392134"/>
                  </a:cubicBezTo>
                  <a:lnTo>
                    <a:pt x="5527590" y="1439960"/>
                  </a:lnTo>
                  <a:cubicBezTo>
                    <a:pt x="5526363" y="1442753"/>
                    <a:pt x="5527635" y="1446009"/>
                    <a:pt x="5530428" y="1447236"/>
                  </a:cubicBezTo>
                  <a:cubicBezTo>
                    <a:pt x="5530935" y="1447467"/>
                    <a:pt x="5531478" y="1447610"/>
                    <a:pt x="5532038" y="1447672"/>
                  </a:cubicBezTo>
                  <a:lnTo>
                    <a:pt x="5948832" y="1496735"/>
                  </a:lnTo>
                  <a:cubicBezTo>
                    <a:pt x="5951865" y="1497091"/>
                    <a:pt x="5954036" y="1499839"/>
                    <a:pt x="5953680" y="1502872"/>
                  </a:cubicBezTo>
                  <a:cubicBezTo>
                    <a:pt x="5953644" y="1503210"/>
                    <a:pt x="5953573" y="1503530"/>
                    <a:pt x="5953475" y="1503851"/>
                  </a:cubicBezTo>
                  <a:lnTo>
                    <a:pt x="5932591" y="1571156"/>
                  </a:lnTo>
                  <a:cubicBezTo>
                    <a:pt x="5930981" y="1576351"/>
                    <a:pt x="5925795" y="1579562"/>
                    <a:pt x="5920423" y="1578699"/>
                  </a:cubicBezTo>
                  <a:lnTo>
                    <a:pt x="5507213" y="1511651"/>
                  </a:lnTo>
                  <a:cubicBezTo>
                    <a:pt x="5502365" y="1510868"/>
                    <a:pt x="5497598" y="1513412"/>
                    <a:pt x="5495552" y="1517878"/>
                  </a:cubicBezTo>
                  <a:lnTo>
                    <a:pt x="5473137" y="1568782"/>
                  </a:lnTo>
                  <a:cubicBezTo>
                    <a:pt x="5471812" y="1571797"/>
                    <a:pt x="5473173" y="1575310"/>
                    <a:pt x="5476188" y="1576636"/>
                  </a:cubicBezTo>
                  <a:cubicBezTo>
                    <a:pt x="5476580" y="1576813"/>
                    <a:pt x="5476989" y="1576938"/>
                    <a:pt x="5477407" y="1577027"/>
                  </a:cubicBezTo>
                  <a:lnTo>
                    <a:pt x="5897581" y="1661713"/>
                  </a:lnTo>
                  <a:cubicBezTo>
                    <a:pt x="5900588" y="1662318"/>
                    <a:pt x="5902536" y="1665244"/>
                    <a:pt x="5901931" y="1668250"/>
                  </a:cubicBezTo>
                  <a:cubicBezTo>
                    <a:pt x="5901886" y="1668446"/>
                    <a:pt x="5901842" y="1668642"/>
                    <a:pt x="5901779" y="1668829"/>
                  </a:cubicBezTo>
                  <a:lnTo>
                    <a:pt x="5879881" y="1739336"/>
                  </a:lnTo>
                  <a:cubicBezTo>
                    <a:pt x="5878173" y="1744824"/>
                    <a:pt x="5872507" y="1748044"/>
                    <a:pt x="5866921" y="1746710"/>
                  </a:cubicBezTo>
                  <a:lnTo>
                    <a:pt x="5448099" y="1646396"/>
                  </a:lnTo>
                  <a:cubicBezTo>
                    <a:pt x="5442922" y="1645160"/>
                    <a:pt x="5437612" y="1647837"/>
                    <a:pt x="5435522" y="1652729"/>
                  </a:cubicBezTo>
                  <a:lnTo>
                    <a:pt x="5412076" y="1707778"/>
                  </a:lnTo>
                  <a:cubicBezTo>
                    <a:pt x="5410875" y="1710598"/>
                    <a:pt x="5412191" y="1713844"/>
                    <a:pt x="5415011" y="1715045"/>
                  </a:cubicBezTo>
                  <a:cubicBezTo>
                    <a:pt x="5415215" y="1715134"/>
                    <a:pt x="5415420" y="1715205"/>
                    <a:pt x="5415634" y="1715267"/>
                  </a:cubicBezTo>
                  <a:lnTo>
                    <a:pt x="5839979" y="1839179"/>
                  </a:lnTo>
                  <a:cubicBezTo>
                    <a:pt x="5842915" y="1840042"/>
                    <a:pt x="5844605" y="1843119"/>
                    <a:pt x="5843742" y="1846054"/>
                  </a:cubicBezTo>
                  <a:cubicBezTo>
                    <a:pt x="5843733" y="1846081"/>
                    <a:pt x="5843724" y="1846117"/>
                    <a:pt x="5843715" y="1846143"/>
                  </a:cubicBezTo>
                  <a:lnTo>
                    <a:pt x="5812584" y="1946404"/>
                  </a:lnTo>
                  <a:cubicBezTo>
                    <a:pt x="5811668" y="1949321"/>
                    <a:pt x="5808564" y="1950940"/>
                    <a:pt x="5805646" y="1950024"/>
                  </a:cubicBezTo>
                  <a:cubicBezTo>
                    <a:pt x="5805584" y="1950006"/>
                    <a:pt x="5805530" y="1949980"/>
                    <a:pt x="5805468" y="1949962"/>
                  </a:cubicBezTo>
                  <a:lnTo>
                    <a:pt x="5377075" y="1799375"/>
                  </a:lnTo>
                  <a:cubicBezTo>
                    <a:pt x="5365859" y="1795435"/>
                    <a:pt x="5354056" y="1793416"/>
                    <a:pt x="5342173" y="1793416"/>
                  </a:cubicBezTo>
                  <a:lnTo>
                    <a:pt x="0" y="1792576"/>
                  </a:lnTo>
                </a:path>
              </a:pathLst>
            </a:custGeom>
            <a:noFill/>
            <a:ln w="6220" cap="rnd">
              <a:solidFill>
                <a:schemeClr val="accent1"/>
              </a:solidFill>
              <a:prstDash val="solid"/>
              <a:round/>
            </a:ln>
          </p:spPr>
          <p:txBody>
            <a:bodyPr rtlCol="0" anchor="ctr"/>
            <a:lstStyle/>
            <a:p>
              <a:endParaRPr lang="zh-CN" altLang="en-US" dirty="0"/>
            </a:p>
          </p:txBody>
        </p:sp>
      </p:grpSp>
      <p:sp>
        <p:nvSpPr>
          <p:cNvPr id="34" name="文本框 33"/>
          <p:cNvSpPr txBox="1"/>
          <p:nvPr/>
        </p:nvSpPr>
        <p:spPr>
          <a:xfrm>
            <a:off x="582930" y="1547495"/>
            <a:ext cx="2337435" cy="464185"/>
          </a:xfrm>
          <a:prstGeom prst="rect">
            <a:avLst/>
          </a:prstGeom>
          <a:noFill/>
        </p:spPr>
        <p:txBody>
          <a:bodyPr wrap="square" rtlCol="0">
            <a:noAutofit/>
          </a:bodyPr>
          <a:lstStyle/>
          <a:p>
            <a:r>
              <a:rPr lang="zh-CN" altLang="en-US" sz="2000" b="1" dirty="0">
                <a:solidFill>
                  <a:schemeClr val="accent1"/>
                </a:solidFill>
                <a:latin typeface="+mn-ea"/>
              </a:rPr>
              <a:t>薪酬福利</a:t>
            </a:r>
            <a:endParaRPr lang="zh-CN" altLang="en-US" sz="2000" b="1" dirty="0">
              <a:solidFill>
                <a:schemeClr val="accent1"/>
              </a:solidFill>
              <a:latin typeface="+mn-ea"/>
            </a:endParaRPr>
          </a:p>
        </p:txBody>
      </p:sp>
      <p:sp>
        <p:nvSpPr>
          <p:cNvPr id="35" name="文本框 34"/>
          <p:cNvSpPr txBox="1"/>
          <p:nvPr/>
        </p:nvSpPr>
        <p:spPr>
          <a:xfrm>
            <a:off x="788670" y="1936115"/>
            <a:ext cx="6174740" cy="4337050"/>
          </a:xfrm>
          <a:prstGeom prst="rect">
            <a:avLst/>
          </a:prstGeom>
          <a:noFill/>
        </p:spPr>
        <p:txBody>
          <a:bodyPr wrap="square" rtlCol="0">
            <a:noAutofit/>
          </a:bodyPr>
          <a:lstStyle/>
          <a:p>
            <a:pPr>
              <a:lnSpc>
                <a:spcPct val="150000"/>
              </a:lnSpc>
              <a:spcAft>
                <a:spcPts val="600"/>
              </a:spcAft>
            </a:pPr>
            <a:r>
              <a:rPr lang="en-US" altLang="zh-CN" sz="1400" dirty="0"/>
              <a:t>1</a:t>
            </a:r>
            <a:r>
              <a:rPr lang="zh-CN" altLang="en-US" sz="1400" dirty="0"/>
              <a:t>、固定薪酬：固定月薪</a:t>
            </a:r>
            <a:r>
              <a:rPr lang="en-US" altLang="zh-CN" sz="1400" dirty="0"/>
              <a:t>+</a:t>
            </a:r>
            <a:r>
              <a:rPr lang="zh-CN" altLang="en-US" sz="1400" dirty="0"/>
              <a:t>司龄工资</a:t>
            </a:r>
            <a:r>
              <a:rPr lang="en-US" altLang="zh-CN" sz="1400" dirty="0"/>
              <a:t>+</a:t>
            </a:r>
            <a:r>
              <a:rPr lang="zh-CN" altLang="en-US" sz="1400" dirty="0"/>
              <a:t>岗位津贴</a:t>
            </a:r>
            <a:r>
              <a:rPr lang="en-US" altLang="zh-CN" sz="1400" dirty="0"/>
              <a:t>+</a:t>
            </a:r>
            <a:r>
              <a:rPr lang="zh-CN" altLang="en-US" sz="1400" dirty="0"/>
              <a:t>运行人员夜班费</a:t>
            </a:r>
            <a:endParaRPr lang="zh-CN" altLang="en-US" sz="1400" dirty="0"/>
          </a:p>
          <a:p>
            <a:pPr>
              <a:lnSpc>
                <a:spcPct val="150000"/>
              </a:lnSpc>
              <a:spcAft>
                <a:spcPts val="600"/>
              </a:spcAft>
            </a:pPr>
            <a:r>
              <a:rPr lang="en-US" altLang="zh-CN" sz="1400" dirty="0"/>
              <a:t>2</a:t>
            </a:r>
            <a:r>
              <a:rPr lang="zh-CN" altLang="en-US" sz="1400" dirty="0"/>
              <a:t>、职业资格及专业技术补贴</a:t>
            </a:r>
            <a:endParaRPr lang="zh-CN" altLang="en-US" sz="1400" dirty="0"/>
          </a:p>
          <a:p>
            <a:pPr>
              <a:lnSpc>
                <a:spcPct val="150000"/>
              </a:lnSpc>
              <a:spcAft>
                <a:spcPts val="600"/>
              </a:spcAft>
            </a:pPr>
            <a:r>
              <a:rPr lang="en-US" altLang="zh-CN" sz="1400" dirty="0"/>
              <a:t>3</a:t>
            </a:r>
            <a:r>
              <a:rPr lang="zh-CN" altLang="en-US" sz="1400" dirty="0"/>
              <a:t>、绩效奖金：年终奖</a:t>
            </a:r>
            <a:r>
              <a:rPr lang="en-US" altLang="zh-CN" sz="1400" dirty="0"/>
              <a:t>+</a:t>
            </a:r>
            <a:r>
              <a:rPr lang="zh-CN" altLang="en-US" sz="1400" dirty="0"/>
              <a:t>月度绩效</a:t>
            </a:r>
            <a:endParaRPr lang="zh-CN" altLang="en-US" sz="1400" dirty="0"/>
          </a:p>
          <a:p>
            <a:pPr>
              <a:lnSpc>
                <a:spcPct val="150000"/>
              </a:lnSpc>
              <a:spcAft>
                <a:spcPts val="600"/>
              </a:spcAft>
            </a:pPr>
            <a:r>
              <a:rPr lang="en-US" altLang="zh-CN" sz="1400" dirty="0"/>
              <a:t>3</a:t>
            </a:r>
            <a:r>
              <a:rPr lang="zh-CN" altLang="en-US" sz="1400" dirty="0"/>
              <a:t>、福利：</a:t>
            </a:r>
            <a:endParaRPr lang="zh-CN" altLang="en-US" sz="1400" dirty="0"/>
          </a:p>
          <a:p>
            <a:pPr>
              <a:lnSpc>
                <a:spcPct val="150000"/>
              </a:lnSpc>
              <a:spcAft>
                <a:spcPts val="600"/>
              </a:spcAft>
            </a:pPr>
            <a:r>
              <a:rPr lang="zh-CN" altLang="en-US" sz="1400" dirty="0"/>
              <a:t> </a:t>
            </a:r>
            <a:r>
              <a:rPr lang="en-US" altLang="zh-CN" sz="1400" dirty="0"/>
              <a:t>          </a:t>
            </a:r>
            <a:r>
              <a:rPr lang="zh-CN" altLang="en-US" sz="1400" dirty="0"/>
              <a:t>（</a:t>
            </a:r>
            <a:r>
              <a:rPr lang="en-US" altLang="zh-CN" sz="1400" dirty="0"/>
              <a:t>1</a:t>
            </a:r>
            <a:r>
              <a:rPr lang="zh-CN" altLang="en-US" sz="1400" dirty="0"/>
              <a:t>）六险三金（五险一金</a:t>
            </a:r>
            <a:r>
              <a:rPr lang="en-US" altLang="zh-CN" sz="1400" dirty="0"/>
              <a:t>+</a:t>
            </a:r>
            <a:r>
              <a:rPr lang="zh-CN" altLang="en-US" sz="1400" dirty="0"/>
              <a:t>商业保险</a:t>
            </a:r>
            <a:r>
              <a:rPr lang="en-US" altLang="zh-CN" sz="1400" dirty="0"/>
              <a:t>+</a:t>
            </a:r>
            <a:r>
              <a:rPr lang="zh-CN" altLang="en-US" sz="1400" dirty="0"/>
              <a:t>企业年金</a:t>
            </a:r>
            <a:r>
              <a:rPr lang="en-US" altLang="zh-CN" sz="1400" dirty="0"/>
              <a:t>+</a:t>
            </a:r>
            <a:r>
              <a:rPr lang="zh-CN" altLang="en-US" sz="1400" dirty="0"/>
              <a:t>健康管理基金）</a:t>
            </a:r>
            <a:endParaRPr lang="zh-CN" altLang="en-US" sz="1400" dirty="0"/>
          </a:p>
          <a:p>
            <a:pPr>
              <a:lnSpc>
                <a:spcPct val="150000"/>
              </a:lnSpc>
              <a:spcAft>
                <a:spcPts val="600"/>
              </a:spcAft>
            </a:pPr>
            <a:r>
              <a:rPr lang="en-US" altLang="zh-CN" sz="1400" dirty="0"/>
              <a:t>           </a:t>
            </a:r>
            <a:r>
              <a:rPr lang="zh-CN" altLang="en-US" sz="1400" dirty="0"/>
              <a:t>（</a:t>
            </a:r>
            <a:r>
              <a:rPr lang="en-US" altLang="zh-CN" sz="1400" dirty="0"/>
              <a:t>2</a:t>
            </a:r>
            <a:r>
              <a:rPr lang="zh-CN" altLang="en-US" sz="1400" dirty="0"/>
              <a:t>）防暑降温津贴、取暖津贴等；</a:t>
            </a:r>
            <a:endParaRPr lang="en-US" altLang="zh-CN" sz="1400" dirty="0"/>
          </a:p>
          <a:p>
            <a:pPr>
              <a:lnSpc>
                <a:spcPct val="150000"/>
              </a:lnSpc>
              <a:spcAft>
                <a:spcPts val="600"/>
              </a:spcAft>
            </a:pPr>
            <a:r>
              <a:rPr lang="en-US" altLang="zh-CN" sz="1400" dirty="0"/>
              <a:t>           </a:t>
            </a:r>
            <a:r>
              <a:rPr lang="zh-CN" altLang="en-US" sz="1400" dirty="0"/>
              <a:t>（</a:t>
            </a:r>
            <a:r>
              <a:rPr lang="en-US" altLang="zh-CN" sz="1400" dirty="0"/>
              <a:t>2</a:t>
            </a:r>
            <a:r>
              <a:rPr lang="zh-CN" altLang="en-US" sz="1400" dirty="0"/>
              <a:t>）工会福利（节日福利、生日、结婚、生育等礼</a:t>
            </a:r>
            <a:r>
              <a:rPr lang="en-US" altLang="zh-CN" sz="1400" dirty="0"/>
              <a:t>      </a:t>
            </a:r>
            <a:r>
              <a:rPr lang="zh-CN" altLang="en-US" sz="1400" dirty="0"/>
              <a:t>金）、劳保费；</a:t>
            </a:r>
            <a:endParaRPr lang="zh-CN" altLang="en-US" sz="1400" dirty="0"/>
          </a:p>
          <a:p>
            <a:pPr>
              <a:lnSpc>
                <a:spcPct val="150000"/>
              </a:lnSpc>
              <a:spcAft>
                <a:spcPts val="600"/>
              </a:spcAft>
            </a:pPr>
            <a:r>
              <a:rPr lang="zh-CN" altLang="en-US" sz="1400" dirty="0"/>
              <a:t> </a:t>
            </a:r>
            <a:r>
              <a:rPr lang="en-US" altLang="zh-CN" sz="1400" dirty="0"/>
              <a:t>          </a:t>
            </a:r>
            <a:r>
              <a:rPr lang="zh-CN" altLang="en-US" sz="1400" dirty="0"/>
              <a:t>（</a:t>
            </a:r>
            <a:r>
              <a:rPr lang="en-US" altLang="zh-CN" sz="1400" dirty="0"/>
              <a:t>3</a:t>
            </a:r>
            <a:r>
              <a:rPr lang="zh-CN" altLang="en-US" sz="1400" dirty="0"/>
              <a:t>）员工宿舍、工作餐；</a:t>
            </a:r>
            <a:endParaRPr lang="zh-CN" altLang="en-US" sz="1400" dirty="0"/>
          </a:p>
          <a:p>
            <a:pPr>
              <a:lnSpc>
                <a:spcPct val="150000"/>
              </a:lnSpc>
              <a:spcAft>
                <a:spcPts val="600"/>
              </a:spcAft>
            </a:pPr>
            <a:r>
              <a:rPr lang="zh-CN" altLang="en-US" sz="1400" dirty="0"/>
              <a:t> </a:t>
            </a:r>
            <a:r>
              <a:rPr lang="en-US" altLang="zh-CN" sz="1400" dirty="0"/>
              <a:t>          </a:t>
            </a:r>
            <a:r>
              <a:rPr lang="zh-CN" altLang="en-US" sz="1400" dirty="0"/>
              <a:t>（</a:t>
            </a:r>
            <a:r>
              <a:rPr lang="en-US" altLang="zh-CN" sz="1400" dirty="0"/>
              <a:t>4</a:t>
            </a:r>
            <a:r>
              <a:rPr lang="zh-CN" altLang="en-US" sz="1400" dirty="0"/>
              <a:t>）健康体检、团建活动等；</a:t>
            </a:r>
            <a:endParaRPr lang="zh-CN" altLang="en-US" sz="1400" dirty="0"/>
          </a:p>
          <a:p>
            <a:pPr>
              <a:lnSpc>
                <a:spcPct val="150000"/>
              </a:lnSpc>
              <a:spcAft>
                <a:spcPts val="600"/>
              </a:spcAft>
            </a:pPr>
            <a:r>
              <a:rPr lang="zh-CN" altLang="en-US" sz="1400" dirty="0"/>
              <a:t> </a:t>
            </a:r>
            <a:r>
              <a:rPr lang="en-US" altLang="zh-CN" sz="1400" dirty="0"/>
              <a:t>          </a:t>
            </a:r>
            <a:r>
              <a:rPr lang="zh-CN" altLang="en-US" sz="1400" dirty="0"/>
              <a:t>（</a:t>
            </a:r>
            <a:r>
              <a:rPr lang="en-US" altLang="zh-CN" sz="1400" dirty="0"/>
              <a:t>5</a:t>
            </a:r>
            <a:r>
              <a:rPr lang="zh-CN" altLang="en-US" sz="1400" dirty="0"/>
              <a:t>）年休假、有薪事假、有薪事假、育儿假等。</a:t>
            </a:r>
            <a:endParaRPr lang="zh-CN" altLang="en-US" sz="1400" dirty="0"/>
          </a:p>
          <a:p>
            <a:pPr>
              <a:lnSpc>
                <a:spcPct val="150000"/>
              </a:lnSpc>
              <a:spcAft>
                <a:spcPts val="600"/>
              </a:spcAft>
            </a:pPr>
            <a:r>
              <a:rPr lang="en-US" altLang="zh-CN" sz="1400" dirty="0"/>
              <a:t>4</a:t>
            </a:r>
            <a:r>
              <a:rPr lang="zh-CN" altLang="en-US" sz="1400" dirty="0"/>
              <a:t>、用工形式：经综合面试合格后录用的</a:t>
            </a:r>
            <a:r>
              <a:rPr lang="en-US" altLang="zh-CN" sz="1400" dirty="0"/>
              <a:t>2026</a:t>
            </a:r>
            <a:r>
              <a:rPr lang="zh-CN" altLang="en-US" sz="1400" dirty="0"/>
              <a:t>届毕业生取得毕业证后签订劳动合同，试用期</a:t>
            </a:r>
            <a:r>
              <a:rPr lang="en-US" altLang="zh-CN" sz="1400" dirty="0"/>
              <a:t>6</a:t>
            </a:r>
            <a:r>
              <a:rPr lang="zh-CN" altLang="en-US" sz="1400" dirty="0"/>
              <a:t>个月。（未取得毕业证的在校学生可提供实习岗位）</a:t>
            </a:r>
            <a:endParaRPr lang="zh-CN" altLang="en-US" sz="1400" dirty="0"/>
          </a:p>
          <a:p>
            <a:pPr>
              <a:lnSpc>
                <a:spcPct val="150000"/>
              </a:lnSpc>
              <a:spcAft>
                <a:spcPts val="600"/>
              </a:spcAft>
            </a:pPr>
            <a:r>
              <a:rPr lang="en-US" altLang="zh-CN" sz="1200" dirty="0"/>
              <a:t>   </a:t>
            </a:r>
            <a:endParaRPr lang="en-US" altLang="zh-CN" sz="1200" dirty="0"/>
          </a:p>
        </p:txBody>
      </p:sp>
      <p:sp>
        <p:nvSpPr>
          <p:cNvPr id="20" name="文本占位符 19"/>
          <p:cNvSpPr>
            <a:spLocks noGrp="1"/>
          </p:cNvSpPr>
          <p:nvPr>
            <p:ph type="body" sz="quarter" idx="10"/>
          </p:nvPr>
        </p:nvSpPr>
        <p:spPr/>
        <p:txBody>
          <a:bodyPr>
            <a:normAutofit lnSpcReduction="20000"/>
          </a:bodyPr>
          <a:lstStyle/>
          <a:p>
            <a:r>
              <a:rPr lang="zh-CN" altLang="en-US"/>
              <a:t>薪酬福利待遇</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蓝色的天空和建筑&#10;&#10;中度可信度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矩形: 剪去对角 18"/>
          <p:cNvSpPr/>
          <p:nvPr/>
        </p:nvSpPr>
        <p:spPr>
          <a:xfrm>
            <a:off x="3389273" y="2638624"/>
            <a:ext cx="242160" cy="285840"/>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5" name="文本框 14"/>
          <p:cNvSpPr txBox="1"/>
          <p:nvPr/>
        </p:nvSpPr>
        <p:spPr>
          <a:xfrm>
            <a:off x="1276274" y="1405617"/>
            <a:ext cx="4613350" cy="2308324"/>
          </a:xfrm>
          <a:prstGeom prst="rect">
            <a:avLst/>
          </a:prstGeom>
          <a:noFill/>
        </p:spPr>
        <p:txBody>
          <a:bodyPr wrap="square" rtlCol="0">
            <a:spAutoFit/>
          </a:bodyPr>
          <a:lstStyle>
            <a:defPPr>
              <a:defRPr lang="zh-CN"/>
            </a:defPPr>
            <a:lvl1pPr algn="ctr">
              <a:defRPr sz="2000">
                <a:ln>
                  <a:solidFill>
                    <a:prstClr val="black">
                      <a:lumMod val="85000"/>
                      <a:lumOff val="15000"/>
                    </a:prstClr>
                  </a:solidFill>
                </a:ln>
                <a:noFill/>
                <a:latin typeface="Arial Black" panose="020B0A04020102020204" pitchFamily="34" charset="0"/>
                <a:ea typeface="钉钉进步体" panose="00020600040101010101" pitchFamily="18" charset="-122"/>
              </a:defRPr>
            </a:lvl1pPr>
          </a:lstStyle>
          <a:p>
            <a:pPr algn="l"/>
            <a:r>
              <a:rPr lang="en-US" altLang="zh-CN" sz="7200" dirty="0">
                <a:ln w="15875">
                  <a:solidFill>
                    <a:prstClr val="black">
                      <a:lumMod val="85000"/>
                      <a:lumOff val="15000"/>
                    </a:prstClr>
                  </a:solidFill>
                </a:ln>
              </a:rPr>
              <a:t>THANK</a:t>
            </a:r>
            <a:endParaRPr lang="en-US" altLang="zh-CN" sz="7200" dirty="0">
              <a:ln w="15875">
                <a:solidFill>
                  <a:prstClr val="black">
                    <a:lumMod val="85000"/>
                    <a:lumOff val="15000"/>
                  </a:prstClr>
                </a:solidFill>
              </a:ln>
            </a:endParaRPr>
          </a:p>
          <a:p>
            <a:pPr algn="l"/>
            <a:r>
              <a:rPr lang="en-US" altLang="zh-CN" sz="7200" dirty="0">
                <a:ln w="15875">
                  <a:solidFill>
                    <a:prstClr val="black">
                      <a:lumMod val="85000"/>
                      <a:lumOff val="15000"/>
                    </a:prstClr>
                  </a:solidFill>
                </a:ln>
              </a:rPr>
              <a:t>YOU</a:t>
            </a:r>
            <a:endParaRPr lang="en-US" altLang="zh-CN" sz="7200" dirty="0">
              <a:ln w="15875">
                <a:solidFill>
                  <a:prstClr val="black">
                    <a:lumMod val="85000"/>
                    <a:lumOff val="15000"/>
                  </a:prstClr>
                </a:solidFill>
              </a:ln>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3060" y="3756025"/>
            <a:ext cx="2891790" cy="4159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草地远处有山&#10;&#10;描述已自动生成"/>
          <p:cNvPicPr>
            <a:picLocks noChangeAspect="1"/>
          </p:cNvPicPr>
          <p:nvPr/>
        </p:nvPicPr>
        <p:blipFill rotWithShape="1">
          <a:blip r:embed="rId1">
            <a:alphaModFix amt="73000"/>
            <a:extLst>
              <a:ext uri="{BEBA8EAE-BF5A-486C-A8C5-ECC9F3942E4B}">
                <a14:imgProps xmlns:a14="http://schemas.microsoft.com/office/drawing/2010/main">
                  <a14:imgLayer r:embed="rId2">
                    <a14:imgEffect>
                      <a14:saturation sat="150000"/>
                    </a14:imgEffect>
                  </a14:imgLayer>
                </a14:imgProps>
              </a:ext>
              <a:ext uri="{28A0092B-C50C-407E-A947-70E740481C1C}">
                <a14:useLocalDpi xmlns:a14="http://schemas.microsoft.com/office/drawing/2010/main" val="0"/>
              </a:ext>
            </a:extLst>
          </a:blip>
          <a:srcRect l="18111" b="18111"/>
          <a:stretch>
            <a:fillRect/>
          </a:stretch>
        </p:blipFill>
        <p:spPr>
          <a:xfrm>
            <a:off x="0" y="0"/>
            <a:ext cx="12192000" cy="6858001"/>
          </a:xfrm>
          <a:prstGeom prst="rect">
            <a:avLst/>
          </a:prstGeom>
        </p:spPr>
      </p:pic>
      <p:pic>
        <p:nvPicPr>
          <p:cNvPr id="1095" name="图片 1094" descr="蓝色的天空&#10;&#10;描述已自动生成"/>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2796"/>
            <a:ext cx="12192000" cy="6858000"/>
          </a:xfrm>
          <a:prstGeom prst="rect">
            <a:avLst/>
          </a:prstGeom>
        </p:spPr>
      </p:pic>
      <p:grpSp>
        <p:nvGrpSpPr>
          <p:cNvPr id="1034" name="组合 1033"/>
          <p:cNvGrpSpPr/>
          <p:nvPr/>
        </p:nvGrpSpPr>
        <p:grpSpPr>
          <a:xfrm>
            <a:off x="0" y="1089162"/>
            <a:ext cx="5930240" cy="620773"/>
            <a:chOff x="-342239" y="684890"/>
            <a:chExt cx="5930240" cy="620773"/>
          </a:xfrm>
        </p:grpSpPr>
        <p:sp>
          <p:nvSpPr>
            <p:cNvPr id="1032" name="矩形 1031"/>
            <p:cNvSpPr/>
            <p:nvPr/>
          </p:nvSpPr>
          <p:spPr>
            <a:xfrm>
              <a:off x="-342239" y="684890"/>
              <a:ext cx="5930240" cy="620773"/>
            </a:xfrm>
            <a:prstGeom prst="rect">
              <a:avLst/>
            </a:prstGeom>
            <a:gradFill flip="none" rotWithShape="1">
              <a:gsLst>
                <a:gs pos="47000">
                  <a:srgbClr val="009342">
                    <a:alpha val="70000"/>
                  </a:srgbClr>
                </a:gs>
                <a:gs pos="100000">
                  <a:schemeClr val="accent1"/>
                </a:gs>
                <a:gs pos="0">
                  <a:schemeClr val="accent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62" name="文本框 61"/>
            <p:cNvSpPr txBox="1"/>
            <p:nvPr/>
          </p:nvSpPr>
          <p:spPr>
            <a:xfrm>
              <a:off x="4638391" y="768591"/>
              <a:ext cx="887698" cy="461665"/>
            </a:xfrm>
            <a:prstGeom prst="rect">
              <a:avLst/>
            </a:prstGeom>
            <a:noFill/>
          </p:spPr>
          <p:txBody>
            <a:bodyPr wrap="square" rtlCol="0">
              <a:spAutoFit/>
            </a:bodyPr>
            <a:lstStyle/>
            <a:p>
              <a:pPr algn="ctr"/>
              <a:r>
                <a:rPr lang="zh-CN" altLang="en-US" sz="24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目录</a:t>
              </a:r>
              <a:endParaRPr lang="zh-CN" altLang="en-US" sz="24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033" name="文本框 1032"/>
            <p:cNvSpPr txBox="1"/>
            <p:nvPr/>
          </p:nvSpPr>
          <p:spPr>
            <a:xfrm>
              <a:off x="2664044" y="742035"/>
              <a:ext cx="2327056" cy="523220"/>
            </a:xfrm>
            <a:prstGeom prst="rect">
              <a:avLst/>
            </a:prstGeom>
            <a:noFill/>
          </p:spPr>
          <p:txBody>
            <a:bodyPr wrap="square" rtlCol="0">
              <a:spAutoFit/>
            </a:bodyPr>
            <a:lstStyle/>
            <a:p>
              <a:pPr algn="ctr"/>
              <a:r>
                <a:rPr lang="en-US" altLang="zh-CN" sz="2800" dirty="0">
                  <a:solidFill>
                    <a:schemeClr val="bg1">
                      <a:alpha val="50000"/>
                    </a:schemeClr>
                  </a:solidFill>
                  <a:latin typeface="微软雅黑" panose="020B0503020204020204" pitchFamily="34" charset="-122"/>
                  <a:ea typeface="微软雅黑" panose="020B0503020204020204" pitchFamily="34" charset="-122"/>
                </a:rPr>
                <a:t>CONTENT</a:t>
              </a:r>
              <a:endParaRPr lang="zh-CN" altLang="en-US" sz="2800" dirty="0">
                <a:solidFill>
                  <a:schemeClr val="bg1">
                    <a:alpha val="50000"/>
                  </a:schemeClr>
                </a:solidFill>
                <a:latin typeface="微软雅黑" panose="020B0503020204020204" pitchFamily="34" charset="-122"/>
                <a:ea typeface="微软雅黑" panose="020B0503020204020204" pitchFamily="34" charset="-122"/>
              </a:endParaRPr>
            </a:p>
          </p:txBody>
        </p:sp>
      </p:grpSp>
      <p:grpSp>
        <p:nvGrpSpPr>
          <p:cNvPr id="1196" name="组合 1195"/>
          <p:cNvGrpSpPr/>
          <p:nvPr>
            <p:custDataLst>
              <p:tags r:id="rId5"/>
            </p:custDataLst>
          </p:nvPr>
        </p:nvGrpSpPr>
        <p:grpSpPr>
          <a:xfrm>
            <a:off x="1332162" y="1872778"/>
            <a:ext cx="5120346" cy="646331"/>
            <a:chOff x="1176751" y="1902003"/>
            <a:chExt cx="5120346" cy="646331"/>
          </a:xfrm>
        </p:grpSpPr>
        <p:sp>
          <p:nvSpPr>
            <p:cNvPr id="1080" name="文本框 1079"/>
            <p:cNvSpPr txBox="1"/>
            <p:nvPr>
              <p:custDataLst>
                <p:tags r:id="rId6"/>
              </p:custDataLst>
            </p:nvPr>
          </p:nvSpPr>
          <p:spPr>
            <a:xfrm>
              <a:off x="2580367" y="2014537"/>
              <a:ext cx="3716730" cy="460375"/>
            </a:xfrm>
            <a:prstGeom prst="rect">
              <a:avLst/>
            </a:prstGeom>
            <a:noFill/>
          </p:spPr>
          <p:txBody>
            <a:bodyPr wrap="square" rtlCol="0">
              <a:spAutoFit/>
            </a:bodyPr>
            <a:lstStyle/>
            <a:p>
              <a:pPr marL="0" indent="0">
                <a:buNone/>
              </a:pPr>
              <a:r>
                <a:rPr lang="zh-CN" altLang="en-US" sz="2400" dirty="0">
                  <a:solidFill>
                    <a:schemeClr val="tx2"/>
                  </a:solidFill>
                  <a:latin typeface="微软雅黑" panose="020B0503020204020204" pitchFamily="34" charset="-122"/>
                  <a:ea typeface="微软雅黑" panose="020B0503020204020204" pitchFamily="34" charset="-122"/>
                </a:rPr>
                <a:t>集团及公司简介</a:t>
              </a:r>
              <a:endParaRPr lang="zh-CN" altLang="en-US" sz="2400" dirty="0">
                <a:solidFill>
                  <a:schemeClr val="tx2"/>
                </a:solidFill>
                <a:latin typeface="微软雅黑" panose="020B0503020204020204" pitchFamily="34" charset="-122"/>
                <a:ea typeface="微软雅黑" panose="020B0503020204020204" pitchFamily="34" charset="-122"/>
              </a:endParaRPr>
            </a:p>
          </p:txBody>
        </p:sp>
        <p:sp>
          <p:nvSpPr>
            <p:cNvPr id="1169" name="矩形: 剪去对角 1168"/>
            <p:cNvSpPr/>
            <p:nvPr>
              <p:custDataLst>
                <p:tags r:id="rId7"/>
              </p:custDataLst>
            </p:nvPr>
          </p:nvSpPr>
          <p:spPr>
            <a:xfrm>
              <a:off x="1233488" y="2029986"/>
              <a:ext cx="97848" cy="104136"/>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70" name="文本框 1169"/>
            <p:cNvSpPr txBox="1"/>
            <p:nvPr>
              <p:custDataLst>
                <p:tags r:id="rId8"/>
              </p:custDataLst>
            </p:nvPr>
          </p:nvSpPr>
          <p:spPr>
            <a:xfrm>
              <a:off x="1176751" y="1902003"/>
              <a:ext cx="893867" cy="646331"/>
            </a:xfrm>
            <a:prstGeom prst="rect">
              <a:avLst/>
            </a:prstGeom>
            <a:noFill/>
          </p:spPr>
          <p:txBody>
            <a:bodyPr wrap="square" rtlCol="0">
              <a:spAutoFit/>
            </a:bodyPr>
            <a:lstStyle/>
            <a:p>
              <a:pPr algn="ctr"/>
              <a:r>
                <a:rPr lang="en-US" altLang="zh-CN" sz="3600" dirty="0">
                  <a:ln>
                    <a:solidFill>
                      <a:prstClr val="black">
                        <a:lumMod val="85000"/>
                        <a:lumOff val="15000"/>
                      </a:prstClr>
                    </a:solidFill>
                  </a:ln>
                  <a:noFill/>
                  <a:latin typeface="Arial Black" panose="020B0A04020102020204" pitchFamily="34" charset="0"/>
                  <a:ea typeface="钉钉进步体" panose="00020600040101010101" pitchFamily="18" charset="-122"/>
                </a:rPr>
                <a:t>01.</a:t>
              </a:r>
              <a:endParaRPr lang="zh-CN" altLang="en-US" sz="36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grpSp>
      <p:grpSp>
        <p:nvGrpSpPr>
          <p:cNvPr id="1197" name="组合 1196"/>
          <p:cNvGrpSpPr/>
          <p:nvPr>
            <p:custDataLst>
              <p:tags r:id="rId9"/>
            </p:custDataLst>
          </p:nvPr>
        </p:nvGrpSpPr>
        <p:grpSpPr>
          <a:xfrm>
            <a:off x="1332162" y="2657287"/>
            <a:ext cx="5098756" cy="646331"/>
            <a:chOff x="1176751" y="2686512"/>
            <a:chExt cx="5098756" cy="646331"/>
          </a:xfrm>
        </p:grpSpPr>
        <p:sp>
          <p:nvSpPr>
            <p:cNvPr id="4" name="文本框 3"/>
            <p:cNvSpPr txBox="1"/>
            <p:nvPr>
              <p:custDataLst>
                <p:tags r:id="rId10"/>
              </p:custDataLst>
            </p:nvPr>
          </p:nvSpPr>
          <p:spPr>
            <a:xfrm>
              <a:off x="2558777" y="2792812"/>
              <a:ext cx="3716730" cy="460375"/>
            </a:xfrm>
            <a:prstGeom prst="rect">
              <a:avLst/>
            </a:prstGeom>
            <a:noFill/>
          </p:spPr>
          <p:txBody>
            <a:bodyPr wrap="square" rtlCol="0">
              <a:spAutoFit/>
            </a:bodyPr>
            <a:lstStyle/>
            <a:p>
              <a:pPr marL="0" indent="0">
                <a:buNone/>
              </a:pPr>
              <a:r>
                <a:rPr lang="zh-CN" altLang="en-US" sz="2400" dirty="0">
                  <a:solidFill>
                    <a:schemeClr val="tx2"/>
                  </a:solidFill>
                  <a:latin typeface="微软雅黑" panose="020B0503020204020204" pitchFamily="34" charset="-122"/>
                  <a:ea typeface="微软雅黑" panose="020B0503020204020204" pitchFamily="34" charset="-122"/>
                </a:rPr>
                <a:t>工作环境</a:t>
              </a:r>
              <a:endParaRPr lang="zh-CN" altLang="en-US" sz="2400" dirty="0">
                <a:solidFill>
                  <a:schemeClr val="tx2"/>
                </a:solidFill>
                <a:latin typeface="微软雅黑" panose="020B0503020204020204" pitchFamily="34" charset="-122"/>
                <a:ea typeface="微软雅黑" panose="020B0503020204020204" pitchFamily="34" charset="-122"/>
              </a:endParaRPr>
            </a:p>
          </p:txBody>
        </p:sp>
        <p:sp>
          <p:nvSpPr>
            <p:cNvPr id="1174" name="矩形: 剪去对角 1173"/>
            <p:cNvSpPr/>
            <p:nvPr>
              <p:custDataLst>
                <p:tags r:id="rId11"/>
              </p:custDataLst>
            </p:nvPr>
          </p:nvSpPr>
          <p:spPr>
            <a:xfrm>
              <a:off x="1233488" y="2814495"/>
              <a:ext cx="97848" cy="104136"/>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75" name="文本框 1174"/>
            <p:cNvSpPr txBox="1"/>
            <p:nvPr>
              <p:custDataLst>
                <p:tags r:id="rId12"/>
              </p:custDataLst>
            </p:nvPr>
          </p:nvSpPr>
          <p:spPr>
            <a:xfrm>
              <a:off x="1176751" y="2686512"/>
              <a:ext cx="893867" cy="646331"/>
            </a:xfrm>
            <a:prstGeom prst="rect">
              <a:avLst/>
            </a:prstGeom>
            <a:noFill/>
          </p:spPr>
          <p:txBody>
            <a:bodyPr wrap="square" rtlCol="0">
              <a:spAutoFit/>
            </a:bodyPr>
            <a:lstStyle/>
            <a:p>
              <a:pPr algn="ctr"/>
              <a:r>
                <a:rPr lang="en-US" altLang="zh-CN" sz="3600" dirty="0">
                  <a:ln>
                    <a:solidFill>
                      <a:prstClr val="black">
                        <a:lumMod val="85000"/>
                        <a:lumOff val="15000"/>
                      </a:prstClr>
                    </a:solidFill>
                  </a:ln>
                  <a:noFill/>
                  <a:latin typeface="Arial Black" panose="020B0A04020102020204" pitchFamily="34" charset="0"/>
                  <a:ea typeface="钉钉进步体" panose="00020600040101010101" pitchFamily="18" charset="-122"/>
                </a:rPr>
                <a:t>02.</a:t>
              </a:r>
              <a:endParaRPr lang="zh-CN" altLang="en-US" sz="36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grpSp>
      <p:grpSp>
        <p:nvGrpSpPr>
          <p:cNvPr id="1198" name="组合 1197"/>
          <p:cNvGrpSpPr/>
          <p:nvPr>
            <p:custDataLst>
              <p:tags r:id="rId13"/>
            </p:custDataLst>
          </p:nvPr>
        </p:nvGrpSpPr>
        <p:grpSpPr>
          <a:xfrm>
            <a:off x="1332162" y="3429731"/>
            <a:ext cx="5098756" cy="574675"/>
            <a:chOff x="1176751" y="3458956"/>
            <a:chExt cx="5098756" cy="574675"/>
          </a:xfrm>
        </p:grpSpPr>
        <p:sp>
          <p:nvSpPr>
            <p:cNvPr id="10" name="文本框 9"/>
            <p:cNvSpPr txBox="1"/>
            <p:nvPr>
              <p:custDataLst>
                <p:tags r:id="rId14"/>
              </p:custDataLst>
            </p:nvPr>
          </p:nvSpPr>
          <p:spPr>
            <a:xfrm>
              <a:off x="2558777" y="3571087"/>
              <a:ext cx="3716730" cy="460375"/>
            </a:xfrm>
            <a:prstGeom prst="rect">
              <a:avLst/>
            </a:prstGeom>
            <a:noFill/>
          </p:spPr>
          <p:txBody>
            <a:bodyPr wrap="square" rtlCol="0">
              <a:spAutoFit/>
            </a:bodyPr>
            <a:lstStyle/>
            <a:p>
              <a:pPr marL="0" indent="0">
                <a:buNone/>
              </a:pPr>
              <a:r>
                <a:rPr lang="zh-CN" altLang="en-US" sz="2400" dirty="0">
                  <a:solidFill>
                    <a:schemeClr val="tx2"/>
                  </a:solidFill>
                  <a:latin typeface="微软雅黑" panose="020B0503020204020204" pitchFamily="34" charset="-122"/>
                  <a:ea typeface="微软雅黑" panose="020B0503020204020204" pitchFamily="34" charset="-122"/>
                </a:rPr>
                <a:t>招聘岗位</a:t>
              </a:r>
              <a:endParaRPr lang="zh-CN" altLang="en-US" sz="2400" dirty="0">
                <a:solidFill>
                  <a:schemeClr val="tx2"/>
                </a:solidFill>
                <a:latin typeface="微软雅黑" panose="020B0503020204020204" pitchFamily="34" charset="-122"/>
                <a:ea typeface="微软雅黑" panose="020B0503020204020204" pitchFamily="34" charset="-122"/>
              </a:endParaRPr>
            </a:p>
          </p:txBody>
        </p:sp>
        <p:sp>
          <p:nvSpPr>
            <p:cNvPr id="1177" name="矩形: 剪去对角 1176"/>
            <p:cNvSpPr/>
            <p:nvPr>
              <p:custDataLst>
                <p:tags r:id="rId15"/>
              </p:custDataLst>
            </p:nvPr>
          </p:nvSpPr>
          <p:spPr>
            <a:xfrm>
              <a:off x="1233488" y="3599004"/>
              <a:ext cx="97848" cy="104136"/>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78" name="文本框 1177"/>
            <p:cNvSpPr txBox="1"/>
            <p:nvPr>
              <p:custDataLst>
                <p:tags r:id="rId16"/>
              </p:custDataLst>
            </p:nvPr>
          </p:nvSpPr>
          <p:spPr>
            <a:xfrm>
              <a:off x="1176751" y="3458956"/>
              <a:ext cx="894080" cy="574675"/>
            </a:xfrm>
            <a:prstGeom prst="rect">
              <a:avLst/>
            </a:prstGeom>
            <a:noFill/>
          </p:spPr>
          <p:txBody>
            <a:bodyPr wrap="square" rtlCol="0">
              <a:noAutofit/>
            </a:bodyPr>
            <a:lstStyle/>
            <a:p>
              <a:pPr algn="ctr"/>
              <a:r>
                <a:rPr lang="en-US" altLang="zh-CN" sz="3600" dirty="0">
                  <a:ln>
                    <a:solidFill>
                      <a:prstClr val="black">
                        <a:lumMod val="85000"/>
                        <a:lumOff val="15000"/>
                      </a:prstClr>
                    </a:solidFill>
                  </a:ln>
                  <a:noFill/>
                  <a:latin typeface="Arial Black" panose="020B0A04020102020204" pitchFamily="34" charset="0"/>
                  <a:ea typeface="钉钉进步体" panose="00020600040101010101" pitchFamily="18" charset="-122"/>
                </a:rPr>
                <a:t>03.</a:t>
              </a:r>
              <a:endParaRPr lang="zh-CN" altLang="en-US" sz="36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grpSp>
      <p:cxnSp>
        <p:nvCxnSpPr>
          <p:cNvPr id="1193" name="直接连接符 1192"/>
          <p:cNvCxnSpPr/>
          <p:nvPr>
            <p:custDataLst>
              <p:tags r:id="rId17"/>
            </p:custDataLst>
          </p:nvPr>
        </p:nvCxnSpPr>
        <p:spPr>
          <a:xfrm>
            <a:off x="2522161" y="2051907"/>
            <a:ext cx="0" cy="3790950"/>
          </a:xfrm>
          <a:prstGeom prst="line">
            <a:avLst/>
          </a:prstGeom>
          <a:ln>
            <a:gradFill>
              <a:gsLst>
                <a:gs pos="0">
                  <a:schemeClr val="accent1"/>
                </a:gs>
                <a:gs pos="100000">
                  <a:schemeClr val="accent1">
                    <a:alpha val="0"/>
                  </a:schemeClr>
                </a:gs>
              </a:gsLst>
              <a:lin ang="5400000" scaled="1"/>
            </a:gradFill>
          </a:ln>
        </p:spPr>
        <p:style>
          <a:lnRef idx="2">
            <a:schemeClr val="accent1"/>
          </a:lnRef>
          <a:fillRef idx="0">
            <a:schemeClr val="accent1"/>
          </a:fillRef>
          <a:effectRef idx="1">
            <a:schemeClr val="accent1"/>
          </a:effectRef>
          <a:fontRef idx="minor">
            <a:schemeClr val="tx1"/>
          </a:fontRef>
        </p:style>
      </p:cxnSp>
      <p:sp>
        <p:nvSpPr>
          <p:cNvPr id="1201" name="椭圆 1200"/>
          <p:cNvSpPr/>
          <p:nvPr>
            <p:custDataLst>
              <p:tags r:id="rId18"/>
            </p:custDataLst>
          </p:nvPr>
        </p:nvSpPr>
        <p:spPr>
          <a:xfrm>
            <a:off x="2485406" y="2025445"/>
            <a:ext cx="73509" cy="73509"/>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2" name="椭圆 1201"/>
          <p:cNvSpPr/>
          <p:nvPr>
            <p:custDataLst>
              <p:tags r:id="rId19"/>
            </p:custDataLst>
          </p:nvPr>
        </p:nvSpPr>
        <p:spPr>
          <a:xfrm>
            <a:off x="2485406" y="2806125"/>
            <a:ext cx="73509" cy="73509"/>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3" name="椭圆 1202"/>
          <p:cNvSpPr/>
          <p:nvPr>
            <p:custDataLst>
              <p:tags r:id="rId20"/>
            </p:custDataLst>
          </p:nvPr>
        </p:nvSpPr>
        <p:spPr>
          <a:xfrm>
            <a:off x="2485406" y="3586805"/>
            <a:ext cx="73509" cy="73509"/>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21">
            <a:extLst>
              <a:ext uri="{BEBA8EAE-BF5A-486C-A8C5-ECC9F3942E4B}">
                <a14:imgProps xmlns:a14="http://schemas.microsoft.com/office/drawing/2010/main">
                  <a14:imgLayer r:embed="rId22">
                    <a14:imgEffect>
                      <a14:brightnessContrast bright="10000"/>
                    </a14:imgEffect>
                    <a14:imgEffect>
                      <a14:saturation sat="120000"/>
                    </a14:imgEffect>
                  </a14:imgLayer>
                </a14:imgProps>
              </a:ext>
              <a:ext uri="{28A0092B-C50C-407E-A947-70E740481C1C}">
                <a14:useLocalDpi xmlns:a14="http://schemas.microsoft.com/office/drawing/2010/main" val="0"/>
              </a:ext>
            </a:extLst>
          </a:blip>
          <a:srcRect l="56415" t="3185" r="3668" b="21296"/>
          <a:stretch>
            <a:fillRect/>
          </a:stretch>
        </p:blipFill>
        <p:spPr>
          <a:xfrm>
            <a:off x="5702874" y="266701"/>
            <a:ext cx="5943026" cy="6324600"/>
          </a:xfrm>
          <a:prstGeom prst="rect">
            <a:avLst/>
          </a:prstGeom>
          <a:effectLst>
            <a:outerShdw blurRad="177800" dist="88900" dir="2700000" algn="tl" rotWithShape="0">
              <a:schemeClr val="accent1">
                <a:lumMod val="50000"/>
                <a:alpha val="26000"/>
              </a:schemeClr>
            </a:outerShdw>
          </a:effectLst>
        </p:spPr>
      </p:pic>
      <p:pic>
        <p:nvPicPr>
          <p:cNvPr id="7" name="图片 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9876964" y="548209"/>
            <a:ext cx="1619711" cy="415930"/>
          </a:xfrm>
          <a:prstGeom prst="rect">
            <a:avLst/>
          </a:prstGeom>
        </p:spPr>
      </p:pic>
      <p:grpSp>
        <p:nvGrpSpPr>
          <p:cNvPr id="6" name="组合 5"/>
          <p:cNvGrpSpPr/>
          <p:nvPr>
            <p:custDataLst>
              <p:tags r:id="rId24"/>
            </p:custDataLst>
          </p:nvPr>
        </p:nvGrpSpPr>
        <p:grpSpPr>
          <a:xfrm>
            <a:off x="1332230" y="4130040"/>
            <a:ext cx="5226050" cy="668020"/>
            <a:chOff x="1176751" y="3458956"/>
            <a:chExt cx="5098756" cy="574675"/>
          </a:xfrm>
        </p:grpSpPr>
        <p:sp>
          <p:nvSpPr>
            <p:cNvPr id="8" name="文本框 7"/>
            <p:cNvSpPr txBox="1"/>
            <p:nvPr>
              <p:custDataLst>
                <p:tags r:id="rId25"/>
              </p:custDataLst>
            </p:nvPr>
          </p:nvSpPr>
          <p:spPr>
            <a:xfrm>
              <a:off x="2558777" y="3571087"/>
              <a:ext cx="3716730" cy="396045"/>
            </a:xfrm>
            <a:prstGeom prst="rect">
              <a:avLst/>
            </a:prstGeom>
            <a:noFill/>
          </p:spPr>
          <p:txBody>
            <a:bodyPr wrap="square" rtlCol="0">
              <a:spAutoFit/>
            </a:bodyPr>
            <a:lstStyle/>
            <a:p>
              <a:pPr marL="0" indent="0">
                <a:buNone/>
              </a:pPr>
              <a:r>
                <a:rPr lang="zh-CN" altLang="en-US" sz="2400" dirty="0">
                  <a:solidFill>
                    <a:schemeClr val="tx2"/>
                  </a:solidFill>
                  <a:latin typeface="微软雅黑" panose="020B0503020204020204" pitchFamily="34" charset="-122"/>
                  <a:ea typeface="微软雅黑" panose="020B0503020204020204" pitchFamily="34" charset="-122"/>
                </a:rPr>
                <a:t>薪酬福利待遇</a:t>
              </a:r>
              <a:endParaRPr lang="zh-CN" altLang="en-US" sz="2400" dirty="0">
                <a:solidFill>
                  <a:schemeClr val="tx2"/>
                </a:solidFill>
                <a:latin typeface="微软雅黑" panose="020B0503020204020204" pitchFamily="34" charset="-122"/>
                <a:ea typeface="微软雅黑" panose="020B0503020204020204" pitchFamily="34" charset="-122"/>
              </a:endParaRPr>
            </a:p>
          </p:txBody>
        </p:sp>
        <p:sp>
          <p:nvSpPr>
            <p:cNvPr id="9" name="矩形: 剪去对角 1176"/>
            <p:cNvSpPr/>
            <p:nvPr>
              <p:custDataLst>
                <p:tags r:id="rId26"/>
              </p:custDataLst>
            </p:nvPr>
          </p:nvSpPr>
          <p:spPr>
            <a:xfrm>
              <a:off x="1233488" y="3599004"/>
              <a:ext cx="97848" cy="104136"/>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 name="文本框 10"/>
            <p:cNvSpPr txBox="1"/>
            <p:nvPr>
              <p:custDataLst>
                <p:tags r:id="rId27"/>
              </p:custDataLst>
            </p:nvPr>
          </p:nvSpPr>
          <p:spPr>
            <a:xfrm>
              <a:off x="1176751" y="3458956"/>
              <a:ext cx="894080" cy="574675"/>
            </a:xfrm>
            <a:prstGeom prst="rect">
              <a:avLst/>
            </a:prstGeom>
            <a:noFill/>
          </p:spPr>
          <p:txBody>
            <a:bodyPr wrap="square" rtlCol="0">
              <a:noAutofit/>
            </a:bodyPr>
            <a:lstStyle/>
            <a:p>
              <a:pPr algn="ctr"/>
              <a:r>
                <a:rPr lang="en-US" altLang="zh-CN" sz="3600" dirty="0">
                  <a:ln>
                    <a:solidFill>
                      <a:prstClr val="black">
                        <a:lumMod val="85000"/>
                        <a:lumOff val="15000"/>
                      </a:prstClr>
                    </a:solidFill>
                  </a:ln>
                  <a:noFill/>
                  <a:latin typeface="Arial Black" panose="020B0A04020102020204" pitchFamily="34" charset="0"/>
                  <a:ea typeface="钉钉进步体" panose="00020600040101010101" pitchFamily="18" charset="-122"/>
                </a:rPr>
                <a:t>04.</a:t>
              </a:r>
              <a:endParaRPr lang="zh-CN" altLang="en-US" sz="36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蓝色的天空&#10;&#10;描述已自动生成"/>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0210800" cy="6858000"/>
          </a:xfrm>
          <a:prstGeom prst="rect">
            <a:avLst/>
          </a:prstGeom>
        </p:spPr>
      </p:pic>
      <p:graphicFrame>
        <p:nvGraphicFramePr>
          <p:cNvPr id="2" name="表格 13"/>
          <p:cNvGraphicFramePr>
            <a:graphicFrameLocks noGrp="1"/>
          </p:cNvGraphicFramePr>
          <p:nvPr/>
        </p:nvGraphicFramePr>
        <p:xfrm>
          <a:off x="1093090" y="0"/>
          <a:ext cx="11098911" cy="6858000"/>
        </p:xfrm>
        <a:graphic>
          <a:graphicData uri="http://schemas.openxmlformats.org/drawingml/2006/table">
            <a:tbl>
              <a:tblPr firstRow="1" bandRow="1">
                <a:tableStyleId>{5C22544A-7EE6-4342-B048-85BDC9FD1C3A}</a:tableStyleId>
              </a:tblPr>
              <a:tblGrid>
                <a:gridCol w="1387364"/>
                <a:gridCol w="1387364"/>
                <a:gridCol w="1387364"/>
                <a:gridCol w="1387364"/>
                <a:gridCol w="1121452"/>
                <a:gridCol w="265911"/>
                <a:gridCol w="1387364"/>
                <a:gridCol w="1387364"/>
                <a:gridCol w="1387364"/>
              </a:tblGrid>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srcRect/>
                      <a:stretch>
                        <a:fillRect/>
                      </a:stretch>
                    </a:blipFill>
                  </a:tcPr>
                </a:tc>
                <a:tc rowSpan="2" hMerge="1">
                  <a:tcPr>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3">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srcRect/>
                      <a:stretch>
                        <a:fillRect/>
                      </a:stretch>
                    </a:blipFill>
                  </a:tcPr>
                </a:tc>
                <a:tc rowSpan="2" hMerge="1">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rowSpan="2"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3">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hMerge="1">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srcRect/>
                      <a:stretch>
                        <a:fillRect/>
                      </a:stretch>
                    </a:blipFill>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row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9"/>
                      <a:srcRect/>
                      <a:stretch>
                        <a:fillRect l="-6000" r="-11000"/>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10">
                        <a:alphaModFix amt="0"/>
                      </a:blip>
                      <a:srcRect/>
                      <a:tile tx="3175000" ty="0" sx="100000" sy="100000" flip="none" algn="tl"/>
                    </a:blipFill>
                  </a:tcPr>
                </a:tc>
              </a:tr>
            </a:tbl>
          </a:graphicData>
        </a:graphic>
      </p:graphicFrame>
      <p:sp>
        <p:nvSpPr>
          <p:cNvPr id="7" name="矩形 6"/>
          <p:cNvSpPr/>
          <p:nvPr/>
        </p:nvSpPr>
        <p:spPr>
          <a:xfrm>
            <a:off x="7270488" y="5712617"/>
            <a:ext cx="755634" cy="659608"/>
          </a:xfrm>
          <a:prstGeom prst="rect">
            <a:avLst/>
          </a:prstGeom>
          <a:solidFill>
            <a:schemeClr val="accent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04029" y="-1"/>
            <a:ext cx="1306671" cy="1140619"/>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剪去对角 4"/>
          <p:cNvSpPr/>
          <p:nvPr/>
        </p:nvSpPr>
        <p:spPr>
          <a:xfrm>
            <a:off x="3238500" y="1698247"/>
            <a:ext cx="317148" cy="355801"/>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 name="文本框 10"/>
          <p:cNvSpPr txBox="1"/>
          <p:nvPr/>
        </p:nvSpPr>
        <p:spPr>
          <a:xfrm>
            <a:off x="1270954" y="1412892"/>
            <a:ext cx="2982918" cy="2215991"/>
          </a:xfrm>
          <a:prstGeom prst="rect">
            <a:avLst/>
          </a:prstGeom>
          <a:noFill/>
        </p:spPr>
        <p:txBody>
          <a:bodyPr wrap="square" rtlCol="0">
            <a:spAutoFit/>
          </a:bodyPr>
          <a:lstStyle/>
          <a:p>
            <a:pPr algn="ctr"/>
            <a:r>
              <a:rPr lang="en-US" altLang="zh-CN" sz="13800" dirty="0">
                <a:ln>
                  <a:solidFill>
                    <a:prstClr val="black">
                      <a:lumMod val="85000"/>
                      <a:lumOff val="15000"/>
                    </a:prstClr>
                  </a:solidFill>
                </a:ln>
                <a:noFill/>
                <a:latin typeface="Arial Black" panose="020B0A04020102020204" pitchFamily="34" charset="0"/>
                <a:ea typeface="钉钉进步体" panose="00020600040101010101" pitchFamily="18" charset="-122"/>
              </a:rPr>
              <a:t>01.</a:t>
            </a:r>
            <a:endParaRPr lang="zh-CN" altLang="en-US" sz="138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sp>
        <p:nvSpPr>
          <p:cNvPr id="12" name="文本框 11"/>
          <p:cNvSpPr txBox="1"/>
          <p:nvPr/>
        </p:nvSpPr>
        <p:spPr>
          <a:xfrm>
            <a:off x="1433514" y="4421240"/>
            <a:ext cx="3150988" cy="369332"/>
          </a:xfrm>
          <a:prstGeom prst="rect">
            <a:avLst/>
          </a:prstGeom>
          <a:noFill/>
        </p:spPr>
        <p:txBody>
          <a:bodyPr wrap="square" rtlCol="0">
            <a:spAutoFit/>
          </a:bodyPr>
          <a:lstStyle/>
          <a:p>
            <a:pPr algn="dist"/>
            <a:r>
              <a:rPr lang="en-US" altLang="zh-CN"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rPr>
              <a:t>Everbright Greentech</a:t>
            </a:r>
            <a:endParaRPr lang="zh-CN" altLang="en-US"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3" name="文本框 12"/>
          <p:cNvSpPr txBox="1"/>
          <p:nvPr/>
        </p:nvSpPr>
        <p:spPr>
          <a:xfrm>
            <a:off x="1677354" y="3528069"/>
            <a:ext cx="5392538" cy="583565"/>
          </a:xfrm>
          <a:prstGeom prst="rect">
            <a:avLst/>
          </a:prstGeom>
          <a:noFill/>
        </p:spPr>
        <p:txBody>
          <a:bodyPr wrap="square" rtlCol="0">
            <a:spAutoFit/>
          </a:bodyPr>
          <a:lstStyle/>
          <a:p>
            <a:r>
              <a:rPr lang="zh-CN" altLang="en-US" sz="3200" b="1" spc="300" dirty="0">
                <a:solidFill>
                  <a:prstClr val="black">
                    <a:lumMod val="85000"/>
                    <a:lumOff val="15000"/>
                  </a:prstClr>
                </a:solidFill>
                <a:latin typeface="微软雅黑" panose="020B0503020204020204" pitchFamily="34" charset="-122"/>
                <a:ea typeface="微软雅黑" panose="020B0503020204020204" pitchFamily="34" charset="-122"/>
              </a:rPr>
              <a:t>集团简介</a:t>
            </a:r>
            <a:endParaRPr lang="zh-CN" altLang="en-US" sz="3200" b="1" spc="300" dirty="0">
              <a:solidFill>
                <a:prstClr val="black">
                  <a:lumMod val="85000"/>
                  <a:lumOff val="15000"/>
                </a:prstClr>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flipH="1">
            <a:off x="1385190" y="4521812"/>
            <a:ext cx="48324" cy="168187"/>
          </a:xfrm>
          <a:prstGeom prst="line">
            <a:avLst/>
          </a:prstGeom>
          <a:noFill/>
          <a:ln w="9525" cap="flat" cmpd="sng" algn="ctr">
            <a:solidFill>
              <a:schemeClr val="accent1"/>
            </a:solidFill>
            <a:prstDash val="solid"/>
            <a:miter lim="800000"/>
          </a:ln>
          <a:effectLst/>
        </p:spPr>
      </p:cxnSp>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3470" y="548005"/>
            <a:ext cx="1774825" cy="4159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V="1">
            <a:off x="711201" y="4794029"/>
            <a:ext cx="10769598" cy="1514695"/>
          </a:xfrm>
          <a:prstGeom prst="rect">
            <a:avLst/>
          </a:prstGeom>
          <a:solidFill>
            <a:srgbClr val="EE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9" name="矩形 208"/>
          <p:cNvSpPr/>
          <p:nvPr/>
        </p:nvSpPr>
        <p:spPr>
          <a:xfrm>
            <a:off x="695325" y="1443990"/>
            <a:ext cx="6115050" cy="1819910"/>
          </a:xfrm>
          <a:prstGeom prst="rect">
            <a:avLst/>
          </a:prstGeom>
          <a:solidFill>
            <a:srgbClr val="F1F4F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0" name="文本框 209"/>
          <p:cNvSpPr txBox="1"/>
          <p:nvPr/>
        </p:nvSpPr>
        <p:spPr>
          <a:xfrm>
            <a:off x="1631350" y="1622035"/>
            <a:ext cx="3583969" cy="368300"/>
          </a:xfrm>
          <a:prstGeom prst="rect">
            <a:avLst/>
          </a:prstGeom>
          <a:noFill/>
        </p:spPr>
        <p:txBody>
          <a:bodyPr wrap="square" rtlCol="0">
            <a:spAutoFit/>
          </a:bodyPr>
          <a:lstStyle/>
          <a:p>
            <a:r>
              <a:rPr lang="zh-CN" altLang="en-US" dirty="0">
                <a:solidFill>
                  <a:schemeClr val="tx1">
                    <a:lumMod val="85000"/>
                    <a:lumOff val="15000"/>
                  </a:schemeClr>
                </a:solidFill>
                <a:latin typeface="+mn-ea"/>
              </a:rPr>
              <a:t>光大集团</a:t>
            </a:r>
            <a:endParaRPr lang="zh-CN" altLang="en-US" dirty="0">
              <a:solidFill>
                <a:schemeClr val="tx1">
                  <a:lumMod val="85000"/>
                  <a:lumOff val="15000"/>
                </a:schemeClr>
              </a:solidFill>
              <a:latin typeface="+mn-ea"/>
            </a:endParaRPr>
          </a:p>
        </p:txBody>
      </p:sp>
      <p:sp>
        <p:nvSpPr>
          <p:cNvPr id="211" name="文本框 210"/>
          <p:cNvSpPr txBox="1"/>
          <p:nvPr/>
        </p:nvSpPr>
        <p:spPr>
          <a:xfrm>
            <a:off x="788670" y="2097405"/>
            <a:ext cx="6106795" cy="3968750"/>
          </a:xfrm>
          <a:prstGeom prst="rect">
            <a:avLst/>
          </a:prstGeom>
          <a:noFill/>
        </p:spPr>
        <p:txBody>
          <a:bodyPr wrap="square" rtlCol="0">
            <a:noAutofit/>
          </a:bodyPr>
          <a:lstStyle/>
          <a:p>
            <a:pPr>
              <a:lnSpc>
                <a:spcPct val="150000"/>
              </a:lnSpc>
              <a:spcAft>
                <a:spcPts val="600"/>
              </a:spcAft>
            </a:pPr>
            <a:r>
              <a:rPr lang="zh-CN" altLang="en-US" sz="1100" dirty="0"/>
              <a:t>中国光大集团股份公司</a:t>
            </a:r>
            <a:endParaRPr lang="zh-CN" altLang="en-US" sz="1100" dirty="0"/>
          </a:p>
          <a:p>
            <a:pPr>
              <a:lnSpc>
                <a:spcPct val="150000"/>
              </a:lnSpc>
              <a:spcAft>
                <a:spcPts val="600"/>
              </a:spcAft>
            </a:pPr>
            <a:r>
              <a:rPr lang="zh-CN" altLang="en-US" sz="1100" dirty="0"/>
              <a:t>中央管理的国有企业</a:t>
            </a:r>
            <a:endParaRPr lang="zh-CN" altLang="en-US" sz="1100" dirty="0"/>
          </a:p>
          <a:p>
            <a:pPr>
              <a:lnSpc>
                <a:spcPct val="150000"/>
              </a:lnSpc>
              <a:spcAft>
                <a:spcPts val="600"/>
              </a:spcAft>
            </a:pPr>
            <a:r>
              <a:rPr lang="zh-CN" altLang="en-US" sz="1100" dirty="0"/>
              <a:t>中国光大集团股份公司（英文名称China Everbright Group，中文简称光大集团）由财政部和中央汇金公司发起设立 [20]，是中央管理的国有企业。 于1983年5月在香港创办，同年8月18日正式开业。光大集团成立之初以经营外贸和实业投资为主，当时注册名为“紫光实业有限公司”，1984年7月更名为“中国光大集团有限公司”。2014年12月8日，经国务院批准，光大集团由国有独资企业改制为股份制公司，并正式更名为“中国光大集团股份公司”。 </a:t>
            </a:r>
            <a:endParaRPr lang="zh-CN" altLang="en-US" sz="1100" dirty="0"/>
          </a:p>
          <a:p>
            <a:pPr>
              <a:lnSpc>
                <a:spcPct val="150000"/>
              </a:lnSpc>
              <a:spcAft>
                <a:spcPts val="600"/>
              </a:spcAft>
            </a:pPr>
            <a:r>
              <a:rPr lang="zh-CN" altLang="en-US" sz="1100" dirty="0"/>
              <a:t>中国光大集团股份公司是横跨金融与实业、海内与海外，涵盖银行、证券、保险、基金、信托、期货、租赁、投资和环保、文旅、医药等实业的大型金融控股集团。 </a:t>
            </a:r>
            <a:endParaRPr lang="zh-CN" altLang="en-US" sz="1100" dirty="0"/>
          </a:p>
          <a:p>
            <a:pPr>
              <a:lnSpc>
                <a:spcPct val="150000"/>
              </a:lnSpc>
              <a:spcAft>
                <a:spcPts val="600"/>
              </a:spcAft>
            </a:pPr>
            <a:r>
              <a:rPr lang="zh-CN" altLang="en-US" sz="1100" dirty="0"/>
              <a:t>2016年8月，中国光大集团在"2016中国企业500强"中排名第68位。 2018年7月19日，全球同步《财富》世界500强排行榜发布，中国光大集团排名322位。 2019年9月1日，2019中国服务业企业500强榜单在济南发布，中国光大集团有限公司排名第42位。</a:t>
            </a:r>
            <a:endParaRPr lang="zh-CN" altLang="en-US" sz="1100" dirty="0"/>
          </a:p>
        </p:txBody>
      </p:sp>
      <p:grpSp>
        <p:nvGrpSpPr>
          <p:cNvPr id="212" name="组合 211"/>
          <p:cNvGrpSpPr/>
          <p:nvPr/>
        </p:nvGrpSpPr>
        <p:grpSpPr>
          <a:xfrm>
            <a:off x="970749" y="1657742"/>
            <a:ext cx="563859" cy="464177"/>
            <a:chOff x="1379749" y="1878265"/>
            <a:chExt cx="595036" cy="487929"/>
          </a:xfrm>
        </p:grpSpPr>
        <p:sp>
          <p:nvSpPr>
            <p:cNvPr id="213" name="矩形 212"/>
            <p:cNvSpPr/>
            <p:nvPr/>
          </p:nvSpPr>
          <p:spPr>
            <a:xfrm>
              <a:off x="1396455" y="1880057"/>
              <a:ext cx="565696" cy="486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文本框 213"/>
            <p:cNvSpPr txBox="1"/>
            <p:nvPr/>
          </p:nvSpPr>
          <p:spPr>
            <a:xfrm>
              <a:off x="1379749" y="1878265"/>
              <a:ext cx="595036" cy="461665"/>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rPr>
                <a:t>0</a:t>
              </a:r>
              <a:r>
                <a:rPr lang="en-US" altLang="zh-CN" sz="2400" dirty="0">
                  <a:ln>
                    <a:solidFill>
                      <a:schemeClr val="bg1"/>
                    </a:solidFill>
                  </a:ln>
                  <a:noFill/>
                  <a:latin typeface="Arial Black" panose="020B0A04020102020204" pitchFamily="34" charset="0"/>
                  <a:ea typeface="微软雅黑" panose="020B0503020204020204" pitchFamily="34" charset="-122"/>
                  <a:cs typeface="Arial" panose="020B0604020202020204" pitchFamily="34" charset="0"/>
                </a:rPr>
                <a:t>1</a:t>
              </a:r>
              <a:endParaRPr kumimoji="0" lang="zh-CN" altLang="en-US"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endParaRPr>
            </a:p>
          </p:txBody>
        </p:sp>
      </p:grpSp>
      <p:pic>
        <p:nvPicPr>
          <p:cNvPr id="3" name="图片 2" descr="2023102911273076916"/>
          <p:cNvPicPr>
            <a:picLocks noChangeAspect="1"/>
          </p:cNvPicPr>
          <p:nvPr/>
        </p:nvPicPr>
        <p:blipFill>
          <a:blip r:embed="rId1"/>
          <a:stretch>
            <a:fillRect/>
          </a:stretch>
        </p:blipFill>
        <p:spPr>
          <a:xfrm>
            <a:off x="4742815" y="1016635"/>
            <a:ext cx="6623685" cy="1801495"/>
          </a:xfrm>
          <a:prstGeom prst="rect">
            <a:avLst/>
          </a:prstGeom>
        </p:spPr>
      </p:pic>
      <p:sp>
        <p:nvSpPr>
          <p:cNvPr id="7" name="文本占位符 6"/>
          <p:cNvSpPr>
            <a:spLocks noGrp="1"/>
          </p:cNvSpPr>
          <p:nvPr>
            <p:ph type="body" sz="quarter" idx="10"/>
          </p:nvPr>
        </p:nvSpPr>
        <p:spPr/>
        <p:txBody>
          <a:bodyPr>
            <a:normAutofit lnSpcReduction="20000"/>
          </a:bodyPr>
          <a:lstStyle/>
          <a:p>
            <a:r>
              <a:rPr lang="en-US" altLang="zh-CN" dirty="0"/>
              <a:t>1</a:t>
            </a:r>
            <a:r>
              <a:rPr dirty="0"/>
              <a:t>、</a:t>
            </a:r>
            <a:r>
              <a:rPr lang="zh-CN" altLang="en-US" dirty="0"/>
              <a:t>公司简介</a:t>
            </a:r>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V="1">
            <a:off x="711201" y="4794029"/>
            <a:ext cx="10769598" cy="1514695"/>
          </a:xfrm>
          <a:prstGeom prst="rect">
            <a:avLst/>
          </a:prstGeom>
          <a:solidFill>
            <a:srgbClr val="EE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9" name="矩形 208"/>
          <p:cNvSpPr/>
          <p:nvPr/>
        </p:nvSpPr>
        <p:spPr>
          <a:xfrm>
            <a:off x="711200" y="1113790"/>
            <a:ext cx="6115050" cy="1819910"/>
          </a:xfrm>
          <a:prstGeom prst="rect">
            <a:avLst/>
          </a:prstGeom>
          <a:solidFill>
            <a:srgbClr val="F1F4F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0" name="文本框 209"/>
          <p:cNvSpPr txBox="1"/>
          <p:nvPr/>
        </p:nvSpPr>
        <p:spPr>
          <a:xfrm>
            <a:off x="1631350" y="1622035"/>
            <a:ext cx="3583969" cy="368300"/>
          </a:xfrm>
          <a:prstGeom prst="rect">
            <a:avLst/>
          </a:prstGeom>
          <a:noFill/>
        </p:spPr>
        <p:txBody>
          <a:bodyPr wrap="square" rtlCol="0">
            <a:spAutoFit/>
          </a:bodyPr>
          <a:lstStyle/>
          <a:p>
            <a:r>
              <a:rPr lang="zh-CN" altLang="en-US" dirty="0">
                <a:solidFill>
                  <a:schemeClr val="tx1">
                    <a:lumMod val="85000"/>
                    <a:lumOff val="15000"/>
                  </a:schemeClr>
                </a:solidFill>
                <a:latin typeface="+mn-ea"/>
              </a:rPr>
              <a:t>成立背景</a:t>
            </a:r>
            <a:r>
              <a:rPr lang="en-US" altLang="zh-CN" dirty="0">
                <a:solidFill>
                  <a:schemeClr val="tx1">
                    <a:lumMod val="85000"/>
                    <a:lumOff val="15000"/>
                  </a:schemeClr>
                </a:solidFill>
                <a:latin typeface="+mn-ea"/>
              </a:rPr>
              <a:t> </a:t>
            </a:r>
            <a:endParaRPr lang="en-US" altLang="zh-CN" dirty="0">
              <a:solidFill>
                <a:schemeClr val="tx1">
                  <a:lumMod val="85000"/>
                  <a:lumOff val="15000"/>
                </a:schemeClr>
              </a:solidFill>
              <a:latin typeface="+mn-ea"/>
            </a:endParaRPr>
          </a:p>
        </p:txBody>
      </p:sp>
      <p:pic>
        <p:nvPicPr>
          <p:cNvPr id="100" name="图片 99"/>
          <p:cNvPicPr/>
          <p:nvPr/>
        </p:nvPicPr>
        <p:blipFill>
          <a:blip r:embed="rId1">
            <a:alphaModFix amt="60000"/>
          </a:blip>
          <a:srcRect l="-26465" t="-30249" r="1701" b="589"/>
          <a:stretch>
            <a:fillRect/>
          </a:stretch>
        </p:blipFill>
        <p:spPr>
          <a:xfrm>
            <a:off x="4469765" y="2259965"/>
            <a:ext cx="7722235" cy="4598035"/>
          </a:xfrm>
          <a:prstGeom prst="snipRoundRect">
            <a:avLst/>
          </a:prstGeom>
          <a:noFill/>
          <a:ln w="9525">
            <a:noFill/>
          </a:ln>
        </p:spPr>
      </p:pic>
      <p:pic>
        <p:nvPicPr>
          <p:cNvPr id="101" name="图片 100"/>
          <p:cNvPicPr/>
          <p:nvPr/>
        </p:nvPicPr>
        <p:blipFill>
          <a:blip r:embed="rId2">
            <a:alphaModFix amt="40000"/>
          </a:blip>
          <a:stretch>
            <a:fillRect/>
          </a:stretch>
        </p:blipFill>
        <p:spPr>
          <a:xfrm>
            <a:off x="0" y="793750"/>
            <a:ext cx="5956300" cy="3302000"/>
          </a:xfrm>
          <a:prstGeom prst="rect">
            <a:avLst/>
          </a:prstGeom>
          <a:noFill/>
          <a:ln w="9525">
            <a:noFill/>
          </a:ln>
        </p:spPr>
      </p:pic>
      <p:sp>
        <p:nvSpPr>
          <p:cNvPr id="211" name="文本框 210"/>
          <p:cNvSpPr txBox="1"/>
          <p:nvPr/>
        </p:nvSpPr>
        <p:spPr>
          <a:xfrm>
            <a:off x="788670" y="2097405"/>
            <a:ext cx="8684260" cy="3968750"/>
          </a:xfrm>
          <a:prstGeom prst="rect">
            <a:avLst/>
          </a:prstGeom>
          <a:noFill/>
        </p:spPr>
        <p:txBody>
          <a:bodyPr wrap="square" rtlCol="0">
            <a:noAutofit/>
          </a:bodyPr>
          <a:lstStyle/>
          <a:p>
            <a:pPr>
              <a:lnSpc>
                <a:spcPct val="150000"/>
              </a:lnSpc>
              <a:spcAft>
                <a:spcPts val="600"/>
              </a:spcAft>
            </a:pPr>
            <a:r>
              <a:rPr lang="zh-CN" altLang="en-US" sz="1100" dirty="0"/>
              <a:t>本世纪初，亚洲发展中国家，加速城市化的阶段，生活垃圾开始暴增。欧美环保组织前往亚洲传经送宝，以一副传道者的状态，高高在上的要求亚洲国家，实现垃圾的全部循环利用，并肆意妄为的夸大、捏造和扩散垃圾焚烧发电的风险。</a:t>
            </a:r>
            <a:endParaRPr lang="zh-CN" altLang="en-US" sz="1100" dirty="0"/>
          </a:p>
          <a:p>
            <a:pPr>
              <a:lnSpc>
                <a:spcPct val="150000"/>
              </a:lnSpc>
              <a:spcAft>
                <a:spcPts val="600"/>
              </a:spcAft>
            </a:pPr>
            <a:r>
              <a:rPr lang="zh-CN" altLang="en-US" sz="1100" dirty="0"/>
              <a:t>印度人听信了欧美导师的教诲，坚决不发展垃圾焚烧发电项目，并坚持垃圾全循环的口号，然后，20多年过去了，印度全境各邦，收获了三千一百多个量级在百万吨以上的垃圾填埋山，这些垃圾山几乎都在城市附近，甚至在城市中心区域。</a:t>
            </a:r>
            <a:endParaRPr lang="zh-CN" altLang="en-US" sz="1100" dirty="0"/>
          </a:p>
          <a:p>
            <a:pPr>
              <a:lnSpc>
                <a:spcPct val="150000"/>
              </a:lnSpc>
              <a:spcAft>
                <a:spcPts val="600"/>
              </a:spcAft>
            </a:pPr>
            <a:r>
              <a:rPr lang="zh-CN" altLang="en-US" sz="1100" dirty="0"/>
              <a:t>最大的ghazipur （加济布尔）填埋场，运行40年，每天2300吨垃圾，已经堆满近4千万吨，这个目前高度已经超过70米，与广州越秀山同等大小的垃圾堆，就矗立在印度首都德里的中心位置，距离印度国会和总理府，不过十公里距离。三千一百个垃圾山，每天都在增加高度，每天都在释放恶臭，而且越飘越远，频繁发生的露天火灾，更是把巨量有毒浓烟，散播到城市的各个角落。</a:t>
            </a:r>
            <a:endParaRPr lang="zh-CN" altLang="en-US" sz="1100" dirty="0"/>
          </a:p>
          <a:p>
            <a:pPr>
              <a:lnSpc>
                <a:spcPct val="150000"/>
              </a:lnSpc>
              <a:spcAft>
                <a:spcPts val="600"/>
              </a:spcAft>
            </a:pPr>
            <a:r>
              <a:rPr lang="zh-CN" altLang="en-US" sz="1100" dirty="0"/>
              <a:t>就在2024年开年至今，ghazipur 垃圾山就发生了大型火灾20余次，每次都要至少3天才能扑灭，火灾的浓烟和臭气，让德里的各个角落都能够闻到。而垃圾淤积导致的甲烷排放，也成为印度的第二大甲烷排放源。可以说，盲目追随欧美极端、激进且不切实际的环保理念，不但没有给印度带来绿水青山，反而已经陷入垃圾围城的大坑中，无法自拔。</a:t>
            </a:r>
            <a:endParaRPr lang="zh-CN" altLang="en-US" sz="1100" dirty="0"/>
          </a:p>
          <a:p>
            <a:pPr>
              <a:lnSpc>
                <a:spcPct val="150000"/>
              </a:lnSpc>
              <a:spcAft>
                <a:spcPts val="600"/>
              </a:spcAft>
            </a:pPr>
            <a:r>
              <a:rPr lang="zh-CN" altLang="en-US" sz="1100" dirty="0"/>
              <a:t>中国则遵循实事求是的精神，依照本国实际情况，务实的选择了垃圾焚烧发电的处理路线，并不断创新相关技术，不断提升垃圾焚烧项目的垃圾发电量，降低垃圾焚烧的建设成本，大力推进关键技术国产化，采取全球唯一和领先的全过程排放信息公众参与强监管模式，让中国垃圾焚烧发电行业，在不断取信于民，降低公众邻避情绪的同时，也更好更快的解决了中国垃圾围城问题，实现了关键污染物的不断减排。</a:t>
            </a:r>
            <a:endParaRPr lang="zh-CN" altLang="en-US" sz="1100" dirty="0"/>
          </a:p>
        </p:txBody>
      </p:sp>
      <p:grpSp>
        <p:nvGrpSpPr>
          <p:cNvPr id="212" name="组合 211"/>
          <p:cNvGrpSpPr/>
          <p:nvPr/>
        </p:nvGrpSpPr>
        <p:grpSpPr>
          <a:xfrm>
            <a:off x="970749" y="1657742"/>
            <a:ext cx="589280" cy="464177"/>
            <a:chOff x="1379749" y="1878265"/>
            <a:chExt cx="621863" cy="487929"/>
          </a:xfrm>
        </p:grpSpPr>
        <p:sp>
          <p:nvSpPr>
            <p:cNvPr id="213" name="矩形 212"/>
            <p:cNvSpPr/>
            <p:nvPr/>
          </p:nvSpPr>
          <p:spPr>
            <a:xfrm>
              <a:off x="1396455" y="1880057"/>
              <a:ext cx="565696" cy="486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文本框 213"/>
            <p:cNvSpPr txBox="1"/>
            <p:nvPr/>
          </p:nvSpPr>
          <p:spPr>
            <a:xfrm>
              <a:off x="1379749" y="1878265"/>
              <a:ext cx="621863" cy="4839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rPr>
                <a:t>0</a:t>
              </a:r>
              <a:r>
                <a:rPr lang="en-US" altLang="zh-CN" sz="2400" dirty="0">
                  <a:ln>
                    <a:solidFill>
                      <a:schemeClr val="bg1"/>
                    </a:solidFill>
                  </a:ln>
                  <a:noFill/>
                  <a:latin typeface="Arial Black" panose="020B0A04020102020204" pitchFamily="34" charset="0"/>
                  <a:ea typeface="微软雅黑" panose="020B0503020204020204" pitchFamily="34" charset="-122"/>
                  <a:cs typeface="Arial" panose="020B0604020202020204" pitchFamily="34" charset="0"/>
                </a:rPr>
                <a:t>2</a:t>
              </a:r>
              <a:endParaRPr kumimoji="0" lang="zh-CN" altLang="en-US"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endParaRPr>
            </a:p>
          </p:txBody>
        </p:sp>
      </p:grpSp>
      <p:sp>
        <p:nvSpPr>
          <p:cNvPr id="7" name="文本占位符 6"/>
          <p:cNvSpPr>
            <a:spLocks noGrp="1"/>
          </p:cNvSpPr>
          <p:nvPr>
            <p:ph type="body" sz="quarter" idx="10"/>
          </p:nvPr>
        </p:nvSpPr>
        <p:spPr/>
        <p:txBody>
          <a:bodyPr>
            <a:normAutofit lnSpcReduction="20000"/>
          </a:bodyPr>
          <a:lstStyle/>
          <a:p>
            <a:r>
              <a:rPr lang="en-US" altLang="zh-CN" dirty="0"/>
              <a:t>1</a:t>
            </a:r>
            <a:r>
              <a:rPr dirty="0"/>
              <a:t>、</a:t>
            </a:r>
            <a:r>
              <a:rPr lang="zh-CN" altLang="en-US" dirty="0"/>
              <a:t>公司简介</a:t>
            </a:r>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V="1">
            <a:off x="711201" y="4794029"/>
            <a:ext cx="10769598" cy="1514695"/>
          </a:xfrm>
          <a:prstGeom prst="rect">
            <a:avLst/>
          </a:prstGeom>
          <a:solidFill>
            <a:srgbClr val="EE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9" name="矩形 208"/>
          <p:cNvSpPr/>
          <p:nvPr/>
        </p:nvSpPr>
        <p:spPr>
          <a:xfrm>
            <a:off x="695325" y="1443990"/>
            <a:ext cx="6115050" cy="1819910"/>
          </a:xfrm>
          <a:prstGeom prst="rect">
            <a:avLst/>
          </a:prstGeom>
          <a:solidFill>
            <a:srgbClr val="F1F4F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0" name="文本框 209"/>
          <p:cNvSpPr txBox="1"/>
          <p:nvPr/>
        </p:nvSpPr>
        <p:spPr>
          <a:xfrm>
            <a:off x="1631350" y="1622035"/>
            <a:ext cx="3583969" cy="368300"/>
          </a:xfrm>
          <a:prstGeom prst="rect">
            <a:avLst/>
          </a:prstGeom>
          <a:noFill/>
        </p:spPr>
        <p:txBody>
          <a:bodyPr wrap="square" rtlCol="0">
            <a:spAutoFit/>
          </a:bodyPr>
          <a:lstStyle/>
          <a:p>
            <a:r>
              <a:rPr lang="zh-CN" altLang="en-US" dirty="0">
                <a:solidFill>
                  <a:schemeClr val="tx1">
                    <a:lumMod val="85000"/>
                    <a:lumOff val="15000"/>
                  </a:schemeClr>
                </a:solidFill>
                <a:latin typeface="+mn-ea"/>
              </a:rPr>
              <a:t>光大环境</a:t>
            </a:r>
            <a:r>
              <a:rPr lang="en-US" altLang="zh-CN" dirty="0">
                <a:solidFill>
                  <a:schemeClr val="tx1">
                    <a:lumMod val="85000"/>
                    <a:lumOff val="15000"/>
                  </a:schemeClr>
                </a:solidFill>
                <a:latin typeface="+mn-ea"/>
              </a:rPr>
              <a:t> </a:t>
            </a:r>
            <a:endParaRPr lang="en-US" altLang="zh-CN" dirty="0">
              <a:solidFill>
                <a:schemeClr val="tx1">
                  <a:lumMod val="85000"/>
                  <a:lumOff val="15000"/>
                </a:schemeClr>
              </a:solidFill>
              <a:latin typeface="+mn-ea"/>
            </a:endParaRPr>
          </a:p>
        </p:txBody>
      </p:sp>
      <p:sp>
        <p:nvSpPr>
          <p:cNvPr id="211" name="文本框 210"/>
          <p:cNvSpPr txBox="1"/>
          <p:nvPr/>
        </p:nvSpPr>
        <p:spPr>
          <a:xfrm>
            <a:off x="471805" y="2097405"/>
            <a:ext cx="7007225" cy="3968750"/>
          </a:xfrm>
          <a:prstGeom prst="rect">
            <a:avLst/>
          </a:prstGeom>
          <a:noFill/>
        </p:spPr>
        <p:txBody>
          <a:bodyPr wrap="square" rtlCol="0">
            <a:noAutofit/>
          </a:bodyPr>
          <a:lstStyle/>
          <a:p>
            <a:pPr>
              <a:lnSpc>
                <a:spcPct val="150000"/>
              </a:lnSpc>
              <a:spcAft>
                <a:spcPts val="600"/>
              </a:spcAft>
            </a:pPr>
            <a:r>
              <a:rPr lang="zh-CN" altLang="en-US" sz="1100" dirty="0"/>
              <a:t>中国光大环境（集团）有限公司（「光大环境」或「公司」）为中国光大集团股份公司实业旗舰企业，香港联合交易所有限公司（「联交所」）主板上市公司（257.HK）。2003年转型环境领域以来，公司已逐步成长为中国最大环境企业、亚洲环保领军企业、全球最大垃圾发电投资运营商及世界知名环境集团。</a:t>
            </a:r>
            <a:endParaRPr lang="zh-CN" altLang="en-US" sz="1100" dirty="0"/>
          </a:p>
          <a:p>
            <a:pPr>
              <a:lnSpc>
                <a:spcPct val="150000"/>
              </a:lnSpc>
              <a:spcAft>
                <a:spcPts val="600"/>
              </a:spcAft>
            </a:pPr>
            <a:r>
              <a:rPr lang="zh-CN" altLang="en-US" sz="1100" dirty="0"/>
              <a:t>光大环境目前是我国垃圾焚烧行业的龙头老大，也是全球焚烧发电行业体量最大的公司，也是少数以欧盟2000标准作为企业标准，在旗下所有项目都自觉执行的品牌企业，也是国内少数拥有自有焚烧炉设计和建造能力的企业。已经被欧美环保投资业视为全球与威立雅、苏伊士具备同等竞争能力的环保类巨头企业。</a:t>
            </a:r>
            <a:endParaRPr lang="zh-CN" altLang="en-US" sz="1100" dirty="0"/>
          </a:p>
          <a:p>
            <a:pPr>
              <a:lnSpc>
                <a:spcPct val="150000"/>
              </a:lnSpc>
              <a:spcAft>
                <a:spcPts val="600"/>
              </a:spcAft>
            </a:pPr>
            <a:r>
              <a:rPr lang="zh-CN" altLang="en-US" sz="1100" dirty="0"/>
              <a:t>光大环境下辖两家上市企业：新加坡证券交易所有限公司及联交所主板上市之中国光大水务有限公司（U9E.SG及1857.HK）以及联交所主板上市之中国光大绿色环保有限公司（1257.HK）。作为中国首个一站式、全方位的环境综合治理服务商，光大环境聚焦固废、泛水、清洁能源三大领域，主营业务包括垃圾发电及协同处理、生物质综合利用、危废及固废处置、新能源、环境修复、水环境综合治理、装备制造、垃圾分类、环卫一体化、资源循环利用、无废城市建设、节能照明、分析检测、绿色技术研发、生态环境规划设计、环保产业园等。国内业务遍及26个省（市）、自治区和特别行政区的220多个地区；海外业务已布局德国、波兰、越南及毛里求斯。</a:t>
            </a:r>
            <a:endParaRPr lang="zh-CN" altLang="en-US" sz="1100" dirty="0"/>
          </a:p>
          <a:p>
            <a:pPr>
              <a:lnSpc>
                <a:spcPct val="150000"/>
              </a:lnSpc>
              <a:spcAft>
                <a:spcPts val="600"/>
              </a:spcAft>
            </a:pPr>
            <a:r>
              <a:rPr lang="zh-CN" altLang="en-US" sz="1100" dirty="0"/>
              <a:t>作为「一带一路」绿色发展国际联盟和长江经济带生态大保护的战略合作伙伴，光大环境秉承「情系生态环境，筑梦美丽中国」的使命担当，连续十三年稳居「中国固废十大影响力企业」首位、连续五年蝉联中国环境企业50强榜首。与此同时，公司以「创造投资价值，承担社会责任」为企业追求，连续八年获纳入道琼斯可持续发展指数系列、连续十三年获纳入恒生可持续发展企业基准指数、于2022年首次获颁香港质量保证局「实现碳中和」证书及「碳中和贡献先锋机构」嘉许、并曾多次入选标普全球《可持续发展年鉴》。</a:t>
            </a:r>
            <a:endParaRPr lang="zh-CN" altLang="en-US" sz="1100" dirty="0"/>
          </a:p>
        </p:txBody>
      </p:sp>
      <p:grpSp>
        <p:nvGrpSpPr>
          <p:cNvPr id="212" name="组合 211"/>
          <p:cNvGrpSpPr/>
          <p:nvPr/>
        </p:nvGrpSpPr>
        <p:grpSpPr>
          <a:xfrm>
            <a:off x="970749" y="1657742"/>
            <a:ext cx="589280" cy="464177"/>
            <a:chOff x="1379749" y="1878265"/>
            <a:chExt cx="621863" cy="487929"/>
          </a:xfrm>
        </p:grpSpPr>
        <p:sp>
          <p:nvSpPr>
            <p:cNvPr id="213" name="矩形 212"/>
            <p:cNvSpPr/>
            <p:nvPr/>
          </p:nvSpPr>
          <p:spPr>
            <a:xfrm>
              <a:off x="1396455" y="1880057"/>
              <a:ext cx="565696" cy="486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文本框 213"/>
            <p:cNvSpPr txBox="1"/>
            <p:nvPr/>
          </p:nvSpPr>
          <p:spPr>
            <a:xfrm>
              <a:off x="1379749" y="1878265"/>
              <a:ext cx="621863" cy="4839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rPr>
                <a:t>0</a:t>
              </a:r>
              <a:r>
                <a:rPr lang="en-US" altLang="zh-CN" sz="2400" dirty="0">
                  <a:ln>
                    <a:solidFill>
                      <a:schemeClr val="bg1"/>
                    </a:solidFill>
                  </a:ln>
                  <a:noFill/>
                  <a:latin typeface="Arial Black" panose="020B0A04020102020204" pitchFamily="34" charset="0"/>
                  <a:ea typeface="微软雅黑" panose="020B0503020204020204" pitchFamily="34" charset="-122"/>
                  <a:cs typeface="Arial" panose="020B0604020202020204" pitchFamily="34" charset="0"/>
                </a:rPr>
                <a:t>4</a:t>
              </a:r>
              <a:endParaRPr kumimoji="0" lang="zh-CN" altLang="en-US"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endParaRPr>
            </a:p>
          </p:txBody>
        </p:sp>
      </p:grpSp>
      <p:sp>
        <p:nvSpPr>
          <p:cNvPr id="7" name="文本占位符 6"/>
          <p:cNvSpPr>
            <a:spLocks noGrp="1"/>
          </p:cNvSpPr>
          <p:nvPr>
            <p:ph type="body" sz="quarter" idx="10"/>
          </p:nvPr>
        </p:nvSpPr>
        <p:spPr/>
        <p:txBody>
          <a:bodyPr>
            <a:normAutofit lnSpcReduction="20000"/>
          </a:bodyPr>
          <a:lstStyle/>
          <a:p>
            <a:r>
              <a:rPr lang="en-US" altLang="zh-CN" dirty="0"/>
              <a:t>1</a:t>
            </a:r>
            <a:r>
              <a:rPr dirty="0"/>
              <a:t>、</a:t>
            </a:r>
            <a:r>
              <a:rPr lang="zh-CN" altLang="en-US" dirty="0"/>
              <a:t>公司简介</a:t>
            </a:r>
            <a:endParaRPr lang="zh-CN" altLang="en-US" dirty="0"/>
          </a:p>
        </p:txBody>
      </p:sp>
      <p:pic>
        <p:nvPicPr>
          <p:cNvPr id="4" name="图片 3"/>
          <p:cNvPicPr>
            <a:picLocks noChangeAspect="1"/>
          </p:cNvPicPr>
          <p:nvPr/>
        </p:nvPicPr>
        <p:blipFill>
          <a:blip r:embed="rId1"/>
          <a:stretch>
            <a:fillRect/>
          </a:stretch>
        </p:blipFill>
        <p:spPr>
          <a:xfrm>
            <a:off x="7913370" y="1113790"/>
            <a:ext cx="2790825" cy="1209675"/>
          </a:xfrm>
          <a:prstGeom prst="rect">
            <a:avLst/>
          </a:prstGeom>
        </p:spPr>
      </p:pic>
      <p:pic>
        <p:nvPicPr>
          <p:cNvPr id="5" name="图片 4"/>
          <p:cNvPicPr>
            <a:picLocks noChangeAspect="1"/>
          </p:cNvPicPr>
          <p:nvPr/>
        </p:nvPicPr>
        <p:blipFill>
          <a:blip r:embed="rId2"/>
          <a:stretch>
            <a:fillRect/>
          </a:stretch>
        </p:blipFill>
        <p:spPr>
          <a:xfrm>
            <a:off x="7605395" y="1847850"/>
            <a:ext cx="4586605" cy="50101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V="1">
            <a:off x="711201" y="4794029"/>
            <a:ext cx="10769598" cy="1514695"/>
          </a:xfrm>
          <a:prstGeom prst="rect">
            <a:avLst/>
          </a:prstGeom>
          <a:solidFill>
            <a:srgbClr val="EE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 name="图片 2" descr="淮安效果图"/>
          <p:cNvPicPr>
            <a:picLocks noChangeAspect="1"/>
          </p:cNvPicPr>
          <p:nvPr/>
        </p:nvPicPr>
        <p:blipFill>
          <a:blip r:embed="rId1">
            <a:alphaModFix amt="20000"/>
          </a:blip>
          <a:stretch>
            <a:fillRect/>
          </a:stretch>
        </p:blipFill>
        <p:spPr>
          <a:xfrm>
            <a:off x="0" y="0"/>
            <a:ext cx="10668000" cy="6308725"/>
          </a:xfrm>
          <a:prstGeom prst="rect">
            <a:avLst/>
          </a:prstGeom>
        </p:spPr>
      </p:pic>
      <p:sp>
        <p:nvSpPr>
          <p:cNvPr id="209" name="矩形 208"/>
          <p:cNvSpPr/>
          <p:nvPr/>
        </p:nvSpPr>
        <p:spPr>
          <a:xfrm>
            <a:off x="695325" y="1443990"/>
            <a:ext cx="6772275" cy="4622165"/>
          </a:xfrm>
          <a:prstGeom prst="rect">
            <a:avLst/>
          </a:prstGeom>
          <a:solidFill>
            <a:srgbClr val="F1F4F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0" name="文本框 209"/>
          <p:cNvSpPr txBox="1"/>
          <p:nvPr/>
        </p:nvSpPr>
        <p:spPr>
          <a:xfrm>
            <a:off x="1631350" y="1622035"/>
            <a:ext cx="3583969" cy="368300"/>
          </a:xfrm>
          <a:prstGeom prst="rect">
            <a:avLst/>
          </a:prstGeom>
          <a:noFill/>
        </p:spPr>
        <p:txBody>
          <a:bodyPr wrap="square" rtlCol="0">
            <a:spAutoFit/>
          </a:bodyPr>
          <a:lstStyle/>
          <a:p>
            <a:r>
              <a:rPr lang="zh-CN" altLang="en-US" dirty="0">
                <a:solidFill>
                  <a:schemeClr val="tx1">
                    <a:lumMod val="85000"/>
                    <a:lumOff val="15000"/>
                  </a:schemeClr>
                </a:solidFill>
                <a:latin typeface="+mn-ea"/>
              </a:rPr>
              <a:t>公司简介：</a:t>
            </a:r>
            <a:endParaRPr lang="zh-CN" altLang="en-US" dirty="0">
              <a:solidFill>
                <a:schemeClr val="tx1">
                  <a:lumMod val="85000"/>
                  <a:lumOff val="15000"/>
                </a:schemeClr>
              </a:solidFill>
              <a:latin typeface="+mn-ea"/>
            </a:endParaRPr>
          </a:p>
        </p:txBody>
      </p:sp>
      <p:sp>
        <p:nvSpPr>
          <p:cNvPr id="211" name="文本框 210"/>
          <p:cNvSpPr txBox="1"/>
          <p:nvPr/>
        </p:nvSpPr>
        <p:spPr>
          <a:xfrm>
            <a:off x="788670" y="2097405"/>
            <a:ext cx="6524625" cy="3968750"/>
          </a:xfrm>
          <a:prstGeom prst="rect">
            <a:avLst/>
          </a:prstGeom>
          <a:noFill/>
        </p:spPr>
        <p:txBody>
          <a:bodyPr wrap="square" rtlCol="0">
            <a:noAutofit/>
          </a:bodyPr>
          <a:lstStyle/>
          <a:p>
            <a:pPr>
              <a:lnSpc>
                <a:spcPct val="150000"/>
              </a:lnSpc>
              <a:spcAft>
                <a:spcPts val="600"/>
              </a:spcAft>
            </a:pPr>
            <a:r>
              <a:rPr lang="zh-CN" altLang="en-US" sz="1100" dirty="0"/>
              <a:t>光大城乡再生能源（淮安）有限公司【以下简称‘公司’】于2016年11月18日注册成立，注册类型为外资，位于淮安市淮阴区淮河东路707号。淮安光大生活垃圾焚烧发电及生物质热电项目由中国光大绿色环保有限公司投资建设，系国内具有示范效应的城乡一体化项目，总投资76510万元人民币，注册资本25,503.33万元人民币，占地151.74亩。生活垃圾焚烧发电项目：项目本期总投资</a:t>
            </a:r>
            <a:r>
              <a:rPr lang="en-US" altLang="zh-CN" sz="1100" dirty="0"/>
              <a:t>75</a:t>
            </a:r>
            <a:r>
              <a:rPr lang="zh-CN" altLang="en-US" sz="1100" dirty="0"/>
              <a:t>,</a:t>
            </a:r>
            <a:r>
              <a:rPr lang="en-US" altLang="zh-CN" sz="1100" dirty="0"/>
              <a:t>865</a:t>
            </a:r>
            <a:r>
              <a:rPr lang="zh-CN" altLang="en-US" sz="1100" dirty="0"/>
              <a:t>万元。建设规模为：日处理生活垃圾能力1</a:t>
            </a:r>
            <a:r>
              <a:rPr lang="en-US" altLang="zh-CN" sz="1100" dirty="0"/>
              <a:t>5</a:t>
            </a:r>
            <a:r>
              <a:rPr lang="zh-CN" altLang="en-US" sz="1100" dirty="0"/>
              <a:t>00吨/日，配备</a:t>
            </a:r>
            <a:r>
              <a:rPr lang="en-US" altLang="zh-CN" sz="1100" dirty="0"/>
              <a:t>3</a:t>
            </a:r>
            <a:r>
              <a:rPr lang="zh-CN" altLang="en-US" sz="1100" dirty="0"/>
              <a:t>台500吨/天的机械炉排垃圾焚烧炉+1台25兆瓦纯凝式汽轮发电机组</a:t>
            </a:r>
            <a:r>
              <a:rPr lang="en-US" altLang="zh-CN" sz="1100" dirty="0"/>
              <a:t>+</a:t>
            </a:r>
            <a:r>
              <a:rPr lang="en-US" altLang="zh-CN" sz="1100" dirty="0">
                <a:sym typeface="+mn-ea"/>
              </a:rPr>
              <a:t>1</a:t>
            </a:r>
            <a:r>
              <a:rPr lang="zh-CN" altLang="en-US" sz="1100" dirty="0">
                <a:sym typeface="+mn-ea"/>
              </a:rPr>
              <a:t>台12MW汽轮机发电机组</a:t>
            </a:r>
            <a:r>
              <a:rPr lang="zh-CN" altLang="en-US" sz="1100" dirty="0"/>
              <a:t>，采用“</a:t>
            </a:r>
            <a:r>
              <a:rPr lang="en-US" altLang="zh-CN" sz="1100" dirty="0"/>
              <a:t>PNCR+</a:t>
            </a:r>
            <a:r>
              <a:rPr lang="zh-CN" altLang="en-US" sz="1100" dirty="0"/>
              <a:t>SNCR炉内脱硝+半干法脱酸+干法喷射+活性炭吸附+布袋除尘器”烟气净化装置。垃圾焚烧产生的烟气处理采用先进工艺，保证烟气各项污染排放指标远优于国家标准，达到欧盟2010标准。产生的飞灰经固化处理达标后运至填埋场填埋。产生的炉渣经过综合利用生产成生态环保砖。垃圾渗滤液经过处理后零排放全部回用。建成后年处理生活垃圾</a:t>
            </a:r>
            <a:r>
              <a:rPr lang="en-US" altLang="zh-CN" sz="1100" dirty="0"/>
              <a:t>54.75</a:t>
            </a:r>
            <a:r>
              <a:rPr lang="zh-CN" altLang="en-US" sz="1100" dirty="0"/>
              <a:t>万吨，年发电量</a:t>
            </a:r>
            <a:r>
              <a:rPr lang="en-US" altLang="zh-CN" sz="1100" dirty="0"/>
              <a:t>2.6</a:t>
            </a:r>
            <a:r>
              <a:rPr lang="zh-CN" altLang="en-US" sz="1100" dirty="0"/>
              <a:t>亿度。</a:t>
            </a:r>
            <a:endParaRPr lang="zh-CN" altLang="en-US" sz="1100" dirty="0"/>
          </a:p>
          <a:p>
            <a:pPr>
              <a:lnSpc>
                <a:spcPct val="150000"/>
              </a:lnSpc>
              <a:spcAft>
                <a:spcPts val="600"/>
              </a:spcAft>
            </a:pPr>
            <a:r>
              <a:rPr lang="zh-CN" altLang="en-US" sz="1100" dirty="0"/>
              <a:t>生物质热电项目：项目总投资24,000万元。建设规模为：1台75吨/小时循环流化床生物质锅炉+1台15兆瓦抽凝式汽轮发电机组，采用“SNCR炉内脱硝+旋风式除尘+布袋除尘器+半干法脱硫”烟气净化装置。年处理农林废弃物（秸秆、树皮、树枝等）18万吨，年发电量1.16亿度。【建成后年处置生物质11.6万吨，年发电量10800万度，年上网电量9470万度。】</a:t>
            </a:r>
            <a:endParaRPr lang="zh-CN" altLang="en-US" sz="1100" dirty="0"/>
          </a:p>
        </p:txBody>
      </p:sp>
      <p:grpSp>
        <p:nvGrpSpPr>
          <p:cNvPr id="212" name="组合 211"/>
          <p:cNvGrpSpPr/>
          <p:nvPr/>
        </p:nvGrpSpPr>
        <p:grpSpPr>
          <a:xfrm>
            <a:off x="970749" y="1657742"/>
            <a:ext cx="589280" cy="464177"/>
            <a:chOff x="1379749" y="1878265"/>
            <a:chExt cx="621863" cy="487929"/>
          </a:xfrm>
        </p:grpSpPr>
        <p:sp>
          <p:nvSpPr>
            <p:cNvPr id="213" name="矩形 212"/>
            <p:cNvSpPr/>
            <p:nvPr/>
          </p:nvSpPr>
          <p:spPr>
            <a:xfrm>
              <a:off x="1396455" y="1880057"/>
              <a:ext cx="565696" cy="4861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文本框 213"/>
            <p:cNvSpPr txBox="1"/>
            <p:nvPr/>
          </p:nvSpPr>
          <p:spPr>
            <a:xfrm>
              <a:off x="1379749" y="1878265"/>
              <a:ext cx="621863" cy="4839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rPr>
                <a:t>0</a:t>
              </a:r>
              <a:r>
                <a:rPr lang="en-US" altLang="zh-CN" sz="2400" dirty="0">
                  <a:ln>
                    <a:solidFill>
                      <a:schemeClr val="bg1"/>
                    </a:solidFill>
                  </a:ln>
                  <a:noFill/>
                  <a:latin typeface="Arial Black" panose="020B0A04020102020204" pitchFamily="34" charset="0"/>
                  <a:ea typeface="微软雅黑" panose="020B0503020204020204" pitchFamily="34" charset="-122"/>
                  <a:cs typeface="Arial" panose="020B0604020202020204" pitchFamily="34" charset="0"/>
                </a:rPr>
                <a:t>5</a:t>
              </a:r>
              <a:endParaRPr kumimoji="0" lang="zh-CN" altLang="en-US" sz="2400" i="0" u="none" strike="noStrike" kern="1200" cap="none" spc="0" normalizeH="0" baseline="0" noProof="0" dirty="0">
                <a:ln>
                  <a:solidFill>
                    <a:schemeClr val="bg1"/>
                  </a:solidFill>
                </a:ln>
                <a:noFill/>
                <a:uLnTx/>
                <a:uFillTx/>
                <a:latin typeface="Arial Black" panose="020B0A04020102020204" pitchFamily="34" charset="0"/>
                <a:ea typeface="微软雅黑" panose="020B0503020204020204" pitchFamily="34" charset="-122"/>
                <a:cs typeface="Arial" panose="020B0604020202020204" pitchFamily="34" charset="0"/>
              </a:endParaRPr>
            </a:p>
          </p:txBody>
        </p:sp>
      </p:grpSp>
      <p:sp>
        <p:nvSpPr>
          <p:cNvPr id="7" name="文本占位符 6"/>
          <p:cNvSpPr>
            <a:spLocks noGrp="1"/>
          </p:cNvSpPr>
          <p:nvPr>
            <p:ph type="body" sz="quarter" idx="10"/>
          </p:nvPr>
        </p:nvSpPr>
        <p:spPr/>
        <p:txBody>
          <a:bodyPr>
            <a:normAutofit lnSpcReduction="20000"/>
          </a:bodyPr>
          <a:lstStyle/>
          <a:p>
            <a:r>
              <a:rPr lang="en-US" altLang="zh-CN" dirty="0"/>
              <a:t>1</a:t>
            </a:r>
            <a:r>
              <a:rPr dirty="0"/>
              <a:t>、</a:t>
            </a:r>
            <a:r>
              <a:rPr lang="zh-CN" altLang="en-US" dirty="0"/>
              <a:t>公司简介</a:t>
            </a:r>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蓝色的天空&#10;&#10;描述已自动生成"/>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0210800" cy="6858000"/>
          </a:xfrm>
          <a:prstGeom prst="rect">
            <a:avLst/>
          </a:prstGeom>
        </p:spPr>
      </p:pic>
      <p:graphicFrame>
        <p:nvGraphicFramePr>
          <p:cNvPr id="2" name="表格 13"/>
          <p:cNvGraphicFramePr>
            <a:graphicFrameLocks noGrp="1"/>
          </p:cNvGraphicFramePr>
          <p:nvPr/>
        </p:nvGraphicFramePr>
        <p:xfrm>
          <a:off x="1093090" y="0"/>
          <a:ext cx="11098911" cy="6858000"/>
        </p:xfrm>
        <a:graphic>
          <a:graphicData uri="http://schemas.openxmlformats.org/drawingml/2006/table">
            <a:tbl>
              <a:tblPr firstRow="1" bandRow="1">
                <a:tableStyleId>{5C22544A-7EE6-4342-B048-85BDC9FD1C3A}</a:tableStyleId>
              </a:tblPr>
              <a:tblGrid>
                <a:gridCol w="1387364"/>
                <a:gridCol w="1387364"/>
                <a:gridCol w="1387364"/>
                <a:gridCol w="1387364"/>
                <a:gridCol w="1121452"/>
                <a:gridCol w="265911"/>
                <a:gridCol w="1387364"/>
                <a:gridCol w="1387364"/>
                <a:gridCol w="1387364"/>
              </a:tblGrid>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srcRect/>
                      <a:stretch>
                        <a:fillRect/>
                      </a:stretch>
                    </a:blipFill>
                  </a:tcPr>
                </a:tc>
                <a:tc rowSpan="2" hMerge="1">
                  <a:tcPr>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alphaModFix amt="20000"/>
                      </a:blip>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gridSpan="3">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srcRect/>
                      <a:stretch>
                        <a:fillRect/>
                      </a:stretch>
                    </a:blipFill>
                  </a:tcPr>
                </a:tc>
                <a:tc rowSpan="2" hMerge="1">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rowSpan="2"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3">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hMerge="1">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alphaModFix amt="49000"/>
                      </a:blip>
                      <a:srcRect/>
                      <a:stretch>
                        <a:fillRect/>
                      </a:stretch>
                    </a:blip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c vMerge="1" h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srcRect/>
                      <a:stretch>
                        <a:fillRect/>
                      </a:stretch>
                    </a:blipFill>
                  </a:tcPr>
                </a:tc>
              </a:tr>
              <a:tr h="1143000">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7"/>
                      <a:srcRect/>
                      <a:stretch>
                        <a:fillRect/>
                      </a:stretch>
                    </a:blipFill>
                  </a:tcPr>
                </a:tc>
                <a:tc rowSpan="2"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srcRect/>
                      <a:stretch>
                        <a:fillRect/>
                      </a:stretch>
                    </a:blipFill>
                  </a:tcPr>
                </a:tc>
                <a:tc rowSpan="2"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row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9"/>
                      <a:srcRect/>
                      <a:stretch>
                        <a:fillRect l="-6000" r="-11000"/>
                      </a:stretch>
                    </a:blipFill>
                  </a:tcPr>
                </a:tc>
              </a:tr>
              <a:tr h="1143000">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210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CN" altLang="en-US" sz="2100" dirty="0"/>
                    </a:p>
                  </a:txBody>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marL="106847" marR="106847" marT="53423" marB="53423">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gridSpan="2">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hMerge="1">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8">
                        <a:alphaModFix amt="42000"/>
                      </a:blip>
                      <a:srcRect/>
                      <a:stretch>
                        <a:fillRect/>
                      </a:stretch>
                    </a:blipFill>
                  </a:tcPr>
                </a:tc>
                <a:tc vMerge="1">
                  <a:tcP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10">
                        <a:alphaModFix amt="0"/>
                      </a:blip>
                      <a:srcRect/>
                      <a:tile tx="3175000" ty="0" sx="100000" sy="100000" flip="none" algn="tl"/>
                    </a:blipFill>
                  </a:tcPr>
                </a:tc>
              </a:tr>
            </a:tbl>
          </a:graphicData>
        </a:graphic>
      </p:graphicFrame>
      <p:sp>
        <p:nvSpPr>
          <p:cNvPr id="7" name="矩形 6"/>
          <p:cNvSpPr/>
          <p:nvPr/>
        </p:nvSpPr>
        <p:spPr>
          <a:xfrm>
            <a:off x="7270488" y="5712617"/>
            <a:ext cx="755634" cy="659608"/>
          </a:xfrm>
          <a:prstGeom prst="rect">
            <a:avLst/>
          </a:prstGeom>
          <a:solidFill>
            <a:schemeClr val="accent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104029" y="-1"/>
            <a:ext cx="1306671" cy="1140619"/>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剪去对角 4"/>
          <p:cNvSpPr/>
          <p:nvPr/>
        </p:nvSpPr>
        <p:spPr>
          <a:xfrm>
            <a:off x="3238500" y="1698247"/>
            <a:ext cx="317148" cy="355801"/>
          </a:xfrm>
          <a:prstGeom prst="snip2DiagRect">
            <a:avLst>
              <a:gd name="adj1" fmla="val 0"/>
              <a:gd name="adj2" fmla="val 26558"/>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HarmonyOS Sans SC"/>
              <a:cs typeface="+mn-cs"/>
            </a:endParaRPr>
          </a:p>
        </p:txBody>
      </p:sp>
      <p:sp>
        <p:nvSpPr>
          <p:cNvPr id="11" name="文本框 10"/>
          <p:cNvSpPr txBox="1"/>
          <p:nvPr/>
        </p:nvSpPr>
        <p:spPr>
          <a:xfrm>
            <a:off x="1270954" y="1412892"/>
            <a:ext cx="2982918" cy="2214880"/>
          </a:xfrm>
          <a:prstGeom prst="rect">
            <a:avLst/>
          </a:prstGeom>
          <a:noFill/>
        </p:spPr>
        <p:txBody>
          <a:bodyPr wrap="square" rtlCol="0">
            <a:spAutoFit/>
          </a:bodyPr>
          <a:lstStyle/>
          <a:p>
            <a:pPr algn="ctr"/>
            <a:r>
              <a:rPr lang="en-US" altLang="zh-CN" sz="13800" dirty="0">
                <a:ln>
                  <a:solidFill>
                    <a:prstClr val="black">
                      <a:lumMod val="85000"/>
                      <a:lumOff val="15000"/>
                    </a:prstClr>
                  </a:solidFill>
                </a:ln>
                <a:noFill/>
                <a:latin typeface="Arial Black" panose="020B0A04020102020204" pitchFamily="34" charset="0"/>
                <a:ea typeface="钉钉进步体" panose="00020600040101010101" pitchFamily="18" charset="-122"/>
              </a:rPr>
              <a:t>02.</a:t>
            </a:r>
            <a:endParaRPr lang="zh-CN" altLang="en-US" sz="13800" dirty="0">
              <a:ln>
                <a:solidFill>
                  <a:prstClr val="black">
                    <a:lumMod val="85000"/>
                    <a:lumOff val="15000"/>
                  </a:prstClr>
                </a:solidFill>
              </a:ln>
              <a:noFill/>
              <a:latin typeface="Arial Black" panose="020B0A04020102020204" pitchFamily="34" charset="0"/>
              <a:ea typeface="钉钉进步体" panose="00020600040101010101" pitchFamily="18" charset="-122"/>
            </a:endParaRPr>
          </a:p>
        </p:txBody>
      </p:sp>
      <p:sp>
        <p:nvSpPr>
          <p:cNvPr id="12" name="文本框 11"/>
          <p:cNvSpPr txBox="1"/>
          <p:nvPr/>
        </p:nvSpPr>
        <p:spPr>
          <a:xfrm>
            <a:off x="1433514" y="4421240"/>
            <a:ext cx="3150988" cy="369332"/>
          </a:xfrm>
          <a:prstGeom prst="rect">
            <a:avLst/>
          </a:prstGeom>
          <a:noFill/>
        </p:spPr>
        <p:txBody>
          <a:bodyPr wrap="square" rtlCol="0">
            <a:spAutoFit/>
          </a:bodyPr>
          <a:lstStyle/>
          <a:p>
            <a:pPr algn="dist"/>
            <a:r>
              <a:rPr lang="en-US" altLang="zh-CN"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rPr>
              <a:t>Everbright Greentech</a:t>
            </a:r>
            <a:endParaRPr lang="zh-CN" altLang="en-US" i="1" dirty="0">
              <a:solidFill>
                <a:prstClr val="black">
                  <a:lumMod val="85000"/>
                  <a:lumOff val="15000"/>
                </a:prst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3" name="文本框 12"/>
          <p:cNvSpPr txBox="1"/>
          <p:nvPr/>
        </p:nvSpPr>
        <p:spPr>
          <a:xfrm>
            <a:off x="1270954" y="3413769"/>
            <a:ext cx="5392538" cy="706755"/>
          </a:xfrm>
          <a:prstGeom prst="rect">
            <a:avLst/>
          </a:prstGeom>
          <a:noFill/>
        </p:spPr>
        <p:txBody>
          <a:bodyPr wrap="square" rtlCol="0">
            <a:spAutoFit/>
          </a:bodyPr>
          <a:lstStyle/>
          <a:p>
            <a:r>
              <a:rPr lang="zh-CN" altLang="en-US" sz="4000" b="1" spc="300" dirty="0">
                <a:solidFill>
                  <a:prstClr val="black">
                    <a:lumMod val="85000"/>
                    <a:lumOff val="15000"/>
                  </a:prstClr>
                </a:solidFill>
                <a:latin typeface="微软雅黑" panose="020B0503020204020204" pitchFamily="34" charset="-122"/>
                <a:ea typeface="微软雅黑" panose="020B0503020204020204" pitchFamily="34" charset="-122"/>
              </a:rPr>
              <a:t>工作环境</a:t>
            </a:r>
            <a:endParaRPr lang="zh-CN" altLang="en-US" sz="4000" b="1" spc="300" dirty="0">
              <a:solidFill>
                <a:prstClr val="black">
                  <a:lumMod val="85000"/>
                  <a:lumOff val="15000"/>
                </a:prstClr>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flipH="1">
            <a:off x="1385190" y="4521812"/>
            <a:ext cx="48324" cy="168187"/>
          </a:xfrm>
          <a:prstGeom prst="line">
            <a:avLst/>
          </a:prstGeom>
          <a:noFill/>
          <a:ln w="9525" cap="flat" cmpd="sng" algn="ctr">
            <a:solidFill>
              <a:schemeClr val="accent1"/>
            </a:solidFill>
            <a:prstDash val="solid"/>
            <a:miter lim="800000"/>
          </a:ln>
          <a:effectLst/>
        </p:spPr>
      </p:cxnSp>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97413" y="548209"/>
            <a:ext cx="1619711" cy="415930"/>
          </a:xfrm>
          <a:prstGeom prst="rect">
            <a:avLst/>
          </a:prstGeom>
        </p:spPr>
      </p:pic>
      <p:pic>
        <p:nvPicPr>
          <p:cNvPr id="6" name="图片 5" descr="光大环境简称简体_画板 1"/>
          <p:cNvPicPr>
            <a:picLocks noChangeAspect="1"/>
          </p:cNvPicPr>
          <p:nvPr/>
        </p:nvPicPr>
        <p:blipFill>
          <a:blip r:embed="rId12"/>
          <a:stretch>
            <a:fillRect/>
          </a:stretch>
        </p:blipFill>
        <p:spPr>
          <a:xfrm>
            <a:off x="695326" y="549275"/>
            <a:ext cx="1514400" cy="41460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V="1">
            <a:off x="788671" y="4822604"/>
            <a:ext cx="10769598" cy="1514695"/>
          </a:xfrm>
          <a:prstGeom prst="rect">
            <a:avLst/>
          </a:prstGeom>
          <a:solidFill>
            <a:srgbClr val="EEF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9" name="矩形 208"/>
          <p:cNvSpPr/>
          <p:nvPr/>
        </p:nvSpPr>
        <p:spPr>
          <a:xfrm>
            <a:off x="695325" y="1443990"/>
            <a:ext cx="6115050" cy="1819910"/>
          </a:xfrm>
          <a:prstGeom prst="rect">
            <a:avLst/>
          </a:prstGeom>
          <a:solidFill>
            <a:srgbClr val="F1F4F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43" name="组合 242"/>
          <p:cNvGrpSpPr/>
          <p:nvPr/>
        </p:nvGrpSpPr>
        <p:grpSpPr>
          <a:xfrm>
            <a:off x="6631362" y="3675132"/>
            <a:ext cx="342906" cy="342906"/>
            <a:chOff x="11399548" y="5515102"/>
            <a:chExt cx="328676" cy="328676"/>
          </a:xfrm>
          <a:effectLst>
            <a:outerShdw blurRad="101600" dist="88900" dir="10800000" sx="98000" sy="98000" algn="r" rotWithShape="0">
              <a:schemeClr val="accent1">
                <a:alpha val="24000"/>
              </a:schemeClr>
            </a:outerShdw>
          </a:effectLst>
        </p:grpSpPr>
        <p:sp>
          <p:nvSpPr>
            <p:cNvPr id="244" name="椭圆 243"/>
            <p:cNvSpPr/>
            <p:nvPr/>
          </p:nvSpPr>
          <p:spPr>
            <a:xfrm>
              <a:off x="11399548" y="5515102"/>
              <a:ext cx="328676" cy="328676"/>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5" name="等腰三角形 244"/>
            <p:cNvSpPr/>
            <p:nvPr/>
          </p:nvSpPr>
          <p:spPr>
            <a:xfrm rot="5400000">
              <a:off x="11517553" y="5622290"/>
              <a:ext cx="141427" cy="12192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占位符 6"/>
          <p:cNvSpPr>
            <a:spLocks noGrp="1"/>
          </p:cNvSpPr>
          <p:nvPr>
            <p:ph type="body" sz="quarter" idx="10"/>
          </p:nvPr>
        </p:nvSpPr>
        <p:spPr/>
        <p:txBody>
          <a:bodyPr>
            <a:normAutofit lnSpcReduction="20000"/>
          </a:bodyPr>
          <a:lstStyle/>
          <a:p>
            <a:r>
              <a:rPr lang="en-US" altLang="zh-CN" dirty="0"/>
              <a:t>2</a:t>
            </a:r>
            <a:r>
              <a:rPr dirty="0"/>
              <a:t>、</a:t>
            </a:r>
            <a:r>
              <a:rPr lang="zh-CN" altLang="en-US" dirty="0"/>
              <a:t>工作环境</a:t>
            </a:r>
            <a:endParaRPr lang="zh-CN" altLang="en-US" dirty="0"/>
          </a:p>
        </p:txBody>
      </p:sp>
      <p:pic>
        <p:nvPicPr>
          <p:cNvPr id="4" name="图片 3" descr="2020033109151085_2335260"/>
          <p:cNvPicPr>
            <a:picLocks noChangeAspect="1"/>
          </p:cNvPicPr>
          <p:nvPr/>
        </p:nvPicPr>
        <p:blipFill>
          <a:blip r:embed="rId1"/>
          <a:stretch>
            <a:fillRect/>
          </a:stretch>
        </p:blipFill>
        <p:spPr>
          <a:xfrm>
            <a:off x="535305" y="1365250"/>
            <a:ext cx="6229985" cy="2989580"/>
          </a:xfrm>
          <a:prstGeom prst="rect">
            <a:avLst/>
          </a:prstGeom>
        </p:spPr>
      </p:pic>
      <p:pic>
        <p:nvPicPr>
          <p:cNvPr id="10" name="图片 9" descr="食堂"/>
          <p:cNvPicPr>
            <a:picLocks noChangeAspect="1"/>
          </p:cNvPicPr>
          <p:nvPr/>
        </p:nvPicPr>
        <p:blipFill>
          <a:blip r:embed="rId2"/>
          <a:stretch>
            <a:fillRect/>
          </a:stretch>
        </p:blipFill>
        <p:spPr>
          <a:xfrm>
            <a:off x="6275705" y="1443355"/>
            <a:ext cx="5126990" cy="2910840"/>
          </a:xfrm>
          <a:prstGeom prst="rect">
            <a:avLst/>
          </a:prstGeom>
        </p:spPr>
      </p:pic>
      <p:pic>
        <p:nvPicPr>
          <p:cNvPr id="11" name="图片 10" descr="微信图片_20230810164850"/>
          <p:cNvPicPr>
            <a:picLocks noChangeAspect="1"/>
          </p:cNvPicPr>
          <p:nvPr/>
        </p:nvPicPr>
        <p:blipFill>
          <a:blip r:embed="rId3"/>
          <a:stretch>
            <a:fillRect/>
          </a:stretch>
        </p:blipFill>
        <p:spPr>
          <a:xfrm>
            <a:off x="535305" y="4472940"/>
            <a:ext cx="5284470" cy="2385060"/>
          </a:xfrm>
          <a:prstGeom prst="rect">
            <a:avLst/>
          </a:prstGeom>
        </p:spPr>
      </p:pic>
      <p:pic>
        <p:nvPicPr>
          <p:cNvPr id="3" name="图片 2" descr="微信图片_20240705171028"/>
          <p:cNvPicPr>
            <a:picLocks noChangeAspect="1"/>
          </p:cNvPicPr>
          <p:nvPr/>
        </p:nvPicPr>
        <p:blipFill>
          <a:blip r:embed="rId4"/>
          <a:stretch>
            <a:fillRect/>
          </a:stretch>
        </p:blipFill>
        <p:spPr>
          <a:xfrm>
            <a:off x="6275705" y="4430395"/>
            <a:ext cx="5126990" cy="2463800"/>
          </a:xfrm>
          <a:prstGeom prst="rect">
            <a:avLst/>
          </a:prstGeom>
        </p:spPr>
      </p:pic>
    </p:spTree>
  </p:cSld>
  <p:clrMapOvr>
    <a:masterClrMapping/>
  </p:clrMapOvr>
</p:sld>
</file>

<file path=ppt/tags/tag1.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0.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1.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2.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3.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4.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5.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6.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7.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8.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19.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2.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20.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21.xml><?xml version="1.0" encoding="utf-8"?>
<p:tagLst xmlns:p="http://schemas.openxmlformats.org/presentationml/2006/main">
  <p:tag name="commondata" val="eyJoZGlkIjoiYjIzY2RmOWExOWFhZDI0ZjUxYmRhZWZhZGE4YTRlMTQifQ=="/>
</p:tagLst>
</file>

<file path=ppt/tags/tag3.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4.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5.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6.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7.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8.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ags/tag9.xml><?xml version="1.0" encoding="utf-8"?>
<p:tagLst xmlns:p="http://schemas.openxmlformats.org/presentationml/2006/main">
  <p:tag name="KSO_WM_DIAGRAM_VIRTUALLY_FRAME" val="{&quot;height&quot;:312.6046456692913,&quot;left&quot;:104.89464566929135,&quot;top&quot;:147.4628346456693,&quot;width&quot;:403.1768503937007}"/>
</p:tagLst>
</file>

<file path=ppt/theme/theme1.xml><?xml version="1.0" encoding="utf-8"?>
<a:theme xmlns:a="http://schemas.openxmlformats.org/drawingml/2006/main" name="Office 主题​​">
  <a:themeElements>
    <a:clrScheme name="自定义 32">
      <a:dk1>
        <a:sysClr val="windowText" lastClr="000000"/>
      </a:dk1>
      <a:lt1>
        <a:sysClr val="window" lastClr="FFFFFF"/>
      </a:lt1>
      <a:dk2>
        <a:srgbClr val="0E2841"/>
      </a:dk2>
      <a:lt2>
        <a:srgbClr val="EBF6F8"/>
      </a:lt2>
      <a:accent1>
        <a:srgbClr val="009342"/>
      </a:accent1>
      <a:accent2>
        <a:srgbClr val="7D7D7D"/>
      </a:accent2>
      <a:accent3>
        <a:srgbClr val="54C3F1"/>
      </a:accent3>
      <a:accent4>
        <a:srgbClr val="0086C1"/>
      </a:accent4>
      <a:accent5>
        <a:srgbClr val="8FC31F"/>
      </a:accent5>
      <a:accent6>
        <a:srgbClr val="FFFF00"/>
      </a:accent6>
      <a:hlink>
        <a:srgbClr val="D80C18"/>
      </a:hlink>
      <a:folHlink>
        <a:srgbClr val="96607D"/>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3584</Words>
  <Application>WPS 演示</Application>
  <PresentationFormat>宽屏</PresentationFormat>
  <Paragraphs>178</Paragraphs>
  <Slides>16</Slides>
  <Notes>5</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16</vt:i4>
      </vt:variant>
    </vt:vector>
  </HeadingPairs>
  <TitlesOfParts>
    <vt:vector size="29" baseType="lpstr">
      <vt:lpstr>Arial</vt:lpstr>
      <vt:lpstr>宋体</vt:lpstr>
      <vt:lpstr>Wingdings</vt:lpstr>
      <vt:lpstr>微软雅黑</vt:lpstr>
      <vt:lpstr>HarmonyOS Sans SC</vt:lpstr>
      <vt:lpstr>Arial Black</vt:lpstr>
      <vt:lpstr>钉钉进步体</vt:lpstr>
      <vt:lpstr>新宋体</vt:lpstr>
      <vt:lpstr>黑体</vt:lpstr>
      <vt:lpstr>Arial Unicode MS</vt:lpstr>
      <vt:lpstr>等线</vt:lpstr>
      <vt:lpstr>SWAstro</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涛 海</dc:creator>
  <cp:lastModifiedBy>Ivy</cp:lastModifiedBy>
  <cp:revision>58</cp:revision>
  <dcterms:created xsi:type="dcterms:W3CDTF">2024-04-02T02:29:00Z</dcterms:created>
  <dcterms:modified xsi:type="dcterms:W3CDTF">2025-12-03T12:23:31Z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D852C8F381864999A6A1FB3A1E3F4147_13</vt:lpwstr>
  </property>
  <property fmtid="{D5CDD505-2E9C-101B-9397-08002B2CF9AE}" pid="3" name="KSOProductBuildVer">
    <vt:lpwstr>2052-12.1.0.23542</vt:lpwstr>
  </property>
</Properties>
</file>