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mf" ContentType="image/x-w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3" r:id="rId3"/>
  </p:sldMasterIdLst>
  <p:notesMasterIdLst>
    <p:notesMasterId r:id="rId5"/>
  </p:notesMasterIdLst>
  <p:handoutMasterIdLst>
    <p:handoutMasterId r:id="rId38"/>
  </p:handoutMasterIdLst>
  <p:sldIdLst>
    <p:sldId id="2548" r:id="rId4"/>
    <p:sldId id="393" r:id="rId6"/>
    <p:sldId id="2258" r:id="rId7"/>
    <p:sldId id="2502" r:id="rId8"/>
    <p:sldId id="2545" r:id="rId9"/>
    <p:sldId id="2371" r:id="rId10"/>
    <p:sldId id="1400" r:id="rId11"/>
    <p:sldId id="2375" r:id="rId12"/>
    <p:sldId id="2256" r:id="rId13"/>
    <p:sldId id="2154" r:id="rId14"/>
    <p:sldId id="2373" r:id="rId15"/>
    <p:sldId id="2374" r:id="rId16"/>
    <p:sldId id="2160" r:id="rId17"/>
    <p:sldId id="2161" r:id="rId18"/>
    <p:sldId id="2476" r:id="rId19"/>
    <p:sldId id="2477" r:id="rId20"/>
    <p:sldId id="2169" r:id="rId21"/>
    <p:sldId id="2170" r:id="rId22"/>
    <p:sldId id="2176" r:id="rId23"/>
    <p:sldId id="2377" r:id="rId24"/>
    <p:sldId id="2179" r:id="rId25"/>
    <p:sldId id="2543" r:id="rId26"/>
    <p:sldId id="2542" r:id="rId27"/>
    <p:sldId id="2541" r:id="rId28"/>
    <p:sldId id="2537" r:id="rId29"/>
    <p:sldId id="2547" r:id="rId30"/>
    <p:sldId id="2528" r:id="rId31"/>
    <p:sldId id="2546" r:id="rId32"/>
    <p:sldId id="2534" r:id="rId33"/>
    <p:sldId id="2530" r:id="rId34"/>
    <p:sldId id="2549" r:id="rId35"/>
    <p:sldId id="2540" r:id="rId36"/>
    <p:sldId id="1378" r:id="rId37"/>
  </p:sldIdLst>
  <p:sldSz cx="9144000" cy="5143500" type="screen16x9"/>
  <p:notesSz cx="6887845" cy="10020300"/>
  <p:custDataLst>
    <p:tags r:id="rId4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78" userDrawn="1">
          <p15:clr>
            <a:srgbClr val="A4A3A4"/>
          </p15:clr>
        </p15:guide>
        <p15:guide id="2" pos="29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ng fengge" initials="tf" lastIdx="1" clrIdx="0"/>
  <p:cmAuthor id="2" name="Administrator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00488F"/>
    <a:srgbClr val="0000CC"/>
    <a:srgbClr val="004990"/>
    <a:srgbClr val="00468A"/>
    <a:srgbClr val="38424B"/>
    <a:srgbClr val="996633"/>
    <a:srgbClr val="565257"/>
    <a:srgbClr val="E2E3E5"/>
    <a:srgbClr val="1B3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8" autoAdjust="0"/>
    <p:restoredTop sz="93750" autoAdjust="0"/>
  </p:normalViewPr>
  <p:slideViewPr>
    <p:cSldViewPr showGuides="1">
      <p:cViewPr varScale="1">
        <p:scale>
          <a:sx n="103" d="100"/>
          <a:sy n="103" d="100"/>
        </p:scale>
        <p:origin x="91" y="139"/>
      </p:cViewPr>
      <p:guideLst>
        <p:guide orient="horz" pos="1678"/>
        <p:guide pos="2901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3" Type="http://schemas.openxmlformats.org/officeDocument/2006/relationships/tags" Target="tags/tag152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" Target="slides/slide1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4-09-27T13:41:19.823" idx="1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2760" cy="546449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72797" y="0"/>
            <a:ext cx="2962760" cy="546449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10344713"/>
            <a:ext cx="2962760" cy="546448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l">
              <a:defRPr sz="1200"/>
            </a:lvl1pPr>
          </a:lstStyle>
          <a:p>
            <a:r>
              <a:rPr lang="en-US" altLang="zh-CN"/>
              <a:t>KONGTOP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72797" y="10344713"/>
            <a:ext cx="2962760" cy="546448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4871" cy="501015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901699" y="1"/>
            <a:ext cx="2984871" cy="501015"/>
          </a:xfrm>
          <a:prstGeom prst="rect">
            <a:avLst/>
          </a:prstGeom>
        </p:spPr>
        <p:txBody>
          <a:bodyPr vert="horz" lIns="92318" tIns="46159" rIns="92318" bIns="46159" rtlCol="0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673B58EF-4ABD-40F4-ACA4-FE81D742E6DD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2475"/>
            <a:ext cx="6678613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18" tIns="46159" rIns="92318" bIns="46159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2318" tIns="46159" rIns="92318" bIns="46159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l">
              <a:defRPr sz="1200">
                <a:ea typeface="微软雅黑" panose="020B0503020204020204" pitchFamily="34" charset="-122"/>
              </a:defRPr>
            </a:lvl1pPr>
          </a:lstStyle>
          <a:p>
            <a:r>
              <a:rPr lang="en-US" altLang="zh-CN"/>
              <a:t>KONGTOP</a:t>
            </a: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1" cy="501015"/>
          </a:xfrm>
          <a:prstGeom prst="rect">
            <a:avLst/>
          </a:prstGeom>
        </p:spPr>
        <p:txBody>
          <a:bodyPr vert="horz" lIns="92318" tIns="46159" rIns="92318" bIns="46159" rtlCol="0" anchor="b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BF2980-540F-4F7F-A4CC-709C5E980331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altLang="zh-CN"/>
              <a:t>KONGTOP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r>
              <a:rPr lang="en-US" altLang="zh-CN"/>
              <a:t>KONGTOP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84ECAD9-32EE-4091-BDA5-6BD15ACC5E58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altLang="zh-CN"/>
              <a:t>KONGTOP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84ECAD9-32EE-4091-BDA5-6BD15ACC5E58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altLang="zh-CN"/>
              <a:t>KONGTOP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 txBox="1">
            <a:spLocks noGrp="1" noChangeArrowheads="1"/>
          </p:cNvSpPr>
          <p:nvPr/>
        </p:nvSpPr>
        <p:spPr bwMode="auto">
          <a:xfrm>
            <a:off x="3898142" y="10391140"/>
            <a:ext cx="2982382" cy="548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231" tIns="49116" rIns="98231" bIns="49116" anchor="b"/>
          <a:lstStyle>
            <a:lvl1pPr defTabSz="949325" eaLnBrk="0" hangingPunct="0">
              <a:defRPr kumimoji="1" sz="1200">
                <a:solidFill>
                  <a:srgbClr val="8C229A"/>
                </a:solidFill>
                <a:latin typeface="Arial" panose="020B0604020202020204" pitchFamily="34" charset="0"/>
                <a:ea typeface="黑体" panose="02010609060101010101" charset="-122"/>
              </a:defRPr>
            </a:lvl1pPr>
            <a:lvl2pPr marL="742950" indent="-285750" defTabSz="949325" eaLnBrk="0" hangingPunct="0">
              <a:defRPr kumimoji="1" sz="1200">
                <a:solidFill>
                  <a:srgbClr val="8C229A"/>
                </a:solidFill>
                <a:latin typeface="Arial" panose="020B0604020202020204" pitchFamily="34" charset="0"/>
                <a:ea typeface="黑体" panose="02010609060101010101" charset="-122"/>
              </a:defRPr>
            </a:lvl2pPr>
            <a:lvl3pPr marL="1143000" indent="-228600" defTabSz="949325" eaLnBrk="0" hangingPunct="0">
              <a:defRPr kumimoji="1" sz="1200">
                <a:solidFill>
                  <a:srgbClr val="8C229A"/>
                </a:solidFill>
                <a:latin typeface="Arial" panose="020B0604020202020204" pitchFamily="34" charset="0"/>
                <a:ea typeface="黑体" panose="02010609060101010101" charset="-122"/>
              </a:defRPr>
            </a:lvl3pPr>
            <a:lvl4pPr marL="1600200" indent="-228600" defTabSz="949325" eaLnBrk="0" hangingPunct="0">
              <a:defRPr kumimoji="1" sz="1200">
                <a:solidFill>
                  <a:srgbClr val="8C229A"/>
                </a:solidFill>
                <a:latin typeface="Arial" panose="020B0604020202020204" pitchFamily="34" charset="0"/>
                <a:ea typeface="黑体" panose="02010609060101010101" charset="-122"/>
              </a:defRPr>
            </a:lvl4pPr>
            <a:lvl5pPr marL="2057400" indent="-228600" defTabSz="949325" eaLnBrk="0" hangingPunct="0">
              <a:defRPr kumimoji="1" sz="1200">
                <a:solidFill>
                  <a:srgbClr val="8C229A"/>
                </a:solidFill>
                <a:latin typeface="Arial" panose="020B0604020202020204" pitchFamily="34" charset="0"/>
                <a:ea typeface="黑体" panose="02010609060101010101" charset="-122"/>
              </a:defRPr>
            </a:lvl5pPr>
            <a:lvl6pPr marL="2514600" indent="-228600" algn="ctr" defTabSz="949325" eaLnBrk="0" fontAlgn="base" hangingPunct="0">
              <a:spcBef>
                <a:spcPct val="50000"/>
              </a:spcBef>
              <a:spcAft>
                <a:spcPct val="0"/>
              </a:spcAft>
              <a:defRPr kumimoji="1" sz="1200">
                <a:solidFill>
                  <a:srgbClr val="8C229A"/>
                </a:solidFill>
                <a:latin typeface="Arial" panose="020B0604020202020204" pitchFamily="34" charset="0"/>
                <a:ea typeface="黑体" panose="02010609060101010101" charset="-122"/>
              </a:defRPr>
            </a:lvl6pPr>
            <a:lvl7pPr marL="2971800" indent="-228600" algn="ctr" defTabSz="949325" eaLnBrk="0" fontAlgn="base" hangingPunct="0">
              <a:spcBef>
                <a:spcPct val="50000"/>
              </a:spcBef>
              <a:spcAft>
                <a:spcPct val="0"/>
              </a:spcAft>
              <a:defRPr kumimoji="1" sz="1200">
                <a:solidFill>
                  <a:srgbClr val="8C229A"/>
                </a:solidFill>
                <a:latin typeface="Arial" panose="020B0604020202020204" pitchFamily="34" charset="0"/>
                <a:ea typeface="黑体" panose="02010609060101010101" charset="-122"/>
              </a:defRPr>
            </a:lvl7pPr>
            <a:lvl8pPr marL="3429000" indent="-228600" algn="ctr" defTabSz="949325" eaLnBrk="0" fontAlgn="base" hangingPunct="0">
              <a:spcBef>
                <a:spcPct val="50000"/>
              </a:spcBef>
              <a:spcAft>
                <a:spcPct val="0"/>
              </a:spcAft>
              <a:defRPr kumimoji="1" sz="1200">
                <a:solidFill>
                  <a:srgbClr val="8C229A"/>
                </a:solidFill>
                <a:latin typeface="Arial" panose="020B0604020202020204" pitchFamily="34" charset="0"/>
                <a:ea typeface="黑体" panose="02010609060101010101" charset="-122"/>
              </a:defRPr>
            </a:lvl8pPr>
            <a:lvl9pPr marL="3886200" indent="-228600" algn="ctr" defTabSz="949325" eaLnBrk="0" fontAlgn="base" hangingPunct="0">
              <a:spcBef>
                <a:spcPct val="50000"/>
              </a:spcBef>
              <a:spcAft>
                <a:spcPct val="0"/>
              </a:spcAft>
              <a:defRPr kumimoji="1" sz="1200">
                <a:solidFill>
                  <a:srgbClr val="8C229A"/>
                </a:solidFill>
                <a:latin typeface="Arial" panose="020B0604020202020204" pitchFamily="34" charset="0"/>
                <a:ea typeface="黑体" panose="02010609060101010101" charset="-122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46F0EC6-4F5B-4E1D-B207-BF99FCBE9028}" type="slidenum">
              <a:rPr kumimoji="0" lang="zh-TW" altLang="en-US">
                <a:solidFill>
                  <a:schemeClr val="tx1"/>
                </a:solidFill>
                <a:latin typeface="Times New Roman" panose="02020603050405020304" pitchFamily="18" charset="0"/>
                <a:ea typeface="PMingLiU" panose="02020500000000000000" pitchFamily="18" charset="-120"/>
              </a:rPr>
            </a:fld>
            <a:endParaRPr kumimoji="0" lang="en-US" altLang="zh-TW">
              <a:solidFill>
                <a:schemeClr val="tx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231" tIns="49116" rIns="98231" bIns="49116"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277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277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D9341E-DAA3-4BDB-AB71-C064D71EA273}" type="slidenum">
              <a:rPr lang="zh-CN" altLang="en-US">
                <a:cs typeface="微软雅黑" panose="020B0503020204020204" pitchFamily="34" charset="-122"/>
              </a:rPr>
            </a:fld>
            <a:endParaRPr lang="en-US" altLang="zh-CN"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r>
              <a:rPr lang="en-US" altLang="zh-CN"/>
              <a:t>KONGTOP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84ECAD9-32EE-4091-BDA5-6BD15ACC5E58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altLang="zh-CN"/>
              <a:t>KONGTOP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3290">
              <a:defRPr/>
            </a:pPr>
            <a:fld id="{A11FC198-2D83-4DFC-8CDD-7D23AF44D411}" type="slidenum">
              <a:rPr lang="zh-CN" altLang="en-US">
                <a:solidFill>
                  <a:prstClr val="black"/>
                </a:solidFill>
              </a:rPr>
            </a:fld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altLang="zh-CN"/>
              <a:t>KONGTOP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r>
              <a:rPr lang="en-US" altLang="zh-CN"/>
              <a:t>KONGTOP</a:t>
            </a:r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11FC198-2D83-4DFC-8CDD-7D23AF44D411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3290">
              <a:defRPr/>
            </a:pPr>
            <a:fld id="{A11FC198-2D83-4DFC-8CDD-7D23AF44D411}" type="slidenum">
              <a:rPr lang="zh-CN" altLang="en-US">
                <a:solidFill>
                  <a:prstClr val="black"/>
                </a:solidFill>
              </a:rPr>
            </a:fld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altLang="zh-CN"/>
              <a:t>KONGTOP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84ECAD9-32EE-4091-BDA5-6BD15ACC5E58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altLang="zh-CN"/>
              <a:t>KONGTOP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686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686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83BD27-7FD6-4CA9-9A92-52EC14408FDE}" type="slidenum">
              <a:rPr lang="zh-CN" altLang="en-US">
                <a:cs typeface="微软雅黑" panose="020B0503020204020204" pitchFamily="34" charset="-122"/>
              </a:rPr>
            </a:fld>
            <a:endParaRPr lang="en-US" altLang="zh-CN"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84ECAD9-32EE-4091-BDA5-6BD15ACC5E58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altLang="zh-CN"/>
              <a:t>KONGTOP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84ECAD9-32EE-4091-BDA5-6BD15ACC5E58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altLang="zh-CN"/>
              <a:t>KONGTOP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84ECAD9-32EE-4091-BDA5-6BD15ACC5E58}" type="slidenum">
              <a:rPr lang="en-US" altLang="zh-CN" smtClean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fld>
            <a:endParaRPr lang="zh-CN" altLang="en-US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 altLang="zh-CN"/>
              <a:t>KONGTOP</a:t>
            </a:r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0965" indent="0" algn="ctr">
              <a:buNone/>
              <a:defRPr sz="1200"/>
            </a:lvl5pPr>
            <a:lvl6pPr marL="1713865" indent="0" algn="ctr">
              <a:buNone/>
              <a:defRPr sz="1200"/>
            </a:lvl6pPr>
            <a:lvl7pPr marL="2056765" indent="0" algn="ctr">
              <a:buNone/>
              <a:defRPr sz="1200"/>
            </a:lvl7pPr>
            <a:lvl8pPr marL="2399665" indent="0" algn="ctr">
              <a:buNone/>
              <a:defRPr sz="1200"/>
            </a:lvl8pPr>
            <a:lvl9pPr marL="2742565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0D991-7821-4B8E-A321-463D9147D13C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A4E37400-0646-4690-B3CD-AFE7E074604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543FE73-A404-45C1-B77A-6DB3BD9EA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09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8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7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6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5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0965" indent="0">
              <a:buNone/>
              <a:defRPr sz="1200" b="1"/>
            </a:lvl5pPr>
            <a:lvl6pPr marL="1713865" indent="0">
              <a:buNone/>
              <a:defRPr sz="1200" b="1"/>
            </a:lvl6pPr>
            <a:lvl7pPr marL="2056765" indent="0">
              <a:buNone/>
              <a:defRPr sz="1200" b="1"/>
            </a:lvl7pPr>
            <a:lvl8pPr marL="2399665" indent="0">
              <a:buNone/>
              <a:defRPr sz="1200" b="1"/>
            </a:lvl8pPr>
            <a:lvl9pPr marL="2742565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0965" indent="0">
              <a:buNone/>
              <a:defRPr sz="1200" b="1"/>
            </a:lvl5pPr>
            <a:lvl6pPr marL="1713865" indent="0">
              <a:buNone/>
              <a:defRPr sz="1200" b="1"/>
            </a:lvl6pPr>
            <a:lvl7pPr marL="2056765" indent="0">
              <a:buNone/>
              <a:defRPr sz="1200" b="1"/>
            </a:lvl7pPr>
            <a:lvl8pPr marL="2399665" indent="0">
              <a:buNone/>
              <a:defRPr sz="1200" b="1"/>
            </a:lvl8pPr>
            <a:lvl9pPr marL="2742565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0965" indent="0">
              <a:buNone/>
              <a:defRPr sz="750"/>
            </a:lvl5pPr>
            <a:lvl6pPr marL="1713865" indent="0">
              <a:buNone/>
              <a:defRPr sz="750"/>
            </a:lvl6pPr>
            <a:lvl7pPr marL="2056765" indent="0">
              <a:buNone/>
              <a:defRPr sz="750"/>
            </a:lvl7pPr>
            <a:lvl8pPr marL="2399665" indent="0">
              <a:buNone/>
              <a:defRPr sz="750"/>
            </a:lvl8pPr>
            <a:lvl9pPr marL="2742565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0965" indent="0">
              <a:buNone/>
              <a:defRPr sz="1500"/>
            </a:lvl5pPr>
            <a:lvl6pPr marL="1713865" indent="0">
              <a:buNone/>
              <a:defRPr sz="1500"/>
            </a:lvl6pPr>
            <a:lvl7pPr marL="2056765" indent="0">
              <a:buNone/>
              <a:defRPr sz="1500"/>
            </a:lvl7pPr>
            <a:lvl8pPr marL="2399665" indent="0">
              <a:buNone/>
              <a:defRPr sz="1500"/>
            </a:lvl8pPr>
            <a:lvl9pPr marL="2742565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0965" indent="0">
              <a:buNone/>
              <a:defRPr sz="750"/>
            </a:lvl5pPr>
            <a:lvl6pPr marL="1713865" indent="0">
              <a:buNone/>
              <a:defRPr sz="750"/>
            </a:lvl6pPr>
            <a:lvl7pPr marL="2056765" indent="0">
              <a:buNone/>
              <a:defRPr sz="750"/>
            </a:lvl7pPr>
            <a:lvl8pPr marL="2399665" indent="0">
              <a:buNone/>
              <a:defRPr sz="750"/>
            </a:lvl8pPr>
            <a:lvl9pPr marL="2742565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image" Target="../media/image1.png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image" Target="../media/image2.png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6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1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31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1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1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096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76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66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6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tags" Target="../tags/tag1.xml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image" Target="../media/image33.png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image" Target="../media/image32.png"/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image" Target="../media/image31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77.xml"/><Relationship Id="rId1" Type="http://schemas.openxmlformats.org/officeDocument/2006/relationships/tags" Target="../tags/tag71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tags" Target="../tags/tag78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4.xml"/><Relationship Id="rId5" Type="http://schemas.openxmlformats.org/officeDocument/2006/relationships/image" Target="../media/image37.png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image" Target="../media/image36.png"/><Relationship Id="rId1" Type="http://schemas.openxmlformats.org/officeDocument/2006/relationships/tags" Target="../tags/tag81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7.xml"/><Relationship Id="rId4" Type="http://schemas.openxmlformats.org/officeDocument/2006/relationships/image" Target="../media/image39.png"/><Relationship Id="rId3" Type="http://schemas.openxmlformats.org/officeDocument/2006/relationships/tags" Target="../tags/tag86.xml"/><Relationship Id="rId2" Type="http://schemas.openxmlformats.org/officeDocument/2006/relationships/image" Target="../media/image38.png"/><Relationship Id="rId1" Type="http://schemas.openxmlformats.org/officeDocument/2006/relationships/tags" Target="../tags/tag8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tags" Target="../tags/tag89.xml"/><Relationship Id="rId2" Type="http://schemas.openxmlformats.org/officeDocument/2006/relationships/image" Target="../media/image40.png"/><Relationship Id="rId1" Type="http://schemas.openxmlformats.org/officeDocument/2006/relationships/tags" Target="../tags/tag88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43.png"/><Relationship Id="rId1" Type="http://schemas.openxmlformats.org/officeDocument/2006/relationships/tags" Target="../tags/tag9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image" Target="../media/image49.png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tags" Target="../tags/tag9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4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03.xml"/><Relationship Id="rId8" Type="http://schemas.openxmlformats.org/officeDocument/2006/relationships/tags" Target="../tags/tag102.xml"/><Relationship Id="rId7" Type="http://schemas.openxmlformats.org/officeDocument/2006/relationships/tags" Target="../tags/tag101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1" Type="http://schemas.openxmlformats.org/officeDocument/2006/relationships/notesSlide" Target="../notesSlides/notesSlide12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9" Type="http://schemas.openxmlformats.org/officeDocument/2006/relationships/tags" Target="../tags/tag113.xml"/><Relationship Id="rId18" Type="http://schemas.openxmlformats.org/officeDocument/2006/relationships/tags" Target="../tags/tag112.xml"/><Relationship Id="rId17" Type="http://schemas.openxmlformats.org/officeDocument/2006/relationships/tags" Target="../tags/tag111.xml"/><Relationship Id="rId16" Type="http://schemas.openxmlformats.org/officeDocument/2006/relationships/tags" Target="../tags/tag110.xml"/><Relationship Id="rId15" Type="http://schemas.openxmlformats.org/officeDocument/2006/relationships/tags" Target="../tags/tag109.xml"/><Relationship Id="rId14" Type="http://schemas.openxmlformats.org/officeDocument/2006/relationships/tags" Target="../tags/tag108.xml"/><Relationship Id="rId13" Type="http://schemas.openxmlformats.org/officeDocument/2006/relationships/tags" Target="../tags/tag107.xml"/><Relationship Id="rId12" Type="http://schemas.openxmlformats.org/officeDocument/2006/relationships/tags" Target="../tags/tag106.xml"/><Relationship Id="rId11" Type="http://schemas.openxmlformats.org/officeDocument/2006/relationships/tags" Target="../tags/tag105.xml"/><Relationship Id="rId10" Type="http://schemas.openxmlformats.org/officeDocument/2006/relationships/tags" Target="../tags/tag104.xml"/><Relationship Id="rId1" Type="http://schemas.openxmlformats.org/officeDocument/2006/relationships/tags" Target="../tags/tag95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comments" Target="../comments/comment1.xml"/><Relationship Id="rId4" Type="http://schemas.openxmlformats.org/officeDocument/2006/relationships/slideLayout" Target="../slideLayouts/slideLayout6.xml"/><Relationship Id="rId3" Type="http://schemas.openxmlformats.org/officeDocument/2006/relationships/tags" Target="../tags/tag114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6.jpeg"/><Relationship Id="rId8" Type="http://schemas.openxmlformats.org/officeDocument/2006/relationships/tags" Target="../tags/tag118.xml"/><Relationship Id="rId7" Type="http://schemas.openxmlformats.org/officeDocument/2006/relationships/image" Target="../media/image55.png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tags" Target="../tags/tag117.xml"/><Relationship Id="rId3" Type="http://schemas.openxmlformats.org/officeDocument/2006/relationships/image" Target="../media/image52.png"/><Relationship Id="rId2" Type="http://schemas.openxmlformats.org/officeDocument/2006/relationships/tags" Target="../tags/tag116.xml"/><Relationship Id="rId11" Type="http://schemas.openxmlformats.org/officeDocument/2006/relationships/notesSlide" Target="../notesSlides/notesSlide14.xml"/><Relationship Id="rId10" Type="http://schemas.openxmlformats.org/officeDocument/2006/relationships/slideLayout" Target="../slideLayouts/slideLayout7.xml"/><Relationship Id="rId1" Type="http://schemas.openxmlformats.org/officeDocument/2006/relationships/tags" Target="../tags/tag115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123.xml"/><Relationship Id="rId8" Type="http://schemas.openxmlformats.org/officeDocument/2006/relationships/image" Target="../media/image60.png"/><Relationship Id="rId7" Type="http://schemas.openxmlformats.org/officeDocument/2006/relationships/tags" Target="../tags/tag122.xml"/><Relationship Id="rId6" Type="http://schemas.openxmlformats.org/officeDocument/2006/relationships/image" Target="../media/image59.png"/><Relationship Id="rId5" Type="http://schemas.openxmlformats.org/officeDocument/2006/relationships/tags" Target="../tags/tag121.xml"/><Relationship Id="rId4" Type="http://schemas.openxmlformats.org/officeDocument/2006/relationships/image" Target="../media/image58.png"/><Relationship Id="rId38" Type="http://schemas.openxmlformats.org/officeDocument/2006/relationships/notesSlide" Target="../notesSlides/notesSlide15.xml"/><Relationship Id="rId37" Type="http://schemas.openxmlformats.org/officeDocument/2006/relationships/slideLayout" Target="../slideLayouts/slideLayout7.xml"/><Relationship Id="rId36" Type="http://schemas.openxmlformats.org/officeDocument/2006/relationships/image" Target="../media/image3.png"/><Relationship Id="rId35" Type="http://schemas.openxmlformats.org/officeDocument/2006/relationships/tags" Target="../tags/tag134.xml"/><Relationship Id="rId34" Type="http://schemas.openxmlformats.org/officeDocument/2006/relationships/image" Target="../media/image75.png"/><Relationship Id="rId33" Type="http://schemas.openxmlformats.org/officeDocument/2006/relationships/image" Target="../media/image74.png"/><Relationship Id="rId32" Type="http://schemas.openxmlformats.org/officeDocument/2006/relationships/tags" Target="../tags/tag133.xml"/><Relationship Id="rId31" Type="http://schemas.openxmlformats.org/officeDocument/2006/relationships/image" Target="../media/image73.png"/><Relationship Id="rId30" Type="http://schemas.openxmlformats.org/officeDocument/2006/relationships/tags" Target="../tags/tag132.xml"/><Relationship Id="rId3" Type="http://schemas.openxmlformats.org/officeDocument/2006/relationships/tags" Target="../tags/tag120.xml"/><Relationship Id="rId29" Type="http://schemas.openxmlformats.org/officeDocument/2006/relationships/image" Target="../media/image72.png"/><Relationship Id="rId28" Type="http://schemas.openxmlformats.org/officeDocument/2006/relationships/tags" Target="../tags/tag131.xml"/><Relationship Id="rId27" Type="http://schemas.openxmlformats.org/officeDocument/2006/relationships/image" Target="../media/image71.png"/><Relationship Id="rId26" Type="http://schemas.openxmlformats.org/officeDocument/2006/relationships/tags" Target="../tags/tag130.xml"/><Relationship Id="rId25" Type="http://schemas.openxmlformats.org/officeDocument/2006/relationships/image" Target="../media/image70.png"/><Relationship Id="rId24" Type="http://schemas.openxmlformats.org/officeDocument/2006/relationships/tags" Target="../tags/tag129.xml"/><Relationship Id="rId23" Type="http://schemas.openxmlformats.org/officeDocument/2006/relationships/image" Target="../media/image69.png"/><Relationship Id="rId22" Type="http://schemas.openxmlformats.org/officeDocument/2006/relationships/tags" Target="../tags/tag128.xml"/><Relationship Id="rId21" Type="http://schemas.openxmlformats.org/officeDocument/2006/relationships/image" Target="../media/image68.png"/><Relationship Id="rId20" Type="http://schemas.openxmlformats.org/officeDocument/2006/relationships/image" Target="../media/image67.png"/><Relationship Id="rId2" Type="http://schemas.openxmlformats.org/officeDocument/2006/relationships/image" Target="../media/image57.png"/><Relationship Id="rId19" Type="http://schemas.openxmlformats.org/officeDocument/2006/relationships/tags" Target="../tags/tag127.xml"/><Relationship Id="rId18" Type="http://schemas.openxmlformats.org/officeDocument/2006/relationships/image" Target="../media/image66.png"/><Relationship Id="rId17" Type="http://schemas.openxmlformats.org/officeDocument/2006/relationships/tags" Target="../tags/tag126.xml"/><Relationship Id="rId16" Type="http://schemas.openxmlformats.org/officeDocument/2006/relationships/image" Target="../media/image65.png"/><Relationship Id="rId15" Type="http://schemas.openxmlformats.org/officeDocument/2006/relationships/image" Target="../media/image64.png"/><Relationship Id="rId14" Type="http://schemas.openxmlformats.org/officeDocument/2006/relationships/image" Target="../media/image63.png"/><Relationship Id="rId13" Type="http://schemas.openxmlformats.org/officeDocument/2006/relationships/tags" Target="../tags/tag125.xml"/><Relationship Id="rId12" Type="http://schemas.openxmlformats.org/officeDocument/2006/relationships/image" Target="../media/image62.png"/><Relationship Id="rId11" Type="http://schemas.openxmlformats.org/officeDocument/2006/relationships/tags" Target="../tags/tag124.xml"/><Relationship Id="rId10" Type="http://schemas.openxmlformats.org/officeDocument/2006/relationships/image" Target="../media/image61.png"/><Relationship Id="rId1" Type="http://schemas.openxmlformats.org/officeDocument/2006/relationships/tags" Target="../tags/tag119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image" Target="../media/image79.png"/><Relationship Id="rId7" Type="http://schemas.openxmlformats.org/officeDocument/2006/relationships/tags" Target="../tags/tag138.xml"/><Relationship Id="rId6" Type="http://schemas.openxmlformats.org/officeDocument/2006/relationships/image" Target="../media/image78.png"/><Relationship Id="rId5" Type="http://schemas.openxmlformats.org/officeDocument/2006/relationships/tags" Target="../tags/tag137.xml"/><Relationship Id="rId4" Type="http://schemas.openxmlformats.org/officeDocument/2006/relationships/image" Target="../media/image77.png"/><Relationship Id="rId3" Type="http://schemas.openxmlformats.org/officeDocument/2006/relationships/tags" Target="../tags/tag136.xml"/><Relationship Id="rId29" Type="http://schemas.openxmlformats.org/officeDocument/2006/relationships/notesSlide" Target="../notesSlides/notesSlide16.xml"/><Relationship Id="rId28" Type="http://schemas.openxmlformats.org/officeDocument/2006/relationships/slideLayout" Target="../slideLayouts/slideLayout7.xml"/><Relationship Id="rId27" Type="http://schemas.openxmlformats.org/officeDocument/2006/relationships/image" Target="../media/image3.png"/><Relationship Id="rId26" Type="http://schemas.openxmlformats.org/officeDocument/2006/relationships/tags" Target="../tags/tag147.xml"/><Relationship Id="rId25" Type="http://schemas.openxmlformats.org/officeDocument/2006/relationships/image" Target="../media/image88.png"/><Relationship Id="rId24" Type="http://schemas.openxmlformats.org/officeDocument/2006/relationships/tags" Target="../tags/tag146.xml"/><Relationship Id="rId23" Type="http://schemas.openxmlformats.org/officeDocument/2006/relationships/image" Target="../media/image87.png"/><Relationship Id="rId22" Type="http://schemas.openxmlformats.org/officeDocument/2006/relationships/tags" Target="../tags/tag145.xml"/><Relationship Id="rId21" Type="http://schemas.openxmlformats.org/officeDocument/2006/relationships/image" Target="../media/image86.png"/><Relationship Id="rId20" Type="http://schemas.openxmlformats.org/officeDocument/2006/relationships/tags" Target="../tags/tag144.xml"/><Relationship Id="rId2" Type="http://schemas.openxmlformats.org/officeDocument/2006/relationships/image" Target="../media/image76.png"/><Relationship Id="rId19" Type="http://schemas.openxmlformats.org/officeDocument/2006/relationships/image" Target="../media/image85.png"/><Relationship Id="rId18" Type="http://schemas.openxmlformats.org/officeDocument/2006/relationships/tags" Target="../tags/tag143.xml"/><Relationship Id="rId17" Type="http://schemas.openxmlformats.org/officeDocument/2006/relationships/image" Target="../media/image84.png"/><Relationship Id="rId16" Type="http://schemas.openxmlformats.org/officeDocument/2006/relationships/tags" Target="../tags/tag142.xml"/><Relationship Id="rId15" Type="http://schemas.openxmlformats.org/officeDocument/2006/relationships/image" Target="../media/image83.png"/><Relationship Id="rId14" Type="http://schemas.openxmlformats.org/officeDocument/2006/relationships/tags" Target="../tags/tag141.xml"/><Relationship Id="rId13" Type="http://schemas.openxmlformats.org/officeDocument/2006/relationships/image" Target="../media/image82.png"/><Relationship Id="rId12" Type="http://schemas.openxmlformats.org/officeDocument/2006/relationships/image" Target="../media/image81.png"/><Relationship Id="rId11" Type="http://schemas.openxmlformats.org/officeDocument/2006/relationships/tags" Target="../tags/tag140.xml"/><Relationship Id="rId10" Type="http://schemas.openxmlformats.org/officeDocument/2006/relationships/image" Target="../media/image80.png"/><Relationship Id="rId1" Type="http://schemas.openxmlformats.org/officeDocument/2006/relationships/tags" Target="../tags/tag135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3.png"/><Relationship Id="rId2" Type="http://schemas.openxmlformats.org/officeDocument/2006/relationships/tags" Target="../tags/tag148.xml"/><Relationship Id="rId1" Type="http://schemas.openxmlformats.org/officeDocument/2006/relationships/image" Target="../media/image8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4.png"/><Relationship Id="rId1" Type="http://schemas.openxmlformats.org/officeDocument/2006/relationships/image" Target="../media/image9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3.jpeg"/><Relationship Id="rId8" Type="http://schemas.openxmlformats.org/officeDocument/2006/relationships/image" Target="../media/image102.jpeg"/><Relationship Id="rId7" Type="http://schemas.openxmlformats.org/officeDocument/2006/relationships/image" Target="../media/image101.jpeg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2" Type="http://schemas.openxmlformats.org/officeDocument/2006/relationships/notesSlide" Target="../notesSlides/notesSlide17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04.jpeg"/><Relationship Id="rId1" Type="http://schemas.openxmlformats.org/officeDocument/2006/relationships/image" Target="../media/image9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6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08.wmf"/><Relationship Id="rId2" Type="http://schemas.openxmlformats.org/officeDocument/2006/relationships/tags" Target="../tags/tag151.xml"/><Relationship Id="rId1" Type="http://schemas.openxmlformats.org/officeDocument/2006/relationships/image" Target="../media/image107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microsoft.com/office/2007/relationships/hdphoto" Target="../media/image8.wdp"/><Relationship Id="rId23" Type="http://schemas.openxmlformats.org/officeDocument/2006/relationships/slideLayout" Target="../slideLayouts/slideLayout15.xml"/><Relationship Id="rId22" Type="http://schemas.openxmlformats.org/officeDocument/2006/relationships/tags" Target="../tags/tag20.xml"/><Relationship Id="rId21" Type="http://schemas.openxmlformats.org/officeDocument/2006/relationships/tags" Target="../tags/tag19.xml"/><Relationship Id="rId20" Type="http://schemas.openxmlformats.org/officeDocument/2006/relationships/tags" Target="../tags/tag18.xml"/><Relationship Id="rId2" Type="http://schemas.openxmlformats.org/officeDocument/2006/relationships/image" Target="../media/image7.png"/><Relationship Id="rId19" Type="http://schemas.openxmlformats.org/officeDocument/2006/relationships/tags" Target="../tags/tag17.xml"/><Relationship Id="rId18" Type="http://schemas.openxmlformats.org/officeDocument/2006/relationships/tags" Target="../tags/tag16.xml"/><Relationship Id="rId17" Type="http://schemas.openxmlformats.org/officeDocument/2006/relationships/tags" Target="../tags/tag15.xml"/><Relationship Id="rId16" Type="http://schemas.openxmlformats.org/officeDocument/2006/relationships/tags" Target="../tags/tag14.xml"/><Relationship Id="rId15" Type="http://schemas.openxmlformats.org/officeDocument/2006/relationships/tags" Target="../tags/tag13.xml"/><Relationship Id="rId14" Type="http://schemas.openxmlformats.org/officeDocument/2006/relationships/tags" Target="../tags/tag1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2" Type="http://schemas.openxmlformats.org/officeDocument/2006/relationships/slideLayout" Target="../slideLayouts/slideLayout15.xml"/><Relationship Id="rId41" Type="http://schemas.openxmlformats.org/officeDocument/2006/relationships/image" Target="../media/image26.jpeg"/><Relationship Id="rId40" Type="http://schemas.openxmlformats.org/officeDocument/2006/relationships/image" Target="../media/image25.png"/><Relationship Id="rId4" Type="http://schemas.openxmlformats.org/officeDocument/2006/relationships/tags" Target="../tags/tag24.xml"/><Relationship Id="rId39" Type="http://schemas.openxmlformats.org/officeDocument/2006/relationships/tags" Target="../tags/tag42.xml"/><Relationship Id="rId38" Type="http://schemas.openxmlformats.org/officeDocument/2006/relationships/image" Target="../media/image24.png"/><Relationship Id="rId37" Type="http://schemas.openxmlformats.org/officeDocument/2006/relationships/tags" Target="../tags/tag41.xml"/><Relationship Id="rId36" Type="http://schemas.openxmlformats.org/officeDocument/2006/relationships/image" Target="../media/image23.png"/><Relationship Id="rId35" Type="http://schemas.openxmlformats.org/officeDocument/2006/relationships/tags" Target="../tags/tag40.xml"/><Relationship Id="rId34" Type="http://schemas.openxmlformats.org/officeDocument/2006/relationships/image" Target="../media/image22.png"/><Relationship Id="rId33" Type="http://schemas.openxmlformats.org/officeDocument/2006/relationships/image" Target="../media/image21.png"/><Relationship Id="rId32" Type="http://schemas.openxmlformats.org/officeDocument/2006/relationships/image" Target="../media/image20.png"/><Relationship Id="rId31" Type="http://schemas.openxmlformats.org/officeDocument/2006/relationships/tags" Target="../tags/tag39.xml"/><Relationship Id="rId30" Type="http://schemas.openxmlformats.org/officeDocument/2006/relationships/image" Target="../media/image19.png"/><Relationship Id="rId3" Type="http://schemas.openxmlformats.org/officeDocument/2006/relationships/tags" Target="../tags/tag23.xml"/><Relationship Id="rId29" Type="http://schemas.openxmlformats.org/officeDocument/2006/relationships/tags" Target="../tags/tag38.xml"/><Relationship Id="rId28" Type="http://schemas.openxmlformats.org/officeDocument/2006/relationships/image" Target="../media/image18.png"/><Relationship Id="rId27" Type="http://schemas.openxmlformats.org/officeDocument/2006/relationships/image" Target="../media/image17.jpeg"/><Relationship Id="rId26" Type="http://schemas.openxmlformats.org/officeDocument/2006/relationships/image" Target="../media/image16.jpeg"/><Relationship Id="rId25" Type="http://schemas.openxmlformats.org/officeDocument/2006/relationships/image" Target="../media/image15.png"/><Relationship Id="rId24" Type="http://schemas.openxmlformats.org/officeDocument/2006/relationships/image" Target="../media/image14.png"/><Relationship Id="rId23" Type="http://schemas.openxmlformats.org/officeDocument/2006/relationships/image" Target="../media/image13.png"/><Relationship Id="rId22" Type="http://schemas.openxmlformats.org/officeDocument/2006/relationships/image" Target="../media/image12.png"/><Relationship Id="rId21" Type="http://schemas.openxmlformats.org/officeDocument/2006/relationships/image" Target="../media/image11.png"/><Relationship Id="rId20" Type="http://schemas.openxmlformats.org/officeDocument/2006/relationships/image" Target="../media/image10.png"/><Relationship Id="rId2" Type="http://schemas.openxmlformats.org/officeDocument/2006/relationships/tags" Target="../tags/tag22.xml"/><Relationship Id="rId19" Type="http://schemas.openxmlformats.org/officeDocument/2006/relationships/image" Target="../media/image9.png"/><Relationship Id="rId18" Type="http://schemas.openxmlformats.org/officeDocument/2006/relationships/image" Target="../media/image3.png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8.xml"/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tags" Target="../tags/tag44.xml"/><Relationship Id="rId12" Type="http://schemas.openxmlformats.org/officeDocument/2006/relationships/slideLayout" Target="../slideLayouts/slideLayout20.xml"/><Relationship Id="rId11" Type="http://schemas.openxmlformats.org/officeDocument/2006/relationships/tags" Target="../tags/tag50.xml"/><Relationship Id="rId10" Type="http://schemas.openxmlformats.org/officeDocument/2006/relationships/tags" Target="../tags/tag49.xml"/><Relationship Id="rId1" Type="http://schemas.openxmlformats.org/officeDocument/2006/relationships/tags" Target="../tags/tag4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1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0" Type="http://schemas.openxmlformats.org/officeDocument/2006/relationships/notesSlide" Target="../notesSlides/notesSlide5.xml"/><Relationship Id="rId2" Type="http://schemas.openxmlformats.org/officeDocument/2006/relationships/tags" Target="../tags/tag52.xml"/><Relationship Id="rId19" Type="http://schemas.openxmlformats.org/officeDocument/2006/relationships/slideLayout" Target="../slideLayouts/slideLayout2.xml"/><Relationship Id="rId18" Type="http://schemas.openxmlformats.org/officeDocument/2006/relationships/tags" Target="../tags/tag68.xml"/><Relationship Id="rId17" Type="http://schemas.openxmlformats.org/officeDocument/2006/relationships/tags" Target="../tags/tag67.xml"/><Relationship Id="rId16" Type="http://schemas.openxmlformats.org/officeDocument/2006/relationships/tags" Target="../tags/tag66.xml"/><Relationship Id="rId15" Type="http://schemas.openxmlformats.org/officeDocument/2006/relationships/tags" Target="../tags/tag65.xml"/><Relationship Id="rId14" Type="http://schemas.openxmlformats.org/officeDocument/2006/relationships/tags" Target="../tags/tag64.xml"/><Relationship Id="rId13" Type="http://schemas.openxmlformats.org/officeDocument/2006/relationships/tags" Target="../tags/tag63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6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矩形 619"/>
          <p:cNvSpPr/>
          <p:nvPr/>
        </p:nvSpPr>
        <p:spPr>
          <a:xfrm>
            <a:off x="243" y="3123320"/>
            <a:ext cx="9144000" cy="1393649"/>
          </a:xfrm>
          <a:prstGeom prst="rect">
            <a:avLst/>
          </a:prstGeom>
          <a:solidFill>
            <a:srgbClr val="0049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597" name="组合 596"/>
          <p:cNvGrpSpPr/>
          <p:nvPr/>
        </p:nvGrpSpPr>
        <p:grpSpPr>
          <a:xfrm>
            <a:off x="1747814" y="846409"/>
            <a:ext cx="1870428" cy="187042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98" name="同心圆 59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599" name="椭圆 598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600" name="椭圆 599"/>
          <p:cNvSpPr/>
          <p:nvPr/>
        </p:nvSpPr>
        <p:spPr>
          <a:xfrm>
            <a:off x="576178" y="1587425"/>
            <a:ext cx="677676" cy="677676"/>
          </a:xfrm>
          <a:prstGeom prst="ellipse">
            <a:avLst/>
          </a:prstGeom>
          <a:solidFill>
            <a:srgbClr val="004990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01" name="椭圆 600"/>
          <p:cNvSpPr/>
          <p:nvPr/>
        </p:nvSpPr>
        <p:spPr>
          <a:xfrm>
            <a:off x="1900803" y="507680"/>
            <a:ext cx="274777" cy="274777"/>
          </a:xfrm>
          <a:prstGeom prst="ellipse">
            <a:avLst/>
          </a:prstGeom>
          <a:solidFill>
            <a:srgbClr val="00499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grpSp>
        <p:nvGrpSpPr>
          <p:cNvPr id="602" name="组合 601"/>
          <p:cNvGrpSpPr/>
          <p:nvPr/>
        </p:nvGrpSpPr>
        <p:grpSpPr>
          <a:xfrm>
            <a:off x="4870435" y="2666867"/>
            <a:ext cx="301060" cy="301060"/>
            <a:chOff x="304800" y="673100"/>
            <a:chExt cx="4000500" cy="4000500"/>
          </a:xfrm>
          <a:solidFill>
            <a:srgbClr val="004990"/>
          </a:solidFill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603" name="同心圆 60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04" name="椭圆 603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605" name="组合 604"/>
          <p:cNvGrpSpPr/>
          <p:nvPr/>
        </p:nvGrpSpPr>
        <p:grpSpPr>
          <a:xfrm>
            <a:off x="4044971" y="1641695"/>
            <a:ext cx="623903" cy="623903"/>
            <a:chOff x="304800" y="673100"/>
            <a:chExt cx="4000500" cy="4000500"/>
          </a:xfrm>
          <a:solidFill>
            <a:srgbClr val="004990"/>
          </a:solidFill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606" name="同心圆 60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07" name="椭圆 606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608" name="组合 607"/>
          <p:cNvGrpSpPr/>
          <p:nvPr/>
        </p:nvGrpSpPr>
        <p:grpSpPr>
          <a:xfrm>
            <a:off x="3590561" y="2545213"/>
            <a:ext cx="219777" cy="219777"/>
            <a:chOff x="304800" y="673100"/>
            <a:chExt cx="4000500" cy="4000500"/>
          </a:xfrm>
          <a:solidFill>
            <a:srgbClr val="004990"/>
          </a:solidFill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609" name="同心圆 608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610" name="椭圆 609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614" name="椭圆 613"/>
          <p:cNvSpPr/>
          <p:nvPr/>
        </p:nvSpPr>
        <p:spPr>
          <a:xfrm>
            <a:off x="4534785" y="1054817"/>
            <a:ext cx="274777" cy="274777"/>
          </a:xfrm>
          <a:prstGeom prst="ellipse">
            <a:avLst/>
          </a:prstGeom>
          <a:solidFill>
            <a:srgbClr val="004990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22" name="TextBox 7"/>
          <p:cNvSpPr>
            <a:spLocks noChangeArrowheads="1"/>
          </p:cNvSpPr>
          <p:nvPr/>
        </p:nvSpPr>
        <p:spPr bwMode="auto">
          <a:xfrm>
            <a:off x="2309495" y="3121025"/>
            <a:ext cx="4860290" cy="162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just" defTabSz="914400"/>
            <a:r>
              <a:rPr lang="zh-CN" altLang="en-US" sz="2800" b="1" dirty="0">
                <a:solidFill>
                  <a:schemeClr val="bg2"/>
                </a:solidFill>
                <a:latin typeface="宋体" panose="02010600030101010101" pitchFamily="2" charset="-122"/>
                <a:sym typeface="+mn-ea"/>
              </a:rPr>
              <a:t>珠海康拓智能技术有限公司</a:t>
            </a:r>
            <a:endParaRPr lang="zh-CN" altLang="ja-JP" sz="2800" b="1" dirty="0">
              <a:solidFill>
                <a:schemeClr val="bg2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623" name="TextBox 7"/>
          <p:cNvSpPr>
            <a:spLocks noChangeArrowheads="1"/>
          </p:cNvSpPr>
          <p:nvPr/>
        </p:nvSpPr>
        <p:spPr bwMode="auto">
          <a:xfrm>
            <a:off x="2268220" y="3867785"/>
            <a:ext cx="439039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defTabSz="914400"/>
            <a:r>
              <a:rPr lang="en-US" altLang="zh-CN" sz="2800" b="1" dirty="0">
                <a:solidFill>
                  <a:schemeClr val="bg2"/>
                </a:solidFill>
                <a:latin typeface="宋体" panose="02010600030101010101" pitchFamily="2" charset="-122"/>
                <a:sym typeface="+mn-ea"/>
              </a:rPr>
              <a:t>  KONGTOP GROUP</a:t>
            </a:r>
            <a:endParaRPr lang="en-US" altLang="zh-CN" sz="2800" b="1" dirty="0">
              <a:solidFill>
                <a:schemeClr val="bg2"/>
              </a:solidFill>
              <a:latin typeface="宋体" panose="02010600030101010101" pitchFamily="2" charset="-122"/>
              <a:sym typeface="+mn-ea"/>
            </a:endParaRPr>
          </a:p>
        </p:txBody>
      </p:sp>
      <p:cxnSp>
        <p:nvCxnSpPr>
          <p:cNvPr id="624" name="直接连接符 623"/>
          <p:cNvCxnSpPr/>
          <p:nvPr/>
        </p:nvCxnSpPr>
        <p:spPr>
          <a:xfrm>
            <a:off x="2447925" y="3820795"/>
            <a:ext cx="4104005" cy="0"/>
          </a:xfrm>
          <a:prstGeom prst="line">
            <a:avLst/>
          </a:prstGeom>
          <a:ln w="63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contrast="-18000"/>
          </a:blip>
          <a:stretch>
            <a:fillRect/>
          </a:stretch>
        </p:blipFill>
        <p:spPr>
          <a:xfrm>
            <a:off x="1907540" y="1587500"/>
            <a:ext cx="1565275" cy="429260"/>
          </a:xfrm>
          <a:prstGeom prst="rect">
            <a:avLst/>
          </a:prstGeom>
        </p:spPr>
      </p:pic>
      <p:pic>
        <p:nvPicPr>
          <p:cNvPr id="3" name="图片 2" descr="微信图片_20190415172850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/>
          <a:srcRect t="4002"/>
          <a:stretch>
            <a:fillRect/>
          </a:stretch>
        </p:blipFill>
        <p:spPr>
          <a:xfrm>
            <a:off x="6012180" y="627380"/>
            <a:ext cx="2516505" cy="2162810"/>
          </a:xfrm>
          <a:prstGeom prst="hexagon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467361" y="747402"/>
            <a:ext cx="5283945" cy="3931300"/>
            <a:chOff x="1921" y="2152"/>
            <a:chExt cx="10091" cy="8757"/>
          </a:xfrm>
        </p:grpSpPr>
        <p:grpSp>
          <p:nvGrpSpPr>
            <p:cNvPr id="13" name="组合 12"/>
            <p:cNvGrpSpPr/>
            <p:nvPr/>
          </p:nvGrpSpPr>
          <p:grpSpPr>
            <a:xfrm>
              <a:off x="1921" y="2152"/>
              <a:ext cx="4767" cy="8639"/>
              <a:chOff x="465671" y="1733921"/>
              <a:chExt cx="1185356" cy="1778377"/>
            </a:xfrm>
          </p:grpSpPr>
          <p:pic>
            <p:nvPicPr>
              <p:cNvPr id="14" name="图片 13" descr="e3c02eaf5974e8d7368d2c25741a451.jpg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2"/>
              <a:srcRect l="26375" r="8421" b="1956"/>
              <a:stretch>
                <a:fillRect/>
              </a:stretch>
            </p:blipFill>
            <p:spPr>
              <a:xfrm>
                <a:off x="465671" y="1733921"/>
                <a:ext cx="1166982" cy="1343134"/>
              </a:xfrm>
              <a:prstGeom prst="rect">
                <a:avLst/>
              </a:prstGeom>
            </p:spPr>
          </p:pic>
          <p:sp>
            <p:nvSpPr>
              <p:cNvPr id="15" name="文本框 14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465671" y="3230744"/>
                <a:ext cx="1185356" cy="281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p>
                <a:pPr lvl="0" algn="ctr" fontAlgn="ctr">
                  <a:buClrTx/>
                  <a:buSzTx/>
                  <a:buFontTx/>
                </a:pPr>
                <a:r>
                  <a:rPr lang="zh-CN" altLang="ja-JP" sz="1800" b="1" dirty="0">
                    <a:ln>
                      <a:noFill/>
                    </a:ln>
                    <a:solidFill>
                      <a:srgbClr val="004990"/>
                    </a:solidFill>
                    <a:effectLst/>
                    <a:latin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锡膏印刷机</a:t>
                </a:r>
                <a:endParaRPr lang="zh-CN" altLang="ja-JP" sz="1800" b="1" dirty="0">
                  <a:ln>
                    <a:noFill/>
                  </a:ln>
                  <a:solidFill>
                    <a:srgbClr val="004990"/>
                  </a:solidFill>
                  <a:effectLst/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algn="ctr" fontAlgn="ctr">
                  <a:buClrTx/>
                  <a:buSzTx/>
                  <a:buFontTx/>
                </a:pPr>
                <a:r>
                  <a:rPr lang="zh-CN" altLang="ja-JP" sz="1600" b="1" dirty="0">
                    <a:ln>
                      <a:noFill/>
                    </a:ln>
                    <a:solidFill>
                      <a:srgbClr val="004990"/>
                    </a:solidFill>
                    <a:effectLst/>
                    <a:latin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GKG:</a:t>
                </a:r>
                <a:r>
                  <a:rPr lang="zh-CN" altLang="ja-JP" sz="1600" b="1" dirty="0">
                    <a:ln>
                      <a:noFill/>
                    </a:ln>
                    <a:solidFill>
                      <a:srgbClr val="004990"/>
                    </a:solidFill>
                    <a:effectLst/>
                    <a:latin typeface="宋体" panose="02010600030101010101" pitchFamily="2" charset="-122"/>
                    <a:cs typeface="宋体" panose="02010600030101010101" pitchFamily="2" charset="-122"/>
                  </a:rPr>
                  <a:t>G5</a:t>
                </a:r>
                <a:endParaRPr lang="zh-CN" altLang="ja-JP" sz="1600" b="1" dirty="0">
                  <a:ln>
                    <a:noFill/>
                  </a:ln>
                  <a:solidFill>
                    <a:srgbClr val="004990"/>
                  </a:solidFill>
                  <a:effectLst/>
                  <a:latin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7971" y="2892"/>
              <a:ext cx="4041" cy="8017"/>
              <a:chOff x="3965885" y="1324827"/>
              <a:chExt cx="1512906" cy="3258737"/>
            </a:xfrm>
          </p:grpSpPr>
          <p:pic>
            <p:nvPicPr>
              <p:cNvPr id="16" name="图片 15" descr="bb1e81bab6bc3fee6b821b92cb926a5.jpg"/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 r:embed="rId5"/>
              <a:srcRect l="9025" t="2751" r="7449" b="4851"/>
              <a:stretch>
                <a:fillRect/>
              </a:stretch>
            </p:blipFill>
            <p:spPr>
              <a:xfrm>
                <a:off x="3965885" y="1324827"/>
                <a:ext cx="1478851" cy="2472208"/>
              </a:xfrm>
              <a:prstGeom prst="rect">
                <a:avLst/>
              </a:prstGeom>
            </p:spPr>
          </p:pic>
          <p:sp>
            <p:nvSpPr>
              <p:cNvPr id="41" name="Text Box 6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017648" y="3887875"/>
                <a:ext cx="1461143" cy="69568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p>
                <a:pPr lvl="0" algn="ctr" fontAlgn="ctr">
                  <a:buClrTx/>
                  <a:buSzTx/>
                  <a:buFontTx/>
                </a:pPr>
                <a:r>
                  <a:rPr lang="zh-CN" altLang="ja-JP" sz="1800" b="1" dirty="0">
                    <a:ln>
                      <a:noFill/>
                    </a:ln>
                    <a:solidFill>
                      <a:srgbClr val="004990"/>
                    </a:solidFill>
                    <a:effectLst/>
                    <a:latin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SPI</a:t>
                </a:r>
                <a:endParaRPr lang="zh-CN" altLang="ja-JP" sz="1600" b="1" dirty="0">
                  <a:ln>
                    <a:noFill/>
                  </a:ln>
                  <a:solidFill>
                    <a:srgbClr val="004990"/>
                  </a:solidFill>
                  <a:effectLst/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lvl="0" algn="ctr" fontAlgn="ctr">
                  <a:buClrTx/>
                  <a:buSzTx/>
                  <a:buFontTx/>
                </a:pPr>
                <a:r>
                  <a:rPr lang="zh-CN" altLang="ja-JP" sz="1600" b="1" dirty="0">
                    <a:ln>
                      <a:noFill/>
                    </a:ln>
                    <a:solidFill>
                      <a:srgbClr val="004990"/>
                    </a:solidFill>
                    <a:effectLst/>
                    <a:latin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SINIC-TEC：</a:t>
                </a:r>
                <a:r>
                  <a:rPr lang="zh-CN" altLang="ja-JP" sz="1600" b="1" dirty="0">
                    <a:ln>
                      <a:noFill/>
                    </a:ln>
                    <a:solidFill>
                      <a:srgbClr val="004990"/>
                    </a:solidFill>
                    <a:effectLst/>
                    <a:latin typeface="宋体" panose="02010600030101010101" pitchFamily="2" charset="-122"/>
                    <a:cs typeface="宋体" panose="02010600030101010101" pitchFamily="2" charset="-122"/>
                  </a:rPr>
                  <a:t>510B</a:t>
                </a:r>
                <a:endParaRPr lang="zh-CN" altLang="ja-JP" sz="1600" b="1" dirty="0">
                  <a:ln>
                    <a:noFill/>
                  </a:ln>
                  <a:solidFill>
                    <a:srgbClr val="004990"/>
                  </a:solidFill>
                  <a:effectLst/>
                  <a:latin typeface="宋体" panose="02010600030101010101" pitchFamily="2" charset="-122"/>
                  <a:cs typeface="宋体" panose="02010600030101010101" pitchFamily="2" charset="-122"/>
                </a:endParaRPr>
              </a:p>
              <a:p>
                <a:pPr lvl="0" algn="ctr" fontAlgn="ctr">
                  <a:buClrTx/>
                  <a:buSzTx/>
                  <a:buFontTx/>
                </a:pPr>
                <a:endParaRPr lang="en-US" altLang="ja-JP" sz="1000" b="1" dirty="0">
                  <a:ln>
                    <a:noFill/>
                  </a:ln>
                  <a:solidFill>
                    <a:srgbClr val="004990"/>
                  </a:solidFill>
                  <a:effectLst/>
                  <a:latin typeface="宋体" panose="02010600030101010101" pitchFamily="2" charset="-122"/>
                  <a:cs typeface="宋体" panose="02010600030101010101" pitchFamily="2" charset="-122"/>
                </a:endParaRPr>
              </a:p>
            </p:txBody>
          </p:sp>
        </p:grpSp>
      </p:grpSp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586855" y="1100455"/>
            <a:ext cx="2105025" cy="2710180"/>
          </a:xfrm>
          <a:prstGeom prst="rect">
            <a:avLst/>
          </a:prstGeom>
        </p:spPr>
      </p:pic>
      <p:sp>
        <p:nvSpPr>
          <p:cNvPr id="2" name="Text Box 6"/>
          <p:cNvSpPr txBox="1"/>
          <p:nvPr>
            <p:custDataLst>
              <p:tags r:id="rId9"/>
            </p:custDataLst>
          </p:nvPr>
        </p:nvSpPr>
        <p:spPr>
          <a:xfrm>
            <a:off x="6731635" y="3940175"/>
            <a:ext cx="1785620" cy="614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0" algn="ctr" fontAlgn="ctr">
              <a:buClrTx/>
              <a:buSzTx/>
              <a:buFontTx/>
            </a:pPr>
            <a:r>
              <a:rPr lang="zh-CN" altLang="ja-JP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MS PGothic" panose="020B0600070205080204" pitchFamily="50" charset="-128"/>
                <a:sym typeface="+mn-ea"/>
              </a:rPr>
              <a:t>SPI</a:t>
            </a:r>
            <a:endParaRPr lang="zh-CN" altLang="ja-JP" sz="1600" b="1" dirty="0">
              <a:ln>
                <a:noFill/>
              </a:ln>
              <a:solidFill>
                <a:srgbClr val="004990"/>
              </a:solidFill>
              <a:effectLst/>
              <a:latin typeface="宋体" panose="02010600030101010101" pitchFamily="2" charset="-122"/>
              <a:cs typeface="MS PGothic" panose="020B0600070205080204" pitchFamily="50" charset="-128"/>
              <a:sym typeface="+mn-ea"/>
            </a:endParaRPr>
          </a:p>
          <a:p>
            <a:pPr lvl="0" algn="ctr" fontAlgn="ctr">
              <a:buClrTx/>
              <a:buSzTx/>
              <a:buFontTx/>
            </a:pPr>
            <a:r>
              <a:rPr lang="en-US" altLang="ja-JP" sz="16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MS PGothic" panose="020B0600070205080204" pitchFamily="50" charset="-128"/>
              </a:rPr>
              <a:t>VCTA-V850</a:t>
            </a:r>
            <a:endParaRPr lang="en-US" altLang="ja-JP" sz="1600" b="1" dirty="0">
              <a:ln>
                <a:noFill/>
              </a:ln>
              <a:solidFill>
                <a:srgbClr val="004990"/>
              </a:solidFill>
              <a:effectLst/>
              <a:latin typeface="宋体" panose="02010600030101010101" pitchFamily="2" charset="-122"/>
              <a:cs typeface="MS PGothic" panose="020B0600070205080204" pitchFamily="50" charset="-128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7668260" y="4660265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sp>
        <p:nvSpPr>
          <p:cNvPr id="11" name="标题 5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211455" y="123190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2.1.3----SMT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设备</a:t>
            </a:r>
            <a:r>
              <a:rPr lang="en-US" altLang="ja-JP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Ⅰ</a:t>
            </a:r>
            <a:endParaRPr lang="zh-CN" altLang="ja-JP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6"/>
          <p:cNvSpPr txBox="1"/>
          <p:nvPr>
            <p:custDataLst>
              <p:tags r:id="rId1"/>
            </p:custDataLst>
          </p:nvPr>
        </p:nvSpPr>
        <p:spPr>
          <a:xfrm>
            <a:off x="755650" y="3940373"/>
            <a:ext cx="2726050" cy="614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 fontAlgn="ctr">
              <a:buClrTx/>
              <a:buSzTx/>
              <a:buFontTx/>
            </a:pPr>
            <a:r>
              <a:rPr lang="ja-JP" altLang="zh-CN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高速</a:t>
            </a:r>
            <a:r>
              <a:rPr lang="zh-CN" altLang="ja-JP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贴片机</a:t>
            </a:r>
            <a:endParaRPr lang="zh-CN" altLang="ja-JP" sz="1800" b="1" u="none" strike="noStrike" dirty="0">
              <a:ln>
                <a:noFill/>
              </a:ln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ctr" fontAlgn="ctr">
              <a:buClrTx/>
              <a:buSzTx/>
              <a:buFontTx/>
            </a:pPr>
            <a:r>
              <a:rPr altLang="zh-CN" sz="1600" b="1">
                <a:solidFill>
                  <a:srgbClr val="00468A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FUJI NXTⅢ</a:t>
            </a:r>
            <a:endParaRPr lang="en-US" altLang="zh-CN" sz="1600" b="1" dirty="0">
              <a:ln>
                <a:noFill/>
              </a:ln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102" name="图片 101"/>
          <p:cNvPicPr/>
          <p:nvPr/>
        </p:nvPicPr>
        <p:blipFill>
          <a:blip r:embed="rId2"/>
          <a:srcRect l="4908" t="22914" r="4368" b="3271"/>
          <a:stretch>
            <a:fillRect/>
          </a:stretch>
        </p:blipFill>
        <p:spPr>
          <a:xfrm>
            <a:off x="755650" y="915670"/>
            <a:ext cx="3017520" cy="25711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4643755" y="843915"/>
            <a:ext cx="3877945" cy="29425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6"/>
          <p:cNvSpPr txBox="1"/>
          <p:nvPr>
            <p:custDataLst>
              <p:tags r:id="rId4"/>
            </p:custDataLst>
          </p:nvPr>
        </p:nvSpPr>
        <p:spPr>
          <a:xfrm>
            <a:off x="5076190" y="3940373"/>
            <a:ext cx="2726050" cy="614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 fontAlgn="ctr">
              <a:buClrTx/>
              <a:buSzTx/>
              <a:buFontTx/>
            </a:pPr>
            <a:r>
              <a:rPr lang="ja-JP" altLang="zh-CN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高速</a:t>
            </a:r>
            <a:r>
              <a:rPr lang="zh-CN" altLang="ja-JP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贴片机</a:t>
            </a:r>
            <a:endParaRPr lang="zh-CN" altLang="ja-JP" sz="1800" b="1" u="none" strike="noStrike" dirty="0">
              <a:ln>
                <a:noFill/>
              </a:ln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ctr" fontAlgn="ctr">
              <a:buClrTx/>
              <a:buSzTx/>
              <a:buFontTx/>
            </a:pPr>
            <a:r>
              <a:rPr lang="en-US" sz="1600" b="1">
                <a:solidFill>
                  <a:srgbClr val="00468A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FUJI </a:t>
            </a:r>
            <a:r>
              <a:rPr altLang="zh-CN" sz="1600" b="1">
                <a:solidFill>
                  <a:srgbClr val="00468A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NXT</a:t>
            </a:r>
            <a:r>
              <a:rPr lang="en-US" sz="1600" b="1">
                <a:solidFill>
                  <a:srgbClr val="00468A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M6</a:t>
            </a:r>
            <a:endParaRPr lang="en-US" altLang="zh-CN" sz="1600" b="1" dirty="0">
              <a:ln>
                <a:noFill/>
              </a:ln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7668260" y="4660265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sp>
        <p:nvSpPr>
          <p:cNvPr id="11" name="标题 5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27330" y="234950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2.1.4----SMT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设备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ǁ</a:t>
            </a:r>
            <a:endParaRPr lang="zh-CN" altLang="ja-JP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63845" y="699770"/>
            <a:ext cx="2918460" cy="3391535"/>
          </a:xfrm>
          <a:prstGeom prst="rect">
            <a:avLst/>
          </a:prstGeom>
        </p:spPr>
      </p:pic>
      <p:sp>
        <p:nvSpPr>
          <p:cNvPr id="17" name="Text Box 6"/>
          <p:cNvSpPr txBox="1"/>
          <p:nvPr>
            <p:custDataLst>
              <p:tags r:id="rId3"/>
            </p:custDataLst>
          </p:nvPr>
        </p:nvSpPr>
        <p:spPr>
          <a:xfrm>
            <a:off x="5507990" y="4219773"/>
            <a:ext cx="2726050" cy="614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 fontAlgn="ctr">
              <a:buClrTx/>
              <a:buSzTx/>
              <a:buFontTx/>
            </a:pPr>
            <a:r>
              <a:rPr lang="ja-JP" altLang="zh-CN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高速</a:t>
            </a:r>
            <a:r>
              <a:rPr lang="zh-CN" altLang="ja-JP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贴片机</a:t>
            </a:r>
            <a:endParaRPr lang="zh-CN" altLang="ja-JP" sz="1800" b="1" u="none" strike="noStrike" dirty="0">
              <a:ln>
                <a:noFill/>
              </a:ln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ctr" fontAlgn="ctr">
              <a:buClrTx/>
              <a:buSzTx/>
              <a:buFontTx/>
            </a:pPr>
            <a:r>
              <a:rPr lang="en-US" altLang="zh-CN" sz="16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YAMAHA YSM20R</a:t>
            </a:r>
            <a:endParaRPr lang="en-US" altLang="zh-CN" sz="1600" b="1" dirty="0">
              <a:ln>
                <a:noFill/>
              </a:ln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Text Box 6"/>
          <p:cNvSpPr txBox="1"/>
          <p:nvPr>
            <p:custDataLst>
              <p:tags r:id="rId4"/>
            </p:custDataLst>
          </p:nvPr>
        </p:nvSpPr>
        <p:spPr>
          <a:xfrm>
            <a:off x="899160" y="4219773"/>
            <a:ext cx="2726050" cy="614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 fontAlgn="ctr">
              <a:buClrTx/>
              <a:buSzTx/>
              <a:buFontTx/>
            </a:pPr>
            <a:r>
              <a:rPr lang="ja-JP" altLang="zh-CN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高速</a:t>
            </a:r>
            <a:r>
              <a:rPr lang="zh-CN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贴片机</a:t>
            </a:r>
            <a:endParaRPr lang="zh-CN" sz="1800" b="1" dirty="0">
              <a:ln>
                <a:noFill/>
              </a:ln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ctr" fontAlgn="ctr">
              <a:buClrTx/>
              <a:buSzTx/>
              <a:buFontTx/>
            </a:pPr>
            <a:r>
              <a:rPr lang="en-US" altLang="zh-CN" sz="16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YAMAHA YSM</a:t>
            </a:r>
            <a:r>
              <a:rPr lang="en-US" altLang="zh-CN" sz="16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10</a:t>
            </a:r>
            <a:endParaRPr lang="en-US" altLang="zh-CN" sz="1600" b="1" dirty="0">
              <a:ln>
                <a:noFill/>
              </a:ln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8" name="图片 7" descr="WPS图片-抠图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405" y="555625"/>
            <a:ext cx="3315335" cy="3519805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7668260" y="4660265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sp>
        <p:nvSpPr>
          <p:cNvPr id="11" name="标题 5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227330" y="123190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2.1.5----SMT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设备</a:t>
            </a:r>
            <a:r>
              <a:rPr lang="en-US" altLang="ja-JP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Ⅲ</a:t>
            </a:r>
            <a:endParaRPr lang="zh-CN" altLang="ja-JP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 rot="0">
            <a:off x="395605" y="843280"/>
            <a:ext cx="3968115" cy="3863968"/>
            <a:chOff x="5174292" y="4944487"/>
            <a:chExt cx="1687880" cy="1099288"/>
          </a:xfrm>
        </p:grpSpPr>
        <p:pic>
          <p:nvPicPr>
            <p:cNvPr id="9" name="Picture 64" descr="1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tretch>
              <a:fillRect/>
            </a:stretch>
          </p:blipFill>
          <p:spPr>
            <a:xfrm>
              <a:off x="5174292" y="4944487"/>
              <a:ext cx="1509724" cy="64822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" name="Text Box 6"/>
            <p:cNvSpPr txBox="1"/>
            <p:nvPr>
              <p:custDataLst>
                <p:tags r:id="rId3"/>
              </p:custDataLst>
            </p:nvPr>
          </p:nvSpPr>
          <p:spPr>
            <a:xfrm>
              <a:off x="5238626" y="5869081"/>
              <a:ext cx="1623546" cy="17469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marL="0" marR="0" lvl="0" algn="ctr" rtl="0" fontAlgn="ctr" latinLnBrk="0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zh-CN" altLang="ja-JP" sz="1800" b="1" dirty="0">
                  <a:ln>
                    <a:noFill/>
                  </a:ln>
                  <a:solidFill>
                    <a:srgbClr val="004990"/>
                  </a:solidFill>
                  <a:effectLst/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回流焊</a:t>
              </a:r>
              <a:endParaRPr lang="zh-CN" altLang="ja-JP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algn="ctr" fontAlgn="ctr">
                <a:buClrTx/>
                <a:buSzTx/>
                <a:buFontTx/>
              </a:pPr>
              <a:r>
                <a:rPr lang="zh-CN" altLang="zh-CN" sz="1600" b="1">
                  <a:solidFill>
                    <a:srgbClr val="00468A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 CR-1002-N（</a:t>
              </a:r>
              <a:r>
                <a:rPr lang="en-US" altLang="zh-CN" sz="1600" b="1">
                  <a:solidFill>
                    <a:srgbClr val="00468A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宋体" panose="02010600030101010101" pitchFamily="2" charset="-122"/>
                </a:rPr>
                <a:t>N2</a:t>
              </a:r>
              <a:r>
                <a:rPr lang="zh-CN" altLang="zh-CN" sz="1600" b="1">
                  <a:solidFill>
                    <a:srgbClr val="00468A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Arial" panose="020B0604020202020204" pitchFamily="34" charset="0"/>
                </a:rPr>
                <a:t>）</a:t>
              </a:r>
              <a:endParaRPr lang="en-US" altLang="ja-JP" sz="14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4" name="圆角矩形 3"/>
          <p:cNvSpPr/>
          <p:nvPr/>
        </p:nvSpPr>
        <p:spPr>
          <a:xfrm>
            <a:off x="7668260" y="4660265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185" y="913130"/>
            <a:ext cx="2738755" cy="30308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88125" y="4192270"/>
            <a:ext cx="145415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b="1">
                <a:solidFill>
                  <a:srgbClr val="00468A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AOI: iHORRY</a:t>
            </a:r>
            <a:endParaRPr lang="zh-CN" altLang="en-US"/>
          </a:p>
        </p:txBody>
      </p:sp>
      <p:sp>
        <p:nvSpPr>
          <p:cNvPr id="11" name="标题 5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27330" y="123190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2.1.6----SMT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设备</a:t>
            </a:r>
            <a:r>
              <a:rPr lang="en-US" altLang="ja-JP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Ⅳ</a:t>
            </a:r>
            <a:endParaRPr lang="zh-CN" altLang="ja-JP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rot="0">
            <a:off x="5868035" y="771525"/>
            <a:ext cx="3101340" cy="3998671"/>
            <a:chOff x="423367" y="4144053"/>
            <a:chExt cx="2606917" cy="3388567"/>
          </a:xfrm>
        </p:grpSpPr>
        <p:pic>
          <p:nvPicPr>
            <p:cNvPr id="21" name="Picture 50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2"/>
            <a:srcRect l="15041" t="12189" r="8554" b="5444"/>
            <a:stretch>
              <a:fillRect/>
            </a:stretch>
          </p:blipFill>
          <p:spPr>
            <a:xfrm>
              <a:off x="846736" y="4144053"/>
              <a:ext cx="2119543" cy="245570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2" name="Text Box 6"/>
            <p:cNvSpPr txBox="1"/>
            <p:nvPr>
              <p:custDataLst>
                <p:tags r:id="rId3"/>
              </p:custDataLst>
            </p:nvPr>
          </p:nvSpPr>
          <p:spPr>
            <a:xfrm>
              <a:off x="423367" y="6829305"/>
              <a:ext cx="2606917" cy="70331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 lvl="0" algn="ctr" fontAlgn="ctr">
                <a:buClrTx/>
                <a:buSzTx/>
                <a:buFontTx/>
              </a:pPr>
              <a:r>
                <a:rPr lang="en-US" altLang="zh-CN" sz="1800" b="1" dirty="0">
                  <a:ln>
                    <a:noFill/>
                  </a:ln>
                  <a:solidFill>
                    <a:srgbClr val="004990"/>
                  </a:solidFill>
                  <a:effectLst/>
                  <a:latin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AOI </a:t>
              </a:r>
              <a:endParaRPr lang="en-US" altLang="zh-CN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  <a:p>
              <a:pPr lvl="0" algn="ctr" fontAlgn="ctr">
                <a:buClrTx/>
                <a:buSzTx/>
                <a:buFontTx/>
              </a:pPr>
              <a:r>
                <a:rPr lang="zh-CN" altLang="ja-JP" sz="1600" b="1" dirty="0">
                  <a:ln>
                    <a:noFill/>
                  </a:ln>
                  <a:solidFill>
                    <a:srgbClr val="004990"/>
                  </a:solidFill>
                  <a:effectLst/>
                  <a:latin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TRI INNOVATION:</a:t>
              </a:r>
              <a:r>
                <a:rPr lang="zh-CN" altLang="ja-JP" sz="1600" b="1" dirty="0">
                  <a:ln>
                    <a:noFill/>
                  </a:ln>
                  <a:solidFill>
                    <a:srgbClr val="004990"/>
                  </a:solidFill>
                  <a:effectLst/>
                  <a:latin typeface="宋体" panose="02010600030101010101" pitchFamily="2" charset="-122"/>
                  <a:cs typeface="MS PGothic" panose="020B0600070205080204" pitchFamily="50" charset="-128"/>
                </a:rPr>
                <a:t>TR7710 DL</a:t>
              </a:r>
              <a:endParaRPr lang="zh-CN" altLang="ja-JP" sz="18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MS PGothic" panose="020B0600070205080204" pitchFamily="50" charset="-128"/>
              </a:endParaRPr>
            </a:p>
            <a:p>
              <a:pPr lvl="0" algn="ctr" fontAlgn="ctr">
                <a:buClrTx/>
                <a:buSzTx/>
                <a:buFontTx/>
              </a:pPr>
              <a:endParaRPr lang="zh-CN" altLang="ja-JP" sz="1400" b="1" dirty="0">
                <a:ln>
                  <a:noFill/>
                </a:ln>
                <a:solidFill>
                  <a:srgbClr val="004990"/>
                </a:solidFill>
                <a:effectLst/>
                <a:latin typeface="宋体" panose="02010600030101010101" pitchFamily="2" charset="-122"/>
                <a:cs typeface="MS PGothic" panose="020B0600070205080204" pitchFamily="50" charset="-128"/>
              </a:endParaRPr>
            </a:p>
          </p:txBody>
        </p:sp>
      </p:grpSp>
      <p:pic>
        <p:nvPicPr>
          <p:cNvPr id="100" name="图片 99"/>
          <p:cNvPicPr/>
          <p:nvPr/>
        </p:nvPicPr>
        <p:blipFill>
          <a:blip r:embed="rId4"/>
          <a:stretch>
            <a:fillRect/>
          </a:stretch>
        </p:blipFill>
        <p:spPr>
          <a:xfrm>
            <a:off x="394335" y="987425"/>
            <a:ext cx="2349500" cy="26231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899160" y="3940175"/>
            <a:ext cx="20472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004990"/>
                </a:solidFill>
                <a:latin typeface="宋体" panose="02010600030101010101" pitchFamily="2" charset="-122"/>
              </a:rPr>
              <a:t> </a:t>
            </a:r>
            <a:r>
              <a:rPr lang="en-US" altLang="zh-CN" b="1">
                <a:solidFill>
                  <a:srgbClr val="004990"/>
                </a:solidFill>
                <a:latin typeface="宋体" panose="02010600030101010101" pitchFamily="2" charset="-122"/>
              </a:rPr>
              <a:t>AOI</a:t>
            </a:r>
            <a:endParaRPr lang="en-US" altLang="zh-CN" b="1">
              <a:solidFill>
                <a:srgbClr val="004990"/>
              </a:solidFill>
              <a:latin typeface="宋体" panose="02010600030101010101" pitchFamily="2" charset="-122"/>
            </a:endParaRPr>
          </a:p>
          <a:p>
            <a:r>
              <a:rPr lang="en-US" altLang="zh-CN" b="1">
                <a:solidFill>
                  <a:srgbClr val="004990"/>
                </a:solidFill>
                <a:latin typeface="宋体" panose="02010600030101010101" pitchFamily="2" charset="-122"/>
              </a:rPr>
              <a:t>D820</a:t>
            </a:r>
            <a:endParaRPr lang="en-US" altLang="zh-CN" b="1">
              <a:solidFill>
                <a:srgbClr val="004990"/>
              </a:solidFill>
              <a:latin typeface="宋体" panose="02010600030101010101" pitchFamily="2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5"/>
          <a:stretch>
            <a:fillRect/>
          </a:stretch>
        </p:blipFill>
        <p:spPr>
          <a:xfrm>
            <a:off x="3131185" y="988060"/>
            <a:ext cx="2459990" cy="26447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3923665" y="3940175"/>
            <a:ext cx="204724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004990"/>
                </a:solidFill>
                <a:latin typeface="宋体" panose="02010600030101010101" pitchFamily="2" charset="-122"/>
              </a:rPr>
              <a:t> AOI</a:t>
            </a:r>
            <a:endParaRPr lang="en-US" altLang="zh-CN" b="1">
              <a:solidFill>
                <a:srgbClr val="004990"/>
              </a:solidFill>
              <a:latin typeface="宋体" panose="02010600030101010101" pitchFamily="2" charset="-122"/>
            </a:endParaRPr>
          </a:p>
          <a:p>
            <a:r>
              <a:rPr lang="en-US" altLang="zh-CN" b="1">
                <a:solidFill>
                  <a:srgbClr val="004990"/>
                </a:solidFill>
                <a:latin typeface="宋体" panose="02010600030101010101" pitchFamily="2" charset="-122"/>
              </a:rPr>
              <a:t>S810</a:t>
            </a:r>
            <a:endParaRPr lang="en-US" altLang="zh-CN" b="1">
              <a:solidFill>
                <a:srgbClr val="004990"/>
              </a:solidFill>
              <a:latin typeface="宋体" panose="02010600030101010101" pitchFamily="2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668260" y="4660265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sp>
        <p:nvSpPr>
          <p:cNvPr id="11" name="标题 5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27330" y="123190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2.1.7----SMT</a:t>
            </a:r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设备</a:t>
            </a:r>
            <a:r>
              <a:rPr lang="en-US" altLang="ja-JP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Ⅶ</a:t>
            </a:r>
            <a:endParaRPr lang="zh-CN" altLang="ja-JP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5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349885" y="123190"/>
            <a:ext cx="8794115" cy="45529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2.1.8----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0000">
                    <a:alpha val="0"/>
                  </a:srgbClr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SMT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0000">
                    <a:alpha val="0"/>
                  </a:srgbClr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部份</a:t>
            </a:r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0000">
                    <a:alpha val="0"/>
                  </a:srgbClr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车间</a:t>
            </a:r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0000">
                    <a:alpha val="0"/>
                  </a:srgbClr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图片</a:t>
            </a:r>
            <a:r>
              <a:rPr lang="ja-JP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0000">
                    <a:alpha val="0"/>
                  </a:srgbClr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Ⅰ</a:t>
            </a:r>
            <a:endParaRPr lang="ja-JP" altLang="zh-CN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000000">
                  <a:alpha val="0"/>
                </a:srgbClr>
              </a:highligh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" y="771525"/>
            <a:ext cx="6989445" cy="4036695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7812405" y="4659630"/>
            <a:ext cx="1284605" cy="42418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  <p:transition spd="slow" advTm="11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6160135" y="2957830"/>
            <a:ext cx="2448560" cy="19443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234690" y="2914650"/>
            <a:ext cx="2448560" cy="19443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352425" y="2910840"/>
            <a:ext cx="2448560" cy="19443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6156325" y="698500"/>
            <a:ext cx="2448560" cy="19443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3228340" y="694055"/>
            <a:ext cx="2448560" cy="19443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300355" y="679450"/>
            <a:ext cx="2448560" cy="19443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标题 5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27330" y="51435"/>
            <a:ext cx="8916670" cy="45529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2.1.9----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0000">
                    <a:alpha val="0"/>
                  </a:srgbClr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SMT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0000">
                    <a:alpha val="0"/>
                  </a:srgbClr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部份</a:t>
            </a:r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0000">
                    <a:alpha val="0"/>
                  </a:srgbClr>
                </a:highligh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车间图片</a:t>
            </a:r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0000">
                    <a:alpha val="0"/>
                  </a:srgbClr>
                </a:highlight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ǁ</a:t>
            </a:r>
            <a:endParaRPr lang="zh-CN" altLang="ja-JP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000000">
                  <a:alpha val="0"/>
                </a:srgbClr>
              </a:highlight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170" y="727710"/>
            <a:ext cx="2375535" cy="18903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540" y="2941955"/>
            <a:ext cx="2389505" cy="18738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15" y="699770"/>
            <a:ext cx="2390140" cy="18891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6915" y="728345"/>
            <a:ext cx="2385060" cy="18827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0090" y="2945130"/>
            <a:ext cx="2390140" cy="187833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2520" y="2990850"/>
            <a:ext cx="2375535" cy="187706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971550" y="2661920"/>
            <a:ext cx="1075055" cy="1943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000" b="1">
                <a:solidFill>
                  <a:srgbClr val="00488F"/>
                </a:solidFill>
              </a:rPr>
              <a:t>GKG</a:t>
            </a:r>
            <a:r>
              <a:rPr lang="zh-CN" altLang="en-US" sz="1000" b="1">
                <a:solidFill>
                  <a:srgbClr val="00488F"/>
                </a:solidFill>
              </a:rPr>
              <a:t>锡膏印刷机</a:t>
            </a:r>
            <a:endParaRPr lang="zh-CN" altLang="en-US" sz="1000" b="1">
              <a:solidFill>
                <a:srgbClr val="00488F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851910" y="2665730"/>
            <a:ext cx="1036955" cy="1943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000" b="1">
                <a:solidFill>
                  <a:srgbClr val="00488F"/>
                </a:solidFill>
              </a:rPr>
              <a:t>SPI</a:t>
            </a:r>
            <a:r>
              <a:rPr lang="zh-CN" altLang="en-US" sz="1000" b="1">
                <a:solidFill>
                  <a:srgbClr val="00488F"/>
                </a:solidFill>
              </a:rPr>
              <a:t>检测</a:t>
            </a:r>
            <a:endParaRPr lang="zh-CN" altLang="en-US" sz="1000" b="1">
              <a:solidFill>
                <a:srgbClr val="00488F"/>
              </a:solidFill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6876415" y="2684145"/>
            <a:ext cx="1175385" cy="1943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1000" b="1">
                <a:solidFill>
                  <a:srgbClr val="00468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NXTⅢ*6 </a:t>
            </a:r>
            <a:r>
              <a:rPr lang="zh-CN" altLang="en-US" sz="1000" b="1">
                <a:solidFill>
                  <a:srgbClr val="00468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贴片机</a:t>
            </a:r>
            <a:endParaRPr lang="zh-CN" altLang="en-US" sz="1000" b="1">
              <a:solidFill>
                <a:srgbClr val="00468A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921385" y="4909820"/>
            <a:ext cx="1175385" cy="1943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000" b="1">
                <a:solidFill>
                  <a:srgbClr val="00468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AOI </a:t>
            </a:r>
            <a:r>
              <a:rPr lang="zh-CN" altLang="en-US" sz="1000" b="1">
                <a:solidFill>
                  <a:srgbClr val="00468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检测</a:t>
            </a:r>
            <a:endParaRPr lang="zh-CN" altLang="en-US" sz="1000" b="1">
              <a:solidFill>
                <a:srgbClr val="00468A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3779520" y="4908550"/>
            <a:ext cx="1175385" cy="1943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000" b="1">
                <a:solidFill>
                  <a:srgbClr val="00468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X-RAY </a:t>
            </a:r>
            <a:r>
              <a:rPr lang="zh-CN" altLang="en-US" sz="1000" b="1">
                <a:solidFill>
                  <a:srgbClr val="00468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检测</a:t>
            </a:r>
            <a:endParaRPr lang="zh-CN" altLang="en-US" sz="1000" b="1">
              <a:solidFill>
                <a:srgbClr val="00468A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6804025" y="4942840"/>
            <a:ext cx="1175385" cy="1943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000" b="1">
                <a:solidFill>
                  <a:srgbClr val="00468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SMT 4-5</a:t>
            </a:r>
            <a:r>
              <a:rPr lang="zh-CN" altLang="en-US" sz="1000" b="1">
                <a:solidFill>
                  <a:srgbClr val="00468A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线</a:t>
            </a:r>
            <a:endParaRPr lang="zh-CN" altLang="en-US" sz="1000" b="1">
              <a:solidFill>
                <a:srgbClr val="00468A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 spd="slow" advTm="1100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8"/>
          <p:cNvSpPr txBox="1"/>
          <p:nvPr/>
        </p:nvSpPr>
        <p:spPr>
          <a:xfrm>
            <a:off x="651510" y="758190"/>
            <a:ext cx="7840345" cy="4278630"/>
          </a:xfrm>
          <a:prstGeom prst="rect">
            <a:avLst/>
          </a:prstGeom>
        </p:spPr>
        <p:txBody>
          <a:bodyPr rtlCol="0">
            <a:noAutofit/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1pPr>
            <a:lvl2pPr marL="384175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2pPr>
            <a:lvl3pPr marL="567055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3pPr>
            <a:lvl4pPr marL="749935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4pPr>
            <a:lvl5pPr marL="932815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defRPr>
            </a:lvl5pPr>
            <a:lvl6pPr marL="109982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299845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49987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699895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anose="020F0502020204030204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en-US" altLang="ja-JP" sz="13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微软雅黑" panose="020B0503020204020204" pitchFamily="34" charset="-122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ja-JP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※</a:t>
            </a:r>
            <a:r>
              <a:rPr lang="zh-CN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生产能力</a:t>
            </a:r>
            <a:r>
              <a:rPr lang="ja-JP" altLang="zh-CN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ja-JP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</a:t>
            </a:r>
            <a:endParaRPr lang="ja-JP" altLang="en-US" sz="1800" b="1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ja-JP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</a:t>
            </a:r>
            <a:endParaRPr lang="en-US" altLang="ja-JP" sz="1800" b="1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>
              <a:spcBef>
                <a:spcPct val="0"/>
              </a:spcBef>
              <a:buNone/>
            </a:pPr>
            <a:r>
              <a:rPr lang="ja-JP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</a:t>
            </a:r>
            <a:r>
              <a:rPr lang="en-US" altLang="ja-JP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SMT</a:t>
            </a:r>
            <a:r>
              <a:rPr lang="zh-CN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贴片配套：</a:t>
            </a:r>
            <a:r>
              <a:rPr lang="en-US" altLang="zh-CN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MB</a:t>
            </a:r>
            <a:r>
              <a:rPr lang="zh-CN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板</a:t>
            </a:r>
            <a:r>
              <a:rPr lang="en-US" altLang="zh-CN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24</a:t>
            </a:r>
            <a:r>
              <a:rPr lang="zh-CN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万片</a:t>
            </a:r>
            <a:endParaRPr lang="zh-CN" altLang="en-US" sz="1800" b="1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>
              <a:spcBef>
                <a:spcPct val="0"/>
              </a:spcBef>
              <a:buNone/>
            </a:pPr>
            <a:r>
              <a:rPr lang="ja-JP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　　　　</a:t>
            </a:r>
            <a:r>
              <a:rPr lang="en-US" altLang="zh-CN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 USB</a:t>
            </a:r>
            <a:r>
              <a:rPr lang="zh-CN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板</a:t>
            </a:r>
            <a:r>
              <a:rPr lang="en-US" altLang="zh-CN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lang="zh-CN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万片</a:t>
            </a:r>
            <a:endParaRPr lang="zh-CN" altLang="en-US" sz="1800" b="1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>
              <a:spcBef>
                <a:spcPct val="0"/>
              </a:spcBef>
              <a:buNone/>
            </a:pPr>
            <a:endParaRPr lang="en-US" altLang="ja-JP" sz="1800" b="1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spcBef>
                <a:spcPct val="0"/>
              </a:spcBef>
            </a:pPr>
            <a:r>
              <a:rPr lang="en-US" altLang="ja-JP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※</a:t>
            </a:r>
            <a:r>
              <a:rPr lang="zh-CN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特</a:t>
            </a:r>
            <a:r>
              <a:rPr lang="zh-CN" altLang="ja-JP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征</a:t>
            </a:r>
            <a:r>
              <a:rPr lang="ja-JP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endParaRPr lang="zh-CN" altLang="en-US" sz="1800" b="1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90000"/>
              </a:lnSpc>
              <a:buSzTx/>
              <a:buFont typeface="Arial" panose="020B0604020202020204" pitchFamily="34" charset="0"/>
              <a:buNone/>
            </a:pPr>
            <a:r>
              <a:rPr lang="ja-JP" altLang="zh-CN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　　</a:t>
            </a:r>
            <a:r>
              <a:rPr lang="en-US" altLang="ja-JP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*</a:t>
            </a: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可加工最小阻容器件：</a:t>
            </a:r>
            <a:r>
              <a:rPr lang="ja-JP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珠海</a:t>
            </a:r>
            <a:r>
              <a:rPr lang="en-US" altLang="ja-JP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01005</a:t>
            </a:r>
            <a:endParaRPr lang="en-US" altLang="ja-JP" sz="1800" b="1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90000"/>
              </a:lnSpc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*可加工最小IC芯片间距：</a:t>
            </a:r>
            <a:r>
              <a:rPr lang="ja-JP" altLang="en-US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珠海</a:t>
            </a:r>
            <a:r>
              <a:rPr lang="en-US" altLang="zh-CN" sz="1800" b="1" dirty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0.3MM</a:t>
            </a:r>
            <a:endParaRPr lang="en-US" altLang="zh-CN" sz="1800" b="1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90000"/>
              </a:lnSpc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*钢网厚度：80微米～200微米（可具体确认）</a:t>
            </a:r>
            <a:endParaRPr lang="zh-CN" altLang="en-US" sz="18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90000"/>
              </a:lnSpc>
              <a:buSzTx/>
              <a:buFont typeface="Arial" panose="020B0604020202020204" pitchFamily="34" charset="0"/>
              <a:buNone/>
            </a:pP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*可加工基板尺寸：50*50mm²～400*</a:t>
            </a:r>
            <a:r>
              <a:rPr lang="en-US" altLang="zh-CN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650</a:t>
            </a: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mm</a:t>
            </a:r>
            <a:r>
              <a:rPr lang="en-US" altLang="ja-JP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²</a:t>
            </a:r>
            <a:r>
              <a:rPr lang="zh-CN" altLang="en-US" sz="18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（可具体确认）</a:t>
            </a:r>
            <a:endParaRPr lang="zh-CN" altLang="en-US" sz="1800" b="1" dirty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7740015" y="4711700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sp>
        <p:nvSpPr>
          <p:cNvPr id="11" name="标题 5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27330" y="123190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2.1.10----SMT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生产能力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&amp;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特征</a:t>
            </a:r>
            <a:endParaRPr lang="zh-CN" altLang="ja-JP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220980" y="987425"/>
            <a:ext cx="8610600" cy="3576340"/>
            <a:chOff x="623" y="1619"/>
            <a:chExt cx="13560" cy="5461"/>
          </a:xfrm>
          <a:solidFill>
            <a:schemeClr val="accent6">
              <a:lumMod val="75000"/>
            </a:schemeClr>
          </a:solidFill>
        </p:grpSpPr>
        <p:sp>
          <p:nvSpPr>
            <p:cNvPr id="44" name="椭圆 43"/>
            <p:cNvSpPr/>
            <p:nvPr/>
          </p:nvSpPr>
          <p:spPr>
            <a:xfrm>
              <a:off x="623" y="1619"/>
              <a:ext cx="1475" cy="897"/>
            </a:xfrm>
            <a:prstGeom prst="ellipse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4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PCB</a:t>
              </a:r>
              <a:endParaRPr lang="en-US" altLang="ja-JP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636" y="2744"/>
              <a:ext cx="1425" cy="850"/>
            </a:xfrm>
            <a:prstGeom prst="ellipse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b="1">
                  <a:latin typeface="宋体" panose="02010600030101010101" pitchFamily="2" charset="-122"/>
                  <a:ea typeface="宋体" panose="02010600030101010101" pitchFamily="2" charset="-122"/>
                </a:rPr>
                <a:t>PCBA</a:t>
              </a:r>
              <a:endParaRPr lang="en-US" altLang="zh-CN" sz="14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12190" y="6105"/>
              <a:ext cx="1725" cy="975"/>
            </a:xfrm>
            <a:prstGeom prst="ellipse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sz="14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</a:rPr>
                <a:t>入库</a:t>
              </a:r>
              <a:endParaRPr lang="zh-CN" sz="1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</a:endParaRPr>
            </a:p>
          </p:txBody>
        </p:sp>
        <p:sp>
          <p:nvSpPr>
            <p:cNvPr id="2" name="Rectangle 171"/>
            <p:cNvSpPr/>
            <p:nvPr/>
          </p:nvSpPr>
          <p:spPr>
            <a:xfrm>
              <a:off x="3068" y="2689"/>
              <a:ext cx="1854" cy="851"/>
            </a:xfrm>
            <a:prstGeom prst="flowChartDecision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ja-JP" altLang="en-US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QA</a:t>
              </a:r>
              <a:endParaRPr lang="ja-JP" altLang="zh-CN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3" name="Rectangle 171"/>
            <p:cNvSpPr/>
            <p:nvPr/>
          </p:nvSpPr>
          <p:spPr>
            <a:xfrm>
              <a:off x="3108" y="1619"/>
              <a:ext cx="1813" cy="851"/>
            </a:xfrm>
            <a:prstGeom prst="flowChartDecision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I</a:t>
              </a:r>
              <a:r>
                <a:rPr lang="ja-JP" altLang="en-US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Q</a:t>
              </a:r>
              <a:r>
                <a:rPr lang="en-US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C</a:t>
              </a:r>
              <a:endParaRPr lang="ja-JP" altLang="zh-CN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4" name="Rectangle 171"/>
            <p:cNvSpPr/>
            <p:nvPr/>
          </p:nvSpPr>
          <p:spPr>
            <a:xfrm>
              <a:off x="9628" y="4136"/>
              <a:ext cx="1877" cy="1094"/>
            </a:xfrm>
            <a:prstGeom prst="flowChartDecision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IP</a:t>
              </a:r>
              <a:r>
                <a:rPr lang="ja-JP" altLang="en-US" sz="1400" b="1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Q</a:t>
              </a:r>
              <a:r>
                <a:rPr lang="en-US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C</a:t>
              </a:r>
              <a:endPara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检查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5" name="Rectangle 171"/>
            <p:cNvSpPr/>
            <p:nvPr/>
          </p:nvSpPr>
          <p:spPr>
            <a:xfrm>
              <a:off x="3068" y="4258"/>
              <a:ext cx="1853" cy="989"/>
            </a:xfrm>
            <a:prstGeom prst="flowChartDecision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IPQC</a:t>
              </a:r>
              <a:endPara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37" name="Rectangle 160"/>
            <p:cNvSpPr/>
            <p:nvPr/>
          </p:nvSpPr>
          <p:spPr>
            <a:xfrm>
              <a:off x="10489" y="2119"/>
              <a:ext cx="1339" cy="948"/>
            </a:xfrm>
            <a:prstGeom prst="rect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波峰焊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  <p:sp>
          <p:nvSpPr>
            <p:cNvPr id="7" name="Rectangle 160"/>
            <p:cNvSpPr/>
            <p:nvPr/>
          </p:nvSpPr>
          <p:spPr>
            <a:xfrm>
              <a:off x="12561" y="2188"/>
              <a:ext cx="1216" cy="879"/>
            </a:xfrm>
            <a:prstGeom prst="rect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后焊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  <p:sp>
          <p:nvSpPr>
            <p:cNvPr id="10" name="Rectangle 160"/>
            <p:cNvSpPr/>
            <p:nvPr/>
          </p:nvSpPr>
          <p:spPr>
            <a:xfrm>
              <a:off x="7801" y="6146"/>
              <a:ext cx="971" cy="879"/>
            </a:xfrm>
            <a:prstGeom prst="rect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打包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13" name="Rectangle 160"/>
            <p:cNvSpPr/>
            <p:nvPr/>
          </p:nvSpPr>
          <p:spPr>
            <a:xfrm>
              <a:off x="6051" y="2122"/>
              <a:ext cx="1362" cy="1013"/>
            </a:xfrm>
            <a:prstGeom prst="rect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器件</a:t>
              </a:r>
              <a:endParaRPr lang="zh-CN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zh-CN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插件</a:t>
              </a:r>
              <a:endParaRPr lang="zh-CN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14" name="Rectangle 160"/>
            <p:cNvSpPr/>
            <p:nvPr>
              <p:custDataLst>
                <p:tags r:id="rId1"/>
              </p:custDataLst>
            </p:nvPr>
          </p:nvSpPr>
          <p:spPr>
            <a:xfrm>
              <a:off x="5488" y="4319"/>
              <a:ext cx="1259" cy="879"/>
            </a:xfrm>
            <a:prstGeom prst="rect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MS Gothic" panose="020B0609070205080204" charset="-128"/>
                  <a:sym typeface="+mn-ea"/>
                </a:rPr>
                <a:t>组装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cs typeface="MS Gothic" panose="020B0609070205080204" charset="-128"/>
                <a:sym typeface="+mn-ea"/>
              </a:endParaRPr>
            </a:p>
          </p:txBody>
        </p:sp>
        <p:sp>
          <p:nvSpPr>
            <p:cNvPr id="15" name="左箭头 14"/>
            <p:cNvSpPr/>
            <p:nvPr/>
          </p:nvSpPr>
          <p:spPr>
            <a:xfrm>
              <a:off x="4921" y="4647"/>
              <a:ext cx="567" cy="179"/>
            </a:xfrm>
            <a:prstGeom prst="lef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6" name="右箭头 15"/>
            <p:cNvSpPr/>
            <p:nvPr/>
          </p:nvSpPr>
          <p:spPr>
            <a:xfrm>
              <a:off x="2148" y="1954"/>
              <a:ext cx="950" cy="197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右箭头 16"/>
            <p:cNvSpPr/>
            <p:nvPr>
              <p:custDataLst>
                <p:tags r:id="rId2"/>
              </p:custDataLst>
            </p:nvPr>
          </p:nvSpPr>
          <p:spPr>
            <a:xfrm>
              <a:off x="2094" y="3028"/>
              <a:ext cx="941" cy="238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" name="右箭头 19"/>
            <p:cNvSpPr/>
            <p:nvPr/>
          </p:nvSpPr>
          <p:spPr>
            <a:xfrm>
              <a:off x="7500" y="2564"/>
              <a:ext cx="609" cy="212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" name="右箭头 20"/>
            <p:cNvSpPr/>
            <p:nvPr>
              <p:custDataLst>
                <p:tags r:id="rId3"/>
              </p:custDataLst>
            </p:nvPr>
          </p:nvSpPr>
          <p:spPr>
            <a:xfrm>
              <a:off x="9785" y="2564"/>
              <a:ext cx="675" cy="248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" name="左箭头 22"/>
            <p:cNvSpPr/>
            <p:nvPr/>
          </p:nvSpPr>
          <p:spPr>
            <a:xfrm>
              <a:off x="11504" y="4588"/>
              <a:ext cx="619" cy="184"/>
            </a:xfrm>
            <a:prstGeom prst="lef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4" name="左箭头 23"/>
            <p:cNvSpPr/>
            <p:nvPr>
              <p:custDataLst>
                <p:tags r:id="rId4"/>
              </p:custDataLst>
            </p:nvPr>
          </p:nvSpPr>
          <p:spPr>
            <a:xfrm>
              <a:off x="9159" y="4600"/>
              <a:ext cx="469" cy="165"/>
            </a:xfrm>
            <a:prstGeom prst="lef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5" name="左箭头 24"/>
            <p:cNvSpPr/>
            <p:nvPr>
              <p:custDataLst>
                <p:tags r:id="rId5"/>
              </p:custDataLst>
            </p:nvPr>
          </p:nvSpPr>
          <p:spPr>
            <a:xfrm>
              <a:off x="6747" y="4617"/>
              <a:ext cx="739" cy="208"/>
            </a:xfrm>
            <a:prstGeom prst="lef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8" name="右箭头 27"/>
            <p:cNvSpPr/>
            <p:nvPr/>
          </p:nvSpPr>
          <p:spPr>
            <a:xfrm>
              <a:off x="4932" y="6432"/>
              <a:ext cx="492" cy="239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右箭头 29"/>
            <p:cNvSpPr/>
            <p:nvPr>
              <p:custDataLst>
                <p:tags r:id="rId6"/>
              </p:custDataLst>
            </p:nvPr>
          </p:nvSpPr>
          <p:spPr>
            <a:xfrm>
              <a:off x="8806" y="6506"/>
              <a:ext cx="634" cy="165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右箭头 30"/>
            <p:cNvSpPr/>
            <p:nvPr>
              <p:custDataLst>
                <p:tags r:id="rId7"/>
              </p:custDataLst>
            </p:nvPr>
          </p:nvSpPr>
          <p:spPr>
            <a:xfrm>
              <a:off x="7200" y="6444"/>
              <a:ext cx="567" cy="182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2" name="空心弧 31"/>
            <p:cNvSpPr/>
            <p:nvPr/>
          </p:nvSpPr>
          <p:spPr>
            <a:xfrm rot="5400000">
              <a:off x="4272" y="2329"/>
              <a:ext cx="1417" cy="599"/>
            </a:xfrm>
            <a:prstGeom prst="blockArc">
              <a:avLst>
                <a:gd name="adj1" fmla="val 10882515"/>
                <a:gd name="adj2" fmla="val 0"/>
                <a:gd name="adj3" fmla="val 25000"/>
              </a:avLst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3" name="右箭头 32"/>
            <p:cNvSpPr/>
            <p:nvPr>
              <p:custDataLst>
                <p:tags r:id="rId8"/>
              </p:custDataLst>
            </p:nvPr>
          </p:nvSpPr>
          <p:spPr>
            <a:xfrm>
              <a:off x="5305" y="2524"/>
              <a:ext cx="741" cy="220"/>
            </a:xfrm>
            <a:prstGeom prst="rightArrow">
              <a:avLst>
                <a:gd name="adj1" fmla="val 50000"/>
                <a:gd name="adj2" fmla="val 38655"/>
              </a:avLst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9" name="右箭头 18"/>
            <p:cNvSpPr/>
            <p:nvPr>
              <p:custDataLst>
                <p:tags r:id="rId9"/>
              </p:custDataLst>
            </p:nvPr>
          </p:nvSpPr>
          <p:spPr>
            <a:xfrm rot="5400000">
              <a:off x="12626" y="3495"/>
              <a:ext cx="976" cy="256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4" name="右箭头 33"/>
            <p:cNvSpPr/>
            <p:nvPr>
              <p:custDataLst>
                <p:tags r:id="rId10"/>
              </p:custDataLst>
            </p:nvPr>
          </p:nvSpPr>
          <p:spPr>
            <a:xfrm rot="5400000">
              <a:off x="3596" y="5573"/>
              <a:ext cx="801" cy="256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" name="Rectangle 171"/>
            <p:cNvSpPr/>
            <p:nvPr>
              <p:custDataLst>
                <p:tags r:id="rId11"/>
              </p:custDataLst>
            </p:nvPr>
          </p:nvSpPr>
          <p:spPr>
            <a:xfrm>
              <a:off x="12123" y="4136"/>
              <a:ext cx="2060" cy="1094"/>
            </a:xfrm>
            <a:prstGeom prst="flowChartDecision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sz="1400" b="1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PCBA</a:t>
              </a:r>
              <a:r>
                <a:rPr lang="zh-CN" altLang="en-US" sz="1400" b="1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检</a:t>
              </a:r>
              <a:r>
                <a:rPr lang="ja-JP" altLang="zh-CN" sz="1400" b="1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査</a:t>
              </a:r>
              <a:endParaRPr lang="ja-JP" altLang="zh-CN" sz="14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27" name="右箭头 26"/>
            <p:cNvSpPr/>
            <p:nvPr>
              <p:custDataLst>
                <p:tags r:id="rId12"/>
              </p:custDataLst>
            </p:nvPr>
          </p:nvSpPr>
          <p:spPr>
            <a:xfrm>
              <a:off x="11857" y="2555"/>
              <a:ext cx="675" cy="248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Rectangle 171"/>
            <p:cNvSpPr/>
            <p:nvPr>
              <p:custDataLst>
                <p:tags r:id="rId13"/>
              </p:custDataLst>
            </p:nvPr>
          </p:nvSpPr>
          <p:spPr>
            <a:xfrm>
              <a:off x="8108" y="2122"/>
              <a:ext cx="1707" cy="1094"/>
            </a:xfrm>
            <a:prstGeom prst="flowChartDecision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zh-CN" altLang="en-US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目视检查</a:t>
              </a:r>
              <a:endPara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36" name="Rectangle 171"/>
            <p:cNvSpPr/>
            <p:nvPr>
              <p:custDataLst>
                <p:tags r:id="rId14"/>
              </p:custDataLst>
            </p:nvPr>
          </p:nvSpPr>
          <p:spPr>
            <a:xfrm>
              <a:off x="9407" y="6150"/>
              <a:ext cx="1838" cy="851"/>
            </a:xfrm>
            <a:prstGeom prst="flowChartDecision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O</a:t>
              </a:r>
              <a:r>
                <a:rPr lang="ja-JP" altLang="en-US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Q</a:t>
              </a:r>
              <a:r>
                <a:rPr lang="en-US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C</a:t>
              </a:r>
              <a:endParaRPr lang="ja-JP" altLang="zh-CN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39" name="Rectangle 171"/>
            <p:cNvSpPr/>
            <p:nvPr>
              <p:custDataLst>
                <p:tags r:id="rId15"/>
              </p:custDataLst>
            </p:nvPr>
          </p:nvSpPr>
          <p:spPr>
            <a:xfrm>
              <a:off x="3122" y="6091"/>
              <a:ext cx="1799" cy="989"/>
            </a:xfrm>
            <a:prstGeom prst="flowChartDecision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zh-CN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成品检查</a:t>
              </a:r>
              <a:endParaRPr lang="zh-CN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40" name="Rectangle 171"/>
            <p:cNvSpPr/>
            <p:nvPr>
              <p:custDataLst>
                <p:tags r:id="rId16"/>
              </p:custDataLst>
            </p:nvPr>
          </p:nvSpPr>
          <p:spPr>
            <a:xfrm>
              <a:off x="5386" y="6073"/>
              <a:ext cx="1780" cy="989"/>
            </a:xfrm>
            <a:prstGeom prst="flowChartDecision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QA</a:t>
              </a:r>
              <a:endPara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41" name="右箭头 40"/>
            <p:cNvSpPr/>
            <p:nvPr>
              <p:custDataLst>
                <p:tags r:id="rId17"/>
              </p:custDataLst>
            </p:nvPr>
          </p:nvSpPr>
          <p:spPr>
            <a:xfrm>
              <a:off x="11290" y="6462"/>
              <a:ext cx="869" cy="209"/>
            </a:xfrm>
            <a:prstGeom prst="rightArrow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8" name="Rectangle 171"/>
          <p:cNvSpPr/>
          <p:nvPr>
            <p:custDataLst>
              <p:tags r:id="rId18"/>
            </p:custDataLst>
          </p:nvPr>
        </p:nvSpPr>
        <p:spPr>
          <a:xfrm>
            <a:off x="4692650" y="2520950"/>
            <a:ext cx="1092200" cy="791845"/>
          </a:xfrm>
          <a:prstGeom prst="flowChartDecision">
            <a:avLst/>
          </a:prstGeom>
          <a:solidFill>
            <a:schemeClr val="accent6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zh-CN" altLang="ja-JP" sz="1400" b="1" dirty="0">
                <a:latin typeface="MS PGothic" panose="020B0600070205080204" pitchFamily="50" charset="-128"/>
                <a:ea typeface="宋体" panose="02010600030101010101" pitchFamily="2" charset="-122"/>
                <a:cs typeface="MS PGothic" panose="020B0600070205080204" pitchFamily="50" charset="-128"/>
                <a:sym typeface="+mn-ea"/>
              </a:rPr>
              <a:t>老化检查</a:t>
            </a:r>
            <a:endParaRPr lang="zh-CN" altLang="ja-JP" sz="1400" b="1" dirty="0">
              <a:latin typeface="MS PGothic" panose="020B0600070205080204" pitchFamily="50" charset="-128"/>
              <a:ea typeface="宋体" panose="02010600030101010101" pitchFamily="2" charset="-122"/>
              <a:cs typeface="MS PGothic" panose="020B0600070205080204" pitchFamily="50" charset="-128"/>
              <a:sym typeface="+mn-ea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7668260" y="4660265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sp>
        <p:nvSpPr>
          <p:cNvPr id="11" name="标题 5"/>
          <p:cNvSpPr>
            <a:spLocks noGrp="1"/>
          </p:cNvSpPr>
          <p:nvPr>
            <p:custDataLst>
              <p:tags r:id="rId19"/>
            </p:custDataLst>
          </p:nvPr>
        </p:nvSpPr>
        <p:spPr>
          <a:xfrm>
            <a:off x="220980" y="83185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2.2.1----EMS</a:t>
            </a:r>
            <a:r>
              <a:rPr lang="zh-CN" altLang="en-US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组装工程图</a:t>
            </a:r>
            <a:endParaRPr lang="zh-CN" altLang="ja-JP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4738370" y="915670"/>
            <a:ext cx="3816350" cy="33845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95605" y="915670"/>
            <a:ext cx="3816350" cy="33845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圆角矩形 1"/>
          <p:cNvSpPr/>
          <p:nvPr/>
        </p:nvSpPr>
        <p:spPr>
          <a:xfrm>
            <a:off x="7740015" y="4736465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1325" y="963295"/>
            <a:ext cx="3724910" cy="32893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010" y="963295"/>
            <a:ext cx="3739515" cy="3288665"/>
          </a:xfrm>
          <a:prstGeom prst="rect">
            <a:avLst/>
          </a:prstGeom>
        </p:spPr>
      </p:pic>
      <p:sp>
        <p:nvSpPr>
          <p:cNvPr id="5" name="圆角矩形 4"/>
          <p:cNvSpPr/>
          <p:nvPr/>
        </p:nvSpPr>
        <p:spPr>
          <a:xfrm>
            <a:off x="971550" y="4371975"/>
            <a:ext cx="2186305" cy="3644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000" b="1"/>
              <a:t>分析检测</a:t>
            </a:r>
            <a:endParaRPr lang="zh-CN" altLang="en-US" sz="2000" b="1"/>
          </a:p>
        </p:txBody>
      </p:sp>
      <p:sp>
        <p:nvSpPr>
          <p:cNvPr id="7" name="圆角矩形 6"/>
          <p:cNvSpPr/>
          <p:nvPr/>
        </p:nvSpPr>
        <p:spPr>
          <a:xfrm>
            <a:off x="5553710" y="4371975"/>
            <a:ext cx="2186305" cy="3644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2000" b="1"/>
              <a:t>选择性波峰焊</a:t>
            </a:r>
            <a:endParaRPr lang="zh-CN" altLang="en-US" sz="2000" b="1"/>
          </a:p>
        </p:txBody>
      </p:sp>
      <p:sp>
        <p:nvSpPr>
          <p:cNvPr id="10" name="文本框 9"/>
          <p:cNvSpPr txBox="1"/>
          <p:nvPr/>
        </p:nvSpPr>
        <p:spPr>
          <a:xfrm>
            <a:off x="2580005" y="2497455"/>
            <a:ext cx="3754120" cy="258445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p>
            <a:pPr rtl="0"/>
            <a:endParaRPr lang="zh-CN" altLang="en-US"/>
          </a:p>
        </p:txBody>
      </p:sp>
      <p:sp>
        <p:nvSpPr>
          <p:cNvPr id="11" name="标题 5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27330" y="123825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2.2.2----EMS-</a:t>
            </a:r>
            <a:r>
              <a:rPr lang="ja-JP" altLang="en-US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珠海</a:t>
            </a:r>
            <a:r>
              <a:rPr lang="zh-CN" altLang="ja-JP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部分车间</a:t>
            </a:r>
            <a:endParaRPr lang="zh-CN" altLang="ja-JP" sz="24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 spd="slow" advTm="11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61447" y="1668284"/>
            <a:ext cx="2305050" cy="953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MS PGothic" panose="020B0600070205080204" pitchFamily="50" charset="-128"/>
                <a:ea typeface="MS PGothic" panose="020B0600070205080204" pitchFamily="50" charset="-128"/>
                <a:cs typeface="MS PGothic" panose="020B0600070205080204" pitchFamily="50" charset="-128"/>
              </a:rPr>
              <a:t> </a:t>
            </a:r>
            <a:r>
              <a:rPr lang="zh-CN" altLang="ja-JP" sz="3600" b="1" dirty="0">
                <a:solidFill>
                  <a:srgbClr val="004990"/>
                </a:solidFill>
                <a:latin typeface="宋体" panose="02010600030101010101" pitchFamily="2" charset="-122"/>
                <a:cs typeface="MS PGothic" panose="020B0600070205080204" pitchFamily="50" charset="-128"/>
              </a:rPr>
              <a:t>公司</a:t>
            </a:r>
            <a:r>
              <a:rPr lang="ja-JP" altLang="en-US" sz="3600" b="1" dirty="0">
                <a:solidFill>
                  <a:srgbClr val="004990"/>
                </a:solidFill>
                <a:latin typeface="宋体" panose="02010600030101010101" pitchFamily="2" charset="-122"/>
                <a:cs typeface="MS PGothic" panose="020B0600070205080204" pitchFamily="50" charset="-128"/>
              </a:rPr>
              <a:t>概要</a:t>
            </a:r>
            <a:r>
              <a:rPr lang="en-US" altLang="ja-JP" sz="3600" b="1" dirty="0">
                <a:solidFill>
                  <a:srgbClr val="004990"/>
                </a:solidFill>
                <a:latin typeface="宋体" panose="02010600030101010101" pitchFamily="2" charset="-122"/>
                <a:cs typeface="MS PGothic" panose="020B0600070205080204" pitchFamily="50" charset="-128"/>
              </a:rPr>
              <a:t> </a:t>
            </a:r>
            <a:endParaRPr lang="en-US" altLang="ja-JP" sz="3600" b="1" dirty="0">
              <a:solidFill>
                <a:srgbClr val="004990"/>
              </a:solidFill>
              <a:latin typeface="宋体" panose="02010600030101010101" pitchFamily="2" charset="-122"/>
              <a:cs typeface="MS PGothic" panose="020B0600070205080204" pitchFamily="50" charset="-128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ja-JP" sz="2000" b="1" dirty="0">
                <a:solidFill>
                  <a:srgbClr val="004990"/>
                </a:solidFill>
                <a:latin typeface="宋体" panose="02010600030101010101" pitchFamily="2" charset="-122"/>
                <a:cs typeface="MS PGothic" panose="020B0600070205080204" pitchFamily="50" charset="-128"/>
              </a:rPr>
              <a:t>    AboutUs</a:t>
            </a:r>
            <a:endParaRPr lang="en-US" altLang="ja-JP" sz="2000" b="1" dirty="0">
              <a:solidFill>
                <a:srgbClr val="004990"/>
              </a:solidFill>
              <a:latin typeface="宋体" panose="02010600030101010101" pitchFamily="2" charset="-122"/>
              <a:cs typeface="MS PGothic" panose="020B0600070205080204" pitchFamily="50" charset="-128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3635896" y="1635646"/>
            <a:ext cx="0" cy="2160240"/>
          </a:xfrm>
          <a:prstGeom prst="line">
            <a:avLst/>
          </a:prstGeom>
          <a:ln w="12700">
            <a:solidFill>
              <a:srgbClr val="08080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2123728" y="1811567"/>
            <a:ext cx="1197175" cy="11971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8" name="同心圆 1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5" name="TextBox 13"/>
          <p:cNvSpPr txBox="1"/>
          <p:nvPr/>
        </p:nvSpPr>
        <p:spPr>
          <a:xfrm>
            <a:off x="2344338" y="2025433"/>
            <a:ext cx="902846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rPr>
              <a:t>01</a:t>
            </a:r>
            <a:endParaRPr kumimoji="0" lang="en-US" altLang="zh-CN" sz="5000" b="1" i="0" u="none" strike="noStrike" kern="1200" cap="none" spc="0" normalizeH="0" baseline="0" noProof="0" dirty="0">
              <a:ln>
                <a:noFill/>
              </a:ln>
              <a:solidFill>
                <a:srgbClr val="004990"/>
              </a:solidFill>
              <a:effectLst/>
              <a:uLnTx/>
              <a:uFillTx/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5" name="文本框 8"/>
          <p:cNvSpPr>
            <a:spLocks noChangeArrowheads="1"/>
          </p:cNvSpPr>
          <p:nvPr/>
        </p:nvSpPr>
        <p:spPr bwMode="auto">
          <a:xfrm>
            <a:off x="3931619" y="2497892"/>
            <a:ext cx="2624282" cy="129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66" tIns="34284" rIns="68566" bIns="34284">
            <a:spAutoFit/>
          </a:bodyPr>
          <a:lstStyle/>
          <a:p>
            <a:endParaRPr lang="en-US" altLang="ja-JP" sz="1600" dirty="0"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  <a:sym typeface="微软雅黑" panose="020B0503020204020204" pitchFamily="34" charset="-122"/>
            </a:endParaRPr>
          </a:p>
          <a:p>
            <a:endParaRPr lang="en-US" altLang="ja-JP" sz="1600" dirty="0"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  <a:sym typeface="微软雅黑" panose="020B0503020204020204" pitchFamily="34" charset="-122"/>
            </a:endParaRPr>
          </a:p>
          <a:p>
            <a:endParaRPr lang="en-US" altLang="ja-JP" sz="1600" dirty="0"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  <a:sym typeface="微软雅黑" panose="020B0503020204020204" pitchFamily="34" charset="-122"/>
            </a:endParaRPr>
          </a:p>
          <a:p>
            <a:endParaRPr lang="en-US" altLang="ja-JP" sz="1600" dirty="0"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  <a:sym typeface="微软雅黑" panose="020B0503020204020204" pitchFamily="34" charset="-122"/>
            </a:endParaRPr>
          </a:p>
          <a:p>
            <a:endParaRPr lang="en-US" altLang="ja-JP" sz="1600" dirty="0"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  <p:sp>
        <p:nvSpPr>
          <p:cNvPr id="17" name="文本框 8"/>
          <p:cNvSpPr>
            <a:spLocks noChangeArrowheads="1"/>
          </p:cNvSpPr>
          <p:nvPr/>
        </p:nvSpPr>
        <p:spPr bwMode="auto">
          <a:xfrm>
            <a:off x="3923999" y="2794425"/>
            <a:ext cx="2624282" cy="203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66" tIns="34284" rIns="68566" bIns="34284">
            <a:spAutoFit/>
          </a:bodyPr>
          <a:lstStyle/>
          <a:p>
            <a:r>
              <a:rPr lang="en-US" altLang="ja-JP" sz="16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※1.1</a:t>
            </a:r>
            <a:r>
              <a:rPr lang="ja-JP" altLang="en-US" sz="16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基本</a:t>
            </a:r>
            <a:r>
              <a:rPr lang="zh-CN" altLang="ja-JP" sz="16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介绍</a:t>
            </a:r>
            <a:endParaRPr lang="ja-JP" altLang="en-US" sz="1600" b="1" dirty="0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  <a:sym typeface="微软雅黑" panose="020B0503020204020204" pitchFamily="34" charset="-122"/>
            </a:endParaRPr>
          </a:p>
          <a:p>
            <a:r>
              <a:rPr lang="en-US" altLang="ja-JP" sz="16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※1.2</a:t>
            </a:r>
            <a:r>
              <a:rPr lang="zh-CN" altLang="en-US" sz="16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组织架构</a:t>
            </a:r>
            <a:endParaRPr lang="zh-CN" altLang="en-US" sz="1600" b="1" dirty="0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  <a:sym typeface="微软雅黑" panose="020B0503020204020204" pitchFamily="34" charset="-122"/>
            </a:endParaRPr>
          </a:p>
          <a:p>
            <a:endParaRPr lang="zh-CN" altLang="en-US" sz="1600" b="1" dirty="0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  <a:sym typeface="微软雅黑" panose="020B0503020204020204" pitchFamily="34" charset="-122"/>
            </a:endParaRPr>
          </a:p>
          <a:p>
            <a:endParaRPr lang="ja-JP" altLang="en-US" sz="1600" b="1" dirty="0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  <a:sym typeface="微软雅黑" panose="020B0503020204020204" pitchFamily="34" charset="-122"/>
            </a:endParaRPr>
          </a:p>
          <a:p>
            <a:endParaRPr lang="ja-JP" altLang="en-US" sz="1600" b="1" dirty="0">
              <a:solidFill>
                <a:srgbClr val="004990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  <a:sym typeface="微软雅黑" panose="020B0503020204020204" pitchFamily="34" charset="-122"/>
            </a:endParaRPr>
          </a:p>
          <a:p>
            <a:endParaRPr lang="ja-JP" altLang="en-US" sz="1600" b="1" dirty="0">
              <a:solidFill>
                <a:srgbClr val="004990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  <a:sym typeface="微软雅黑" panose="020B0503020204020204" pitchFamily="34" charset="-122"/>
            </a:endParaRPr>
          </a:p>
          <a:p>
            <a:endParaRPr lang="ja-JP" altLang="en-US" sz="1600" b="1" dirty="0">
              <a:solidFill>
                <a:srgbClr val="004990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  <a:sym typeface="微软雅黑" panose="020B0503020204020204" pitchFamily="34" charset="-122"/>
            </a:endParaRPr>
          </a:p>
          <a:p>
            <a:endParaRPr lang="ja-JP" altLang="en-US" sz="1600" b="1" dirty="0">
              <a:solidFill>
                <a:srgbClr val="004990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2"/>
          <p:cNvSpPr>
            <a:spLocks noChangeArrowheads="1"/>
          </p:cNvSpPr>
          <p:nvPr/>
        </p:nvSpPr>
        <p:spPr bwMode="auto">
          <a:xfrm>
            <a:off x="1011822" y="2033825"/>
            <a:ext cx="468000" cy="1440000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ctr" eaLnBrk="1" fontAlgn="ctr" hangingPunct="1"/>
            <a:r>
              <a:rPr kumimoji="1" lang="zh-CN" sz="1400" b="1" dirty="0">
                <a:solidFill>
                  <a:schemeClr val="bg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制造</a:t>
            </a:r>
            <a:endParaRPr kumimoji="1" lang="zh-CN" sz="1400" b="1" dirty="0">
              <a:solidFill>
                <a:schemeClr val="bg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  <a:p>
            <a:pPr algn="ctr" eaLnBrk="1" fontAlgn="ctr" hangingPunct="1"/>
            <a:r>
              <a:rPr kumimoji="1" lang="zh-CN" sz="1400" b="1" dirty="0">
                <a:solidFill>
                  <a:schemeClr val="bg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工程</a:t>
            </a:r>
            <a:endParaRPr kumimoji="1" lang="zh-CN" sz="1400" b="1" dirty="0">
              <a:solidFill>
                <a:schemeClr val="bg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  <a:p>
            <a:pPr algn="ctr" eaLnBrk="1" fontAlgn="ctr" hangingPunct="1"/>
            <a:r>
              <a:rPr kumimoji="1" lang="zh-CN" sz="1400" b="1" dirty="0">
                <a:solidFill>
                  <a:schemeClr val="bg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标准</a:t>
            </a:r>
            <a:endParaRPr kumimoji="1" lang="zh-CN" sz="1400" b="1" dirty="0">
              <a:solidFill>
                <a:schemeClr val="bg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  <a:p>
            <a:pPr algn="ctr" eaLnBrk="1" fontAlgn="ctr" hangingPunct="1"/>
            <a:r>
              <a:rPr kumimoji="1" lang="zh-CN" sz="1400" b="1" dirty="0">
                <a:solidFill>
                  <a:schemeClr val="bg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确定</a:t>
            </a:r>
            <a:endParaRPr kumimoji="1" lang="zh-CN" sz="1400" b="1" dirty="0">
              <a:solidFill>
                <a:schemeClr val="bg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3" name="Rectangle 6"/>
          <p:cNvSpPr>
            <a:spLocks noChangeArrowheads="1"/>
          </p:cNvSpPr>
          <p:nvPr/>
        </p:nvSpPr>
        <p:spPr bwMode="auto">
          <a:xfrm>
            <a:off x="1704951" y="2033825"/>
            <a:ext cx="468000" cy="1440000"/>
          </a:xfrm>
          <a:prstGeom prst="rect">
            <a:avLst/>
          </a:pr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ctr" eaLnBrk="1" fontAlgn="ctr" hangingPunct="1"/>
            <a:r>
              <a:rPr kumimoji="1" lang="zh-CN" altLang="ja-JP" sz="1400" b="1" dirty="0" smtClean="0">
                <a:solidFill>
                  <a:schemeClr val="bg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确定</a:t>
            </a:r>
            <a:endParaRPr kumimoji="1" lang="zh-CN" altLang="ja-JP" sz="1400" b="1" dirty="0" smtClean="0">
              <a:solidFill>
                <a:schemeClr val="bg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  <a:p>
            <a:pPr algn="ctr" eaLnBrk="1" fontAlgn="ctr" hangingPunct="1"/>
            <a:r>
              <a:rPr kumimoji="1" lang="zh-CN" altLang="ja-JP" sz="1400" b="1" dirty="0" smtClean="0">
                <a:solidFill>
                  <a:schemeClr val="bg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品质</a:t>
            </a:r>
            <a:endParaRPr kumimoji="1" lang="zh-CN" altLang="ja-JP" sz="1400" b="1" dirty="0" smtClean="0">
              <a:solidFill>
                <a:schemeClr val="bg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  <a:p>
            <a:pPr algn="ctr" eaLnBrk="1" fontAlgn="ctr" hangingPunct="1"/>
            <a:r>
              <a:rPr kumimoji="1" lang="zh-CN" altLang="ja-JP" sz="1400" b="1" dirty="0" smtClean="0">
                <a:solidFill>
                  <a:schemeClr val="bg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计划</a:t>
            </a:r>
            <a:endParaRPr kumimoji="1" lang="zh-CN" altLang="ja-JP" sz="1400" b="1" dirty="0" smtClean="0">
              <a:solidFill>
                <a:schemeClr val="bg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6" name="Text Box 9"/>
          <p:cNvSpPr txBox="1">
            <a:spLocks noChangeArrowheads="1"/>
          </p:cNvSpPr>
          <p:nvPr/>
        </p:nvSpPr>
        <p:spPr bwMode="auto">
          <a:xfrm>
            <a:off x="2400930" y="2180105"/>
            <a:ext cx="1436540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fontAlgn="ctr" hangingPunct="1">
              <a:spcBef>
                <a:spcPct val="50000"/>
              </a:spcBef>
            </a:pPr>
            <a:r>
              <a:rPr kumimoji="1" lang="zh-CN" altLang="en-US" sz="14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工艺</a:t>
            </a:r>
            <a:r>
              <a:rPr kumimoji="1" lang="en-US" altLang="zh-CN" sz="14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&amp;SOP</a:t>
            </a:r>
            <a:endParaRPr kumimoji="1" lang="en-US" altLang="zh-CN" sz="1400" b="1" dirty="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7" name="Text Box 10"/>
          <p:cNvSpPr txBox="1">
            <a:spLocks noChangeArrowheads="1"/>
          </p:cNvSpPr>
          <p:nvPr/>
        </p:nvSpPr>
        <p:spPr bwMode="auto">
          <a:xfrm>
            <a:off x="2400930" y="2817563"/>
            <a:ext cx="1541442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fontAlgn="ctr" hangingPunct="1">
              <a:spcBef>
                <a:spcPct val="50000"/>
              </a:spcBef>
            </a:pPr>
            <a:r>
              <a:rPr kumimoji="1" lang="zh-CN" altLang="ja-JP" sz="1400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关键点管理</a:t>
            </a:r>
            <a:endParaRPr kumimoji="1" lang="zh-CN" altLang="ja-JP" sz="1400" b="1" dirty="0">
              <a:solidFill>
                <a:schemeClr val="tx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8" name="Text Box 12"/>
          <p:cNvSpPr txBox="1">
            <a:spLocks noChangeArrowheads="1"/>
          </p:cNvSpPr>
          <p:nvPr/>
        </p:nvSpPr>
        <p:spPr bwMode="auto">
          <a:xfrm>
            <a:off x="2400930" y="3488109"/>
            <a:ext cx="1652564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fontAlgn="ctr" hangingPunct="1">
              <a:spcBef>
                <a:spcPct val="50000"/>
              </a:spcBef>
            </a:pPr>
            <a:r>
              <a:rPr kumimoji="1" lang="zh-CN" altLang="ja-JP" sz="1400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抽检计划</a:t>
            </a:r>
            <a:endParaRPr kumimoji="1" lang="zh-CN" altLang="ja-JP" sz="1400" b="1" dirty="0">
              <a:solidFill>
                <a:schemeClr val="tx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9" name="Text Box 13"/>
          <p:cNvSpPr txBox="1">
            <a:spLocks noChangeArrowheads="1"/>
          </p:cNvSpPr>
          <p:nvPr/>
        </p:nvSpPr>
        <p:spPr bwMode="auto">
          <a:xfrm>
            <a:off x="2400929" y="1542647"/>
            <a:ext cx="1412137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fontAlgn="ctr" hangingPunct="1">
              <a:spcBef>
                <a:spcPct val="50000"/>
              </a:spcBef>
            </a:pPr>
            <a:r>
              <a:rPr kumimoji="1" lang="zh-CN" altLang="ja-JP" sz="1400" b="1" dirty="0" smtClean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品质目标</a:t>
            </a:r>
            <a:r>
              <a:rPr kumimoji="1" lang="en-US" altLang="zh-CN" sz="1400" b="1" dirty="0" smtClean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&amp;</a:t>
            </a:r>
            <a:r>
              <a:rPr kumimoji="1" lang="zh-CN" altLang="en-US" sz="1400" b="1" dirty="0" smtClean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标准</a:t>
            </a:r>
            <a:endParaRPr kumimoji="1" lang="zh-CN" altLang="en-US" sz="1400" b="1" dirty="0" smtClean="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0" name="AutoShape 29"/>
          <p:cNvSpPr>
            <a:spLocks noChangeArrowheads="1"/>
          </p:cNvSpPr>
          <p:nvPr/>
        </p:nvSpPr>
        <p:spPr bwMode="auto">
          <a:xfrm>
            <a:off x="213360" y="2033905"/>
            <a:ext cx="572770" cy="1440180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ctr" eaLnBrk="1" fontAlgn="ctr" hangingPunct="1"/>
            <a:r>
              <a:rPr kumimoji="1" lang="zh-CN" sz="1400" b="1" dirty="0">
                <a:solidFill>
                  <a:schemeClr val="bg1"/>
                </a:solidFill>
                <a:latin typeface="宋体" panose="02010600030101010101" pitchFamily="2" charset="-122"/>
                <a:cs typeface="MS PGothic" panose="020B0600070205080204" pitchFamily="50" charset="-128"/>
              </a:rPr>
              <a:t>立项</a:t>
            </a:r>
            <a:endParaRPr kumimoji="1" lang="zh-CN" sz="1400" b="1" dirty="0">
              <a:solidFill>
                <a:schemeClr val="bg1"/>
              </a:solidFill>
              <a:latin typeface="宋体" panose="02010600030101010101" pitchFamily="2" charset="-122"/>
              <a:cs typeface="MS PGothic" panose="020B0600070205080204" pitchFamily="50" charset="-128"/>
            </a:endParaRPr>
          </a:p>
        </p:txBody>
      </p:sp>
      <p:sp>
        <p:nvSpPr>
          <p:cNvPr id="92" name="Rectangle 14"/>
          <p:cNvSpPr>
            <a:spLocks noChangeArrowheads="1"/>
          </p:cNvSpPr>
          <p:nvPr/>
        </p:nvSpPr>
        <p:spPr bwMode="auto">
          <a:xfrm>
            <a:off x="3978275" y="2033905"/>
            <a:ext cx="577850" cy="1440180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ctr" eaLnBrk="1" fontAlgn="ctr" hangingPunct="1"/>
            <a:r>
              <a:rPr kumimoji="1" lang="zh-CN" altLang="ja-JP" sz="1400" b="1" dirty="0">
                <a:solidFill>
                  <a:schemeClr val="bg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工艺</a:t>
            </a:r>
            <a:endParaRPr kumimoji="1" lang="zh-CN" altLang="ja-JP" sz="1400" b="1" dirty="0">
              <a:solidFill>
                <a:schemeClr val="bg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  <a:p>
            <a:pPr algn="ctr" eaLnBrk="1" fontAlgn="ctr" hangingPunct="1"/>
            <a:r>
              <a:rPr kumimoji="1" lang="ja-JP" altLang="zh-CN" sz="1400" b="1" dirty="0">
                <a:solidFill>
                  <a:schemeClr val="bg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管理</a:t>
            </a:r>
            <a:endParaRPr kumimoji="1" lang="ja-JP" altLang="zh-CN" sz="1400" b="1" dirty="0">
              <a:solidFill>
                <a:schemeClr val="bg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4" name="Text Box 16"/>
          <p:cNvSpPr txBox="1">
            <a:spLocks noChangeArrowheads="1"/>
          </p:cNvSpPr>
          <p:nvPr/>
        </p:nvSpPr>
        <p:spPr bwMode="auto">
          <a:xfrm>
            <a:off x="4751568" y="2578360"/>
            <a:ext cx="1568792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fontAlgn="ctr" hangingPunct="1">
              <a:spcBef>
                <a:spcPct val="50000"/>
              </a:spcBef>
            </a:pPr>
            <a:r>
              <a:rPr kumimoji="1" lang="zh-CN" altLang="ja-JP" sz="1400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工艺检查</a:t>
            </a:r>
            <a:endParaRPr kumimoji="1" lang="zh-CN" altLang="ja-JP" sz="1400" b="1" dirty="0">
              <a:solidFill>
                <a:schemeClr val="tx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5" name="Text Box 17"/>
          <p:cNvSpPr txBox="1">
            <a:spLocks noChangeArrowheads="1"/>
          </p:cNvSpPr>
          <p:nvPr/>
        </p:nvSpPr>
        <p:spPr bwMode="auto">
          <a:xfrm>
            <a:off x="4716145" y="2197100"/>
            <a:ext cx="1704975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fontAlgn="ctr" hangingPunct="1">
              <a:spcBef>
                <a:spcPct val="50000"/>
              </a:spcBef>
            </a:pPr>
            <a:r>
              <a:rPr kumimoji="1" lang="zh-CN" altLang="ja-JP" sz="1400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工艺品质数据</a:t>
            </a:r>
            <a:endParaRPr kumimoji="1" lang="zh-CN" altLang="ja-JP" sz="1400" b="1" dirty="0">
              <a:solidFill>
                <a:schemeClr val="tx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6" name="Text Box 18"/>
          <p:cNvSpPr txBox="1">
            <a:spLocks noChangeArrowheads="1"/>
          </p:cNvSpPr>
          <p:nvPr/>
        </p:nvSpPr>
        <p:spPr bwMode="auto">
          <a:xfrm>
            <a:off x="4716016" y="3030789"/>
            <a:ext cx="1899164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fontAlgn="ctr" hangingPunct="1">
              <a:spcBef>
                <a:spcPct val="50000"/>
              </a:spcBef>
            </a:pPr>
            <a:r>
              <a:rPr kumimoji="1" lang="zh-CN" sz="1400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直通率控制</a:t>
            </a:r>
            <a:endParaRPr kumimoji="1" lang="zh-CN" sz="1400" b="1" dirty="0">
              <a:solidFill>
                <a:schemeClr val="tx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8" name="Text Box 20"/>
          <p:cNvSpPr txBox="1">
            <a:spLocks noChangeArrowheads="1"/>
          </p:cNvSpPr>
          <p:nvPr/>
        </p:nvSpPr>
        <p:spPr bwMode="auto">
          <a:xfrm>
            <a:off x="4716016" y="1542647"/>
            <a:ext cx="2015777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fontAlgn="ctr" hangingPunct="1">
              <a:spcBef>
                <a:spcPct val="50000"/>
              </a:spcBef>
            </a:pPr>
            <a:r>
              <a:rPr kumimoji="1" lang="zh-CN" altLang="ja-JP" sz="1400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首件样品品控</a:t>
            </a:r>
            <a:endParaRPr kumimoji="1" lang="zh-CN" altLang="ja-JP" sz="1400" b="1" dirty="0">
              <a:solidFill>
                <a:schemeClr val="tx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1" name="Rectangle 23"/>
          <p:cNvSpPr>
            <a:spLocks noChangeArrowheads="1"/>
          </p:cNvSpPr>
          <p:nvPr/>
        </p:nvSpPr>
        <p:spPr bwMode="auto">
          <a:xfrm>
            <a:off x="6585185" y="2033825"/>
            <a:ext cx="468000" cy="1440000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ctr" eaLnBrk="1" fontAlgn="ctr" hangingPunct="1"/>
            <a:r>
              <a:rPr kumimoji="1" lang="en-US" altLang="zh-CN" sz="1400" b="1" dirty="0">
                <a:solidFill>
                  <a:schemeClr val="bg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OQC</a:t>
            </a:r>
            <a:endParaRPr kumimoji="1" lang="en-US" altLang="zh-CN" sz="1400" b="1" dirty="0">
              <a:solidFill>
                <a:schemeClr val="bg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4" name="Text Box 26"/>
          <p:cNvSpPr txBox="1">
            <a:spLocks noChangeArrowheads="1"/>
          </p:cNvSpPr>
          <p:nvPr/>
        </p:nvSpPr>
        <p:spPr bwMode="auto">
          <a:xfrm>
            <a:off x="7351992" y="2174389"/>
            <a:ext cx="1608455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fontAlgn="ctr" hangingPunct="1">
              <a:spcBef>
                <a:spcPct val="50000"/>
              </a:spcBef>
            </a:pPr>
            <a:r>
              <a:rPr kumimoji="1" lang="ja-JP" altLang="zh-CN" sz="1400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不合格品管理</a:t>
            </a:r>
            <a:endParaRPr kumimoji="1" lang="ja-JP" altLang="zh-CN" sz="1400" b="1" dirty="0">
              <a:solidFill>
                <a:schemeClr val="tx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5" name="Text Box 28"/>
          <p:cNvSpPr txBox="1">
            <a:spLocks noChangeArrowheads="1"/>
          </p:cNvSpPr>
          <p:nvPr/>
        </p:nvSpPr>
        <p:spPr bwMode="auto">
          <a:xfrm>
            <a:off x="7354904" y="1542647"/>
            <a:ext cx="1393560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fontAlgn="ctr" hangingPunct="1">
              <a:spcBef>
                <a:spcPct val="50000"/>
              </a:spcBef>
            </a:pPr>
            <a:r>
              <a:rPr kumimoji="1" lang="en-US" altLang="zh-CN" sz="14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QC</a:t>
            </a:r>
            <a:r>
              <a:rPr kumimoji="1" lang="zh-CN" altLang="en-US" sz="14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检查记录</a:t>
            </a:r>
            <a:endParaRPr kumimoji="1" lang="zh-CN" altLang="en-US" sz="1400" b="1" dirty="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7" name="Text Box 28"/>
          <p:cNvSpPr txBox="1">
            <a:spLocks noChangeArrowheads="1"/>
          </p:cNvSpPr>
          <p:nvPr/>
        </p:nvSpPr>
        <p:spPr bwMode="auto">
          <a:xfrm>
            <a:off x="7384231" y="3463145"/>
            <a:ext cx="1536700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kumimoji="1" lang="zh-CN" sz="1400" b="1" dirty="0" smtClean="0">
                <a:solidFill>
                  <a:schemeClr val="tx1"/>
                </a:solidFill>
                <a:latin typeface="宋体" panose="02010600030101010101" pitchFamily="2" charset="-122"/>
                <a:cs typeface="MS PGothic" panose="020B0600070205080204" pitchFamily="50" charset="-128"/>
              </a:rPr>
              <a:t>投诉改善</a:t>
            </a:r>
            <a:endParaRPr kumimoji="1" lang="zh-CN" sz="1400" b="1" dirty="0" smtClean="0">
              <a:solidFill>
                <a:schemeClr val="tx1"/>
              </a:solidFill>
              <a:latin typeface="宋体" panose="02010600030101010101" pitchFamily="2" charset="-122"/>
              <a:cs typeface="MS PGothic" panose="020B0600070205080204" pitchFamily="50" charset="-128"/>
            </a:endParaRPr>
          </a:p>
        </p:txBody>
      </p:sp>
      <p:sp>
        <p:nvSpPr>
          <p:cNvPr id="80" name="AutoShape 3"/>
          <p:cNvSpPr>
            <a:spLocks noChangeArrowheads="1"/>
          </p:cNvSpPr>
          <p:nvPr/>
        </p:nvSpPr>
        <p:spPr bwMode="auto">
          <a:xfrm>
            <a:off x="1509910" y="2686065"/>
            <a:ext cx="150238" cy="120896"/>
          </a:xfrm>
          <a:prstGeom prst="rightArrow">
            <a:avLst>
              <a:gd name="adj1" fmla="val 50000"/>
              <a:gd name="adj2" fmla="val 41424"/>
            </a:avLst>
          </a:prstGeom>
          <a:solidFill>
            <a:srgbClr val="004990"/>
          </a:solidFill>
          <a:ln w="9525" algn="ctr">
            <a:solidFill>
              <a:srgbClr val="00488F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 sz="1400" b="1"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84" name="AutoShape 7"/>
          <p:cNvSpPr>
            <a:spLocks noChangeArrowheads="1"/>
          </p:cNvSpPr>
          <p:nvPr/>
        </p:nvSpPr>
        <p:spPr bwMode="auto">
          <a:xfrm>
            <a:off x="3439160" y="2623820"/>
            <a:ext cx="524510" cy="177165"/>
          </a:xfrm>
          <a:prstGeom prst="rightArrow">
            <a:avLst>
              <a:gd name="adj1" fmla="val 50000"/>
              <a:gd name="adj2" fmla="val 41423"/>
            </a:avLst>
          </a:prstGeom>
          <a:solidFill>
            <a:srgbClr val="004990"/>
          </a:solidFill>
          <a:ln w="9525" algn="ctr">
            <a:solidFill>
              <a:srgbClr val="00488F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 sz="1400" b="1"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91" name="AutoShape 30"/>
          <p:cNvSpPr>
            <a:spLocks noChangeArrowheads="1"/>
          </p:cNvSpPr>
          <p:nvPr/>
        </p:nvSpPr>
        <p:spPr bwMode="auto">
          <a:xfrm>
            <a:off x="827584" y="2686065"/>
            <a:ext cx="150237" cy="120896"/>
          </a:xfrm>
          <a:prstGeom prst="rightArrow">
            <a:avLst>
              <a:gd name="adj1" fmla="val 50000"/>
              <a:gd name="adj2" fmla="val 41423"/>
            </a:avLst>
          </a:prstGeom>
          <a:solidFill>
            <a:srgbClr val="004990"/>
          </a:solidFill>
          <a:ln w="9525" algn="ctr">
            <a:solidFill>
              <a:srgbClr val="00488F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 sz="1400" b="1"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02" name="AutoShape 24"/>
          <p:cNvSpPr>
            <a:spLocks noChangeArrowheads="1"/>
          </p:cNvSpPr>
          <p:nvPr/>
        </p:nvSpPr>
        <p:spPr bwMode="auto">
          <a:xfrm>
            <a:off x="5987415" y="2686050"/>
            <a:ext cx="528955" cy="156210"/>
          </a:xfrm>
          <a:prstGeom prst="rightArrow">
            <a:avLst>
              <a:gd name="adj1" fmla="val 50000"/>
              <a:gd name="adj2" fmla="val 41423"/>
            </a:avLst>
          </a:prstGeom>
          <a:solidFill>
            <a:srgbClr val="004990"/>
          </a:solidFill>
          <a:ln w="9525" algn="ctr">
            <a:solidFill>
              <a:srgbClr val="00488F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 sz="1400" b="1"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4" name="AutoShape 8"/>
          <p:cNvSpPr/>
          <p:nvPr/>
        </p:nvSpPr>
        <p:spPr bwMode="auto">
          <a:xfrm>
            <a:off x="7112634" y="1743959"/>
            <a:ext cx="180000" cy="1908000"/>
          </a:xfrm>
          <a:prstGeom prst="leftBrace">
            <a:avLst>
              <a:gd name="adj1" fmla="val 25053"/>
              <a:gd name="adj2" fmla="val 50000"/>
            </a:avLst>
          </a:prstGeom>
          <a:noFill/>
          <a:ln w="9525">
            <a:solidFill>
              <a:srgbClr val="00488F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1400" b="1"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5" name="AutoShape 8"/>
          <p:cNvSpPr/>
          <p:nvPr/>
        </p:nvSpPr>
        <p:spPr bwMode="auto">
          <a:xfrm>
            <a:off x="4530928" y="1743959"/>
            <a:ext cx="180000" cy="1908000"/>
          </a:xfrm>
          <a:prstGeom prst="leftBrace">
            <a:avLst>
              <a:gd name="adj1" fmla="val 25053"/>
              <a:gd name="adj2" fmla="val 50000"/>
            </a:avLst>
          </a:prstGeom>
          <a:noFill/>
          <a:ln w="9525">
            <a:solidFill>
              <a:srgbClr val="00488F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1400" b="1" dirty="0"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6" name="Text Box 19"/>
          <p:cNvSpPr txBox="1">
            <a:spLocks noChangeArrowheads="1"/>
          </p:cNvSpPr>
          <p:nvPr/>
        </p:nvSpPr>
        <p:spPr bwMode="auto">
          <a:xfrm>
            <a:off x="4716016" y="3488109"/>
            <a:ext cx="1456852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fontAlgn="ctr" hangingPunct="1">
              <a:spcBef>
                <a:spcPct val="50000"/>
              </a:spcBef>
            </a:pPr>
            <a:r>
              <a:rPr kumimoji="1" lang="en-US" altLang="zh-CN" sz="14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ESD</a:t>
            </a:r>
            <a:r>
              <a:rPr kumimoji="1" lang="ja-JP" altLang="en-US" sz="1400" b="1" dirty="0">
                <a:solidFill>
                  <a:schemeClr val="tx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管理</a:t>
            </a:r>
            <a:endParaRPr kumimoji="1" lang="ja-JP" altLang="en-US" sz="1400" b="1" dirty="0">
              <a:solidFill>
                <a:schemeClr val="tx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5" name="AutoShape 8"/>
          <p:cNvSpPr/>
          <p:nvPr/>
        </p:nvSpPr>
        <p:spPr bwMode="auto">
          <a:xfrm>
            <a:off x="2234145" y="1743959"/>
            <a:ext cx="180000" cy="1908000"/>
          </a:xfrm>
          <a:prstGeom prst="leftBrace">
            <a:avLst>
              <a:gd name="adj1" fmla="val 25053"/>
              <a:gd name="adj2" fmla="val 50000"/>
            </a:avLst>
          </a:prstGeom>
          <a:noFill/>
          <a:ln w="9525">
            <a:solidFill>
              <a:srgbClr val="00488F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1400" b="1"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38893" y="699542"/>
            <a:ext cx="15621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  <a:sym typeface="Arial" panose="020B0604020202020204" pitchFamily="34" charset="0"/>
              </a:rPr>
              <a:t>品</a:t>
            </a:r>
            <a:r>
              <a:rPr lang="zh-CN" altLang="ja-JP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  <a:sym typeface="Arial" panose="020B0604020202020204" pitchFamily="34" charset="0"/>
              </a:rPr>
              <a:t>质</a:t>
            </a:r>
            <a:r>
              <a:rPr lang="ja-JP" altLang="en-US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  <a:sym typeface="Arial" panose="020B0604020202020204" pitchFamily="34" charset="0"/>
              </a:rPr>
              <a:t>管理流程</a:t>
            </a:r>
            <a:endParaRPr lang="ja-JP" altLang="en-US" b="1" dirty="0">
              <a:solidFill>
                <a:schemeClr val="tx1"/>
              </a:solidFill>
              <a:latin typeface="宋体" panose="02010600030101010101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Text Box 28"/>
          <p:cNvSpPr txBox="1">
            <a:spLocks noChangeArrowheads="1"/>
          </p:cNvSpPr>
          <p:nvPr/>
        </p:nvSpPr>
        <p:spPr bwMode="auto">
          <a:xfrm>
            <a:off x="7380605" y="2806065"/>
            <a:ext cx="1710055" cy="30670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ctr">
              <a:spcBef>
                <a:spcPct val="50000"/>
              </a:spcBef>
            </a:pPr>
            <a:r>
              <a:rPr kumimoji="1" lang="ja-JP" altLang="zh-CN" sz="1400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品</a:t>
            </a:r>
            <a:r>
              <a:rPr kumimoji="1" lang="zh-CN" altLang="ja-JP" sz="1400" b="1" dirty="0">
                <a:solidFill>
                  <a:schemeClr val="tx1"/>
                </a:solidFill>
                <a:latin typeface="宋体" panose="02010600030101010101" pitchFamily="2" charset="-122"/>
                <a:cs typeface="Arial" panose="020B0604020202020204" pitchFamily="34" charset="0"/>
              </a:rPr>
              <a:t>质问题追踪</a:t>
            </a:r>
            <a:endParaRPr kumimoji="1" lang="zh-CN" altLang="ja-JP" sz="1400" b="1" dirty="0">
              <a:solidFill>
                <a:schemeClr val="tx1"/>
              </a:solidFill>
              <a:latin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2" name="标题 5"/>
          <p:cNvSpPr>
            <a:spLocks noGrp="1"/>
          </p:cNvSpPr>
          <p:nvPr/>
        </p:nvSpPr>
        <p:spPr>
          <a:xfrm>
            <a:off x="222885" y="123825"/>
            <a:ext cx="8930005" cy="427990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2.3.1----</a:t>
            </a:r>
            <a:r>
              <a:rPr lang="ja-JP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品</a:t>
            </a:r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质管理流程</a:t>
            </a:r>
            <a:r>
              <a:rPr lang="en-US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I</a:t>
            </a:r>
            <a:endParaRPr lang="en-US" altLang="ja-JP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7668260" y="4660265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5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51460" y="123825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2.4----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认证（</a:t>
            </a:r>
            <a:r>
              <a:rPr lang="ja-JP" altLang="en-US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珠海</a:t>
            </a:r>
            <a:r>
              <a:rPr lang="ja-JP" altLang="zh-CN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工</a:t>
            </a:r>
            <a:r>
              <a:rPr lang="zh-CN" altLang="ja-JP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厂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ISO9001&amp;</a:t>
            </a:r>
            <a:r>
              <a:rPr lang="en-US" altLang="zh-CN" sz="2400" b="1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CCC</a:t>
            </a:r>
            <a:r>
              <a:rPr lang="en-US" altLang="ja-JP" sz="2400" b="1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&amp;</a:t>
            </a:r>
            <a:r>
              <a:rPr lang="en-US" altLang="zh-CN" sz="2400" b="1" dirty="0" smtClean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ETL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28905" y="1416685"/>
            <a:ext cx="8820150" cy="2577465"/>
            <a:chOff x="510" y="2653"/>
            <a:chExt cx="13583" cy="4085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l="6776" t="4719" b="2281"/>
            <a:stretch>
              <a:fillRect/>
            </a:stretch>
          </p:blipFill>
          <p:spPr>
            <a:xfrm>
              <a:off x="3118" y="2682"/>
              <a:ext cx="2489" cy="405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rcRect l="5545" t="3752" b="2797"/>
            <a:stretch>
              <a:fillRect/>
            </a:stretch>
          </p:blipFill>
          <p:spPr>
            <a:xfrm>
              <a:off x="510" y="2654"/>
              <a:ext cx="2407" cy="4084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8" name="组合 7"/>
            <p:cNvGrpSpPr/>
            <p:nvPr/>
          </p:nvGrpSpPr>
          <p:grpSpPr>
            <a:xfrm>
              <a:off x="5929" y="2653"/>
              <a:ext cx="8165" cy="3958"/>
              <a:chOff x="573" y="1962"/>
              <a:chExt cx="12859" cy="5274"/>
            </a:xfrm>
          </p:grpSpPr>
          <p:grpSp>
            <p:nvGrpSpPr>
              <p:cNvPr id="6" name="组合 5"/>
              <p:cNvGrpSpPr/>
              <p:nvPr/>
            </p:nvGrpSpPr>
            <p:grpSpPr>
              <a:xfrm>
                <a:off x="573" y="1963"/>
                <a:ext cx="8472" cy="5272"/>
                <a:chOff x="-74" y="1560"/>
                <a:chExt cx="9035" cy="6051"/>
              </a:xfrm>
            </p:grpSpPr>
            <p:pic>
              <p:nvPicPr>
                <p:cNvPr id="3" name="Picture 2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-74" y="1560"/>
                  <a:ext cx="4283" cy="60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027" name="Picture 3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677" y="1560"/>
                  <a:ext cx="4284" cy="605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pic>
            <p:nvPicPr>
              <p:cNvPr id="3074" name="Picture 2" descr="D:\qnddz\06-富元\00-营业执照\富元体系资料\25ab2e7afbcdef003710a9bdde681d9.jpg"/>
              <p:cNvPicPr>
                <a:picLocks noChangeAspect="1" noChangeArrowheads="1"/>
              </p:cNvPicPr>
              <p:nvPr>
                <p:custDataLst>
                  <p:tags r:id="rId8"/>
                </p:custDataLst>
              </p:nvPr>
            </p:nvPicPr>
            <p:blipFill>
              <a:blip r:embed="rId9" cstate="print"/>
              <a:srcRect t="5587" b="3123"/>
              <a:stretch>
                <a:fillRect/>
              </a:stretch>
            </p:blipFill>
            <p:spPr bwMode="auto">
              <a:xfrm>
                <a:off x="9581" y="1962"/>
                <a:ext cx="3851" cy="527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9" name="圆角矩形 8"/>
          <p:cNvSpPr/>
          <p:nvPr/>
        </p:nvSpPr>
        <p:spPr>
          <a:xfrm>
            <a:off x="7668260" y="4587875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-36477" y="771793"/>
            <a:ext cx="1326670" cy="7093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</a:rPr>
              <a:t>汽车类</a:t>
            </a:r>
            <a:endParaRPr lang="zh-CN" altLang="en-US" sz="1600" b="1" dirty="0">
              <a:solidFill>
                <a:srgbClr val="004990"/>
              </a:solidFill>
              <a:effectLst/>
              <a:latin typeface="宋体" panose="02010600030101010101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0" y="2199005"/>
            <a:ext cx="1170305" cy="4483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工控类</a:t>
            </a:r>
            <a:r>
              <a:rPr 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sz="1600" b="1" dirty="0"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66173" y="1295820"/>
            <a:ext cx="8955655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66613" y="1995805"/>
            <a:ext cx="8955655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-95958" y="1564118"/>
            <a:ext cx="1997682" cy="709604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</a:rPr>
              <a:t>航天航空航海</a:t>
            </a:r>
            <a:endParaRPr lang="zh-CN" altLang="en-US" sz="1600" b="1" dirty="0">
              <a:solidFill>
                <a:srgbClr val="004990"/>
              </a:solidFill>
              <a:effectLst/>
              <a:latin typeface="宋体" panose="02010600030101010101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27778" y="2068465"/>
            <a:ext cx="1155935" cy="488906"/>
          </a:xfrm>
          <a:prstGeom prst="rect">
            <a:avLst/>
          </a:prstGeom>
        </p:spPr>
      </p:pic>
      <p:pic>
        <p:nvPicPr>
          <p:cNvPr id="100" name="图片 99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43305" y="649605"/>
            <a:ext cx="1466850" cy="6400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555875" y="671830"/>
            <a:ext cx="1325880" cy="52197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965960" y="2104390"/>
            <a:ext cx="896620" cy="4826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879090" y="2085975"/>
            <a:ext cx="1123950" cy="49085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146550" y="2104390"/>
            <a:ext cx="516255" cy="516255"/>
          </a:xfrm>
          <a:prstGeom prst="rect">
            <a:avLst/>
          </a:prstGeom>
        </p:spPr>
      </p:pic>
      <p:sp>
        <p:nvSpPr>
          <p:cNvPr id="18" name="标题 5"/>
          <p:cNvSpPr>
            <a:spLocks noGrp="1"/>
          </p:cNvSpPr>
          <p:nvPr/>
        </p:nvSpPr>
        <p:spPr>
          <a:xfrm>
            <a:off x="192405" y="186690"/>
            <a:ext cx="8952230" cy="44132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ja-JP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3.1----</a:t>
            </a:r>
            <a:r>
              <a:rPr lang="zh-CN" altLang="ja-JP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国内客户</a:t>
            </a:r>
            <a:r>
              <a:rPr lang="en-US" altLang="ja-JP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Ⅰ</a:t>
            </a:r>
            <a:endParaRPr lang="zh-CN" altLang="ja-JP" sz="2400" b="1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01" name="图片 100"/>
          <p:cNvPicPr/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763395" y="1433195"/>
            <a:ext cx="649605" cy="492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" name="图片 26"/>
          <p:cNvPicPr/>
          <p:nvPr/>
        </p:nvPicPr>
        <p:blipFill>
          <a:blip r:embed="rId15"/>
        </p:blipFill>
        <p:spPr>
          <a:xfrm>
            <a:off x="3060065" y="1391920"/>
            <a:ext cx="978535" cy="507365"/>
          </a:xfrm>
          <a:prstGeom prst="rect">
            <a:avLst/>
          </a:prstGeom>
        </p:spPr>
      </p:pic>
      <p:pic>
        <p:nvPicPr>
          <p:cNvPr id="29" name="图片 28"/>
          <p:cNvPicPr/>
          <p:nvPr/>
        </p:nvPicPr>
        <p:blipFill>
          <a:blip r:embed="rId16"/>
        </p:blipFill>
        <p:spPr>
          <a:xfrm>
            <a:off x="4798695" y="2139950"/>
            <a:ext cx="1005840" cy="426720"/>
          </a:xfrm>
          <a:prstGeom prst="rect">
            <a:avLst/>
          </a:prstGeom>
        </p:spPr>
      </p:pic>
      <p:pic>
        <p:nvPicPr>
          <p:cNvPr id="30" name="图片 29" descr="深圳鱼亮科技有限公司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rcRect l="20623" t="40415" r="17232" b="39896"/>
          <a:stretch>
            <a:fillRect/>
          </a:stretch>
        </p:blipFill>
        <p:spPr>
          <a:xfrm>
            <a:off x="5939790" y="2211705"/>
            <a:ext cx="1029335" cy="288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图片 30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7044055" y="2113915"/>
            <a:ext cx="531495" cy="531495"/>
          </a:xfrm>
          <a:prstGeom prst="rect">
            <a:avLst/>
          </a:prstGeom>
        </p:spPr>
      </p:pic>
      <p:pic>
        <p:nvPicPr>
          <p:cNvPr id="63" name="图片 62"/>
          <p:cNvPicPr/>
          <p:nvPr/>
        </p:nvPicPr>
        <p:blipFill>
          <a:blip r:embed="rId21"/>
        </p:blipFill>
        <p:spPr>
          <a:xfrm>
            <a:off x="7740650" y="2139950"/>
            <a:ext cx="901065" cy="327660"/>
          </a:xfrm>
          <a:prstGeom prst="rect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</p:pic>
      <p:cxnSp>
        <p:nvCxnSpPr>
          <p:cNvPr id="65" name="直接连接符 64"/>
          <p:cNvCxnSpPr/>
          <p:nvPr/>
        </p:nvCxnSpPr>
        <p:spPr>
          <a:xfrm>
            <a:off x="107253" y="2850515"/>
            <a:ext cx="8955655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组合 65"/>
          <p:cNvGrpSpPr/>
          <p:nvPr/>
        </p:nvGrpSpPr>
        <p:grpSpPr>
          <a:xfrm>
            <a:off x="192405" y="2908935"/>
            <a:ext cx="3162300" cy="597535"/>
            <a:chOff x="2345" y="1272"/>
            <a:chExt cx="5762" cy="1302"/>
          </a:xfrm>
        </p:grpSpPr>
        <p:sp>
          <p:nvSpPr>
            <p:cNvPr id="67" name="文本框 66"/>
            <p:cNvSpPr txBox="1"/>
            <p:nvPr/>
          </p:nvSpPr>
          <p:spPr>
            <a:xfrm>
              <a:off x="2345" y="1378"/>
              <a:ext cx="2591" cy="119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l"/>
              <a:r>
                <a:rPr lang="zh-CN" altLang="en-US" sz="1600" b="1" dirty="0">
                  <a:solidFill>
                    <a:srgbClr val="004990"/>
                  </a:solidFill>
                  <a:effectLst/>
                  <a:latin typeface="宋体" panose="02010600030101010101" pitchFamily="2" charset="-122"/>
                </a:rPr>
                <a:t>通讯类</a:t>
              </a:r>
              <a:endPara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</a:endParaRPr>
            </a:p>
          </p:txBody>
        </p:sp>
        <p:pic>
          <p:nvPicPr>
            <p:cNvPr id="68" name="图片 67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4706" y="1272"/>
              <a:ext cx="3401" cy="1155"/>
            </a:xfrm>
            <a:prstGeom prst="rect">
              <a:avLst/>
            </a:prstGeom>
          </p:spPr>
        </p:pic>
      </p:grpSp>
      <p:cxnSp>
        <p:nvCxnSpPr>
          <p:cNvPr id="69" name="直接连接符 68"/>
          <p:cNvCxnSpPr/>
          <p:nvPr/>
        </p:nvCxnSpPr>
        <p:spPr>
          <a:xfrm>
            <a:off x="107253" y="3556635"/>
            <a:ext cx="8955655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组合 79"/>
          <p:cNvGrpSpPr/>
          <p:nvPr/>
        </p:nvGrpSpPr>
        <p:grpSpPr>
          <a:xfrm>
            <a:off x="-131" y="3620135"/>
            <a:ext cx="8571996" cy="724535"/>
            <a:chOff x="-78" y="3125"/>
            <a:chExt cx="12202" cy="1599"/>
          </a:xfrm>
        </p:grpSpPr>
        <p:sp>
          <p:nvSpPr>
            <p:cNvPr id="81" name="文本框 80"/>
            <p:cNvSpPr txBox="1"/>
            <p:nvPr/>
          </p:nvSpPr>
          <p:spPr>
            <a:xfrm>
              <a:off x="-78" y="3528"/>
              <a:ext cx="1638" cy="119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zh-CN" altLang="en-US" sz="1600" b="1" dirty="0">
                  <a:solidFill>
                    <a:srgbClr val="004990"/>
                  </a:solidFill>
                  <a:effectLst/>
                  <a:latin typeface="宋体" panose="02010600030101010101" pitchFamily="2" charset="-122"/>
                </a:rPr>
                <a:t>消费类</a:t>
              </a:r>
              <a:endPara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</a:endParaRPr>
            </a:p>
          </p:txBody>
        </p:sp>
        <p:grpSp>
          <p:nvGrpSpPr>
            <p:cNvPr id="83" name="组合 82"/>
            <p:cNvGrpSpPr/>
            <p:nvPr/>
          </p:nvGrpSpPr>
          <p:grpSpPr>
            <a:xfrm>
              <a:off x="1867" y="3125"/>
              <a:ext cx="10257" cy="1221"/>
              <a:chOff x="1867" y="3125"/>
              <a:chExt cx="10257" cy="1221"/>
            </a:xfrm>
          </p:grpSpPr>
          <p:pic>
            <p:nvPicPr>
              <p:cNvPr id="84" name="图片 83"/>
              <p:cNvPicPr/>
              <p:nvPr>
                <p:custDataLst>
                  <p:tags r:id="rId24"/>
                </p:custDataLst>
              </p:nvPr>
            </p:nvPicPr>
            <p:blipFill>
              <a:blip r:embed="rId25"/>
              <a:stretch>
                <a:fillRect/>
              </a:stretch>
            </p:blipFill>
            <p:spPr>
              <a:xfrm>
                <a:off x="6970" y="3313"/>
                <a:ext cx="2931" cy="1033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grpSp>
            <p:nvGrpSpPr>
              <p:cNvPr id="85" name="组合 84"/>
              <p:cNvGrpSpPr/>
              <p:nvPr/>
            </p:nvGrpSpPr>
            <p:grpSpPr>
              <a:xfrm>
                <a:off x="1867" y="3125"/>
                <a:ext cx="10257" cy="1154"/>
                <a:chOff x="1300" y="4372"/>
                <a:chExt cx="10257" cy="1154"/>
              </a:xfrm>
            </p:grpSpPr>
            <p:pic>
              <p:nvPicPr>
                <p:cNvPr id="86" name="图片 85"/>
                <p:cNvPicPr>
                  <a:picLocks noChangeAspect="1"/>
                </p:cNvPicPr>
                <p:nvPr>
                  <p:custDataLst>
                    <p:tags r:id="rId26"/>
                  </p:custDataLst>
                </p:nvPr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300" y="4372"/>
                  <a:ext cx="2067" cy="1154"/>
                </a:xfrm>
                <a:prstGeom prst="rect">
                  <a:avLst/>
                </a:prstGeom>
              </p:spPr>
            </p:pic>
            <p:grpSp>
              <p:nvGrpSpPr>
                <p:cNvPr id="87" name="组合 86"/>
                <p:cNvGrpSpPr/>
                <p:nvPr/>
              </p:nvGrpSpPr>
              <p:grpSpPr>
                <a:xfrm>
                  <a:off x="3825" y="4731"/>
                  <a:ext cx="7732" cy="708"/>
                  <a:chOff x="3825" y="4731"/>
                  <a:chExt cx="7732" cy="708"/>
                </a:xfrm>
              </p:grpSpPr>
              <p:pic>
                <p:nvPicPr>
                  <p:cNvPr id="88" name="Picture 4"/>
                  <p:cNvPicPr>
                    <a:picLocks noChangeAspect="1"/>
                  </p:cNvPicPr>
                  <p:nvPr>
                    <p:custDataLst>
                      <p:tags r:id="rId28"/>
                    </p:custDataLst>
                  </p:nvPr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3825" y="4747"/>
                    <a:ext cx="2300" cy="63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</p:pic>
              <p:pic>
                <p:nvPicPr>
                  <p:cNvPr id="89" name="图片 88"/>
                  <p:cNvPicPr>
                    <a:picLocks noChangeAspect="1"/>
                  </p:cNvPicPr>
                  <p:nvPr>
                    <p:custDataLst>
                      <p:tags r:id="rId30"/>
                    </p:custDataLst>
                  </p:nvPr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9808" y="4731"/>
                    <a:ext cx="1750" cy="708"/>
                  </a:xfrm>
                  <a:prstGeom prst="rect">
                    <a:avLst/>
                  </a:prstGeom>
                </p:spPr>
              </p:pic>
            </p:grpSp>
          </p:grpSp>
        </p:grpSp>
      </p:grpSp>
      <p:cxnSp>
        <p:nvCxnSpPr>
          <p:cNvPr id="108" name="直接连接符 107"/>
          <p:cNvCxnSpPr/>
          <p:nvPr/>
        </p:nvCxnSpPr>
        <p:spPr>
          <a:xfrm>
            <a:off x="107253" y="4352925"/>
            <a:ext cx="8955655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组合 108"/>
          <p:cNvGrpSpPr/>
          <p:nvPr/>
        </p:nvGrpSpPr>
        <p:grpSpPr>
          <a:xfrm>
            <a:off x="66001" y="4388455"/>
            <a:ext cx="4991394" cy="516887"/>
            <a:chOff x="523" y="5111"/>
            <a:chExt cx="9447" cy="3871"/>
          </a:xfrm>
        </p:grpSpPr>
        <p:sp>
          <p:nvSpPr>
            <p:cNvPr id="110" name="文本框 109"/>
            <p:cNvSpPr txBox="1"/>
            <p:nvPr/>
          </p:nvSpPr>
          <p:spPr>
            <a:xfrm>
              <a:off x="523" y="6219"/>
              <a:ext cx="1471" cy="2411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lvl="0" algn="ctr">
                <a:buClrTx/>
                <a:buSzTx/>
                <a:buFontTx/>
              </a:pPr>
              <a:r>
                <a:rPr lang="zh-CN" altLang="en-US" sz="1600" b="1" dirty="0">
                  <a:solidFill>
                    <a:srgbClr val="004990"/>
                  </a:solidFill>
                  <a:effectLst/>
                  <a:latin typeface="宋体" panose="02010600030101010101" pitchFamily="2" charset="-122"/>
                  <a:sym typeface="+mn-ea"/>
                </a:rPr>
                <a:t>EMS</a:t>
              </a:r>
              <a:endPara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sym typeface="+mn-ea"/>
              </a:endParaRPr>
            </a:p>
          </p:txBody>
        </p:sp>
        <p:pic>
          <p:nvPicPr>
            <p:cNvPr id="111" name="图片 110"/>
            <p:cNvPicPr/>
            <p:nvPr>
              <p:custDataLst>
                <p:tags r:id="rId32"/>
              </p:custDataLst>
            </p:nvPr>
          </p:nvPicPr>
          <p:blipFill>
            <a:blip r:embed="rId33"/>
            <a:srcRect l="-703" t="37277" r="703" b="36103"/>
            <a:stretch>
              <a:fillRect/>
            </a:stretch>
          </p:blipFill>
          <p:spPr>
            <a:xfrm>
              <a:off x="6325" y="5111"/>
              <a:ext cx="3645" cy="3871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12" name="图片 111"/>
          <p:cNvPicPr/>
          <p:nvPr/>
        </p:nvPicPr>
        <p:blipFill>
          <a:blip r:embed="rId34"/>
        </p:blipFill>
        <p:spPr>
          <a:xfrm>
            <a:off x="1259205" y="4152265"/>
            <a:ext cx="1584960" cy="10223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contrast="-18000"/>
          </a:blip>
          <a:stretch>
            <a:fillRect/>
          </a:stretch>
        </p:blipFill>
        <p:spPr>
          <a:xfrm>
            <a:off x="7884160" y="4804410"/>
            <a:ext cx="1211580" cy="321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8" grpId="0"/>
      <p:bldP spid="8" grpId="1"/>
      <p:bldP spid="37" grpId="0"/>
      <p:bldP spid="37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-36830" y="1151255"/>
            <a:ext cx="1626870" cy="7092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</a:rPr>
              <a:t>消费类电子</a:t>
            </a:r>
            <a:endParaRPr lang="zh-CN" altLang="en-US" sz="1600" b="1" dirty="0">
              <a:solidFill>
                <a:srgbClr val="004990"/>
              </a:solidFill>
              <a:effectLst/>
              <a:latin typeface="宋体" panose="02010600030101010101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-8890" y="3953510"/>
            <a:ext cx="1265555" cy="4845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工控</a:t>
            </a:r>
            <a:r>
              <a:rPr lang="en-US" altLang="zh-CN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&amp;</a:t>
            </a:r>
            <a:r>
              <a: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高端机械类</a:t>
            </a:r>
            <a:r>
              <a:rPr 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sz="1600" b="1" dirty="0"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40" name="直接连接符 39"/>
          <p:cNvCxnSpPr/>
          <p:nvPr/>
        </p:nvCxnSpPr>
        <p:spPr>
          <a:xfrm>
            <a:off x="35693" y="1779690"/>
            <a:ext cx="8955655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65978" y="3368040"/>
            <a:ext cx="8955655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-396313" y="2552178"/>
            <a:ext cx="1997682" cy="709604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</a:rPr>
              <a:t>通信类</a:t>
            </a:r>
            <a:endParaRPr lang="zh-CN" altLang="en-US" sz="1600" b="1" dirty="0">
              <a:solidFill>
                <a:srgbClr val="004990"/>
              </a:solidFill>
              <a:effectLst/>
              <a:latin typeface="宋体" panose="02010600030101010101" pitchFamily="2" charset="-122"/>
            </a:endParaRPr>
          </a:p>
        </p:txBody>
      </p:sp>
      <p:pic>
        <p:nvPicPr>
          <p:cNvPr id="98" name="图片 97" descr="ABB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067810" y="3579495"/>
            <a:ext cx="976630" cy="393065"/>
          </a:xfrm>
          <a:prstGeom prst="rect">
            <a:avLst/>
          </a:prstGeom>
        </p:spPr>
      </p:pic>
      <p:pic>
        <p:nvPicPr>
          <p:cNvPr id="53" name="图片 5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619885" y="3513455"/>
            <a:ext cx="605155" cy="599440"/>
          </a:xfrm>
          <a:prstGeom prst="rect">
            <a:avLst/>
          </a:prstGeom>
        </p:spPr>
      </p:pic>
      <p:pic>
        <p:nvPicPr>
          <p:cNvPr id="54" name="图片 5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747010" y="3435350"/>
            <a:ext cx="1047115" cy="815975"/>
          </a:xfrm>
          <a:prstGeom prst="rect">
            <a:avLst/>
          </a:prstGeom>
        </p:spPr>
      </p:pic>
      <p:pic>
        <p:nvPicPr>
          <p:cNvPr id="55" name="Picture 1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40" y="1131570"/>
            <a:ext cx="1052830" cy="464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标题 5"/>
          <p:cNvSpPr>
            <a:spLocks noGrp="1"/>
          </p:cNvSpPr>
          <p:nvPr/>
        </p:nvSpPr>
        <p:spPr>
          <a:xfrm>
            <a:off x="210820" y="176530"/>
            <a:ext cx="8933180" cy="4298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hreePt" dir="t"/>
            </a:scene3d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ja-JP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3.1----</a:t>
            </a:r>
            <a:r>
              <a:rPr lang="zh-CN" altLang="en-US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国外客户</a:t>
            </a:r>
            <a:r>
              <a:rPr lang="en-US" altLang="ja-JP" sz="2400" b="1" dirty="0">
                <a:solidFill>
                  <a:schemeClr val="bg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Ⅱ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2" name="图片 5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331595" y="1929765"/>
            <a:ext cx="1233170" cy="918845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627630" y="2024380"/>
            <a:ext cx="1299845" cy="758190"/>
          </a:xfrm>
          <a:prstGeom prst="rect">
            <a:avLst/>
          </a:prstGeom>
        </p:spPr>
      </p:pic>
      <p:pic>
        <p:nvPicPr>
          <p:cNvPr id="2" name="图片 1"/>
          <p:cNvPicPr/>
          <p:nvPr/>
        </p:nvPicPr>
        <p:blipFill>
          <a:blip r:embed="rId13"/>
          <a:srcRect l="2750" r="57081"/>
        </p:blipFill>
        <p:spPr>
          <a:xfrm>
            <a:off x="4062095" y="2141855"/>
            <a:ext cx="1477645" cy="663575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147928" y="3449816"/>
            <a:ext cx="2043740" cy="639281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370445" y="3485515"/>
            <a:ext cx="1626235" cy="587375"/>
          </a:xfrm>
          <a:prstGeom prst="rect">
            <a:avLst/>
          </a:prstGeom>
        </p:spPr>
      </p:pic>
      <p:pic>
        <p:nvPicPr>
          <p:cNvPr id="50" name="Picture 8" descr="NIGHT OWL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235825" y="2090420"/>
            <a:ext cx="1286510" cy="7150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7" name="图片 56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483995" y="4340225"/>
            <a:ext cx="877570" cy="710565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5674995" y="2139950"/>
            <a:ext cx="1362075" cy="633730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1403985" y="2859405"/>
            <a:ext cx="1717675" cy="42672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contrast="-18000"/>
          </a:blip>
          <a:stretch>
            <a:fillRect/>
          </a:stretch>
        </p:blipFill>
        <p:spPr>
          <a:xfrm>
            <a:off x="7884160" y="4804410"/>
            <a:ext cx="1211580" cy="321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8" grpId="0"/>
      <p:bldP spid="8" grpId="1"/>
      <p:bldP spid="37" grpId="0"/>
      <p:bldP spid="37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picture 4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966186" y="1698942"/>
            <a:ext cx="3120389" cy="3120961"/>
          </a:xfrm>
          <a:prstGeom prst="rect">
            <a:avLst/>
          </a:prstGeom>
        </p:spPr>
      </p:pic>
      <p:graphicFrame>
        <p:nvGraphicFramePr>
          <p:cNvPr id="418" name="table 418"/>
          <p:cNvGraphicFramePr>
            <a:graphicFrameLocks noGrp="1"/>
          </p:cNvGraphicFramePr>
          <p:nvPr/>
        </p:nvGraphicFramePr>
        <p:xfrm>
          <a:off x="2053907" y="1544637"/>
          <a:ext cx="4958715" cy="3413760"/>
        </p:xfrm>
        <a:graphic>
          <a:graphicData uri="http://schemas.openxmlformats.org/drawingml/2006/table">
            <a:tbl>
              <a:tblPr/>
              <a:tblGrid>
                <a:gridCol w="2496185"/>
                <a:gridCol w="2462529"/>
              </a:tblGrid>
              <a:tr h="1701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10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920240" indent="-6985" algn="l" rtl="0" eaLnBrk="0">
                        <a:lnSpc>
                          <a:spcPct val="104000"/>
                        </a:lnSpc>
                        <a:spcBef>
                          <a:spcPts val="5"/>
                        </a:spcBef>
                      </a:pPr>
                      <a:r>
                        <a:rPr sz="1700" kern="0" spc="30" dirty="0">
                          <a:ln w="6537" cap="flat" cmpd="sng">
                            <a:solidFill>
                              <a:srgbClr val="00499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台湾</a:t>
                      </a:r>
                      <a:r>
                        <a:rPr sz="1700" kern="0" spc="0" dirty="0"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700" kern="0" spc="-10" dirty="0">
                          <a:ln w="6537" cap="flat" cmpd="sng">
                            <a:solidFill>
                              <a:srgbClr val="00499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en-US" sz="1700" kern="0" spc="-10" dirty="0">
                          <a:ln w="6537" cap="flat" cmpd="sng">
                            <a:solidFill>
                              <a:srgbClr val="00499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6</a:t>
                      </a:r>
                      <a:r>
                        <a:rPr sz="1700" kern="0" spc="-10" dirty="0">
                          <a:ln w="6537" cap="flat" cmpd="sng">
                            <a:solidFill>
                              <a:srgbClr val="00499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%</a:t>
                      </a:r>
                      <a:endParaRPr lang="en-US" altLang="en-US" sz="17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lang="en-US" altLang="en-US" sz="10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10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1765" algn="l" rtl="0" eaLnBrk="0">
                        <a:lnSpc>
                          <a:spcPct val="83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2000" kern="0" spc="-40" dirty="0">
                          <a:ln w="7282" cap="flat" cmpd="sng">
                            <a:solidFill>
                              <a:srgbClr val="00499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日本</a:t>
                      </a:r>
                      <a:endParaRPr lang="zh-CN" altLang="en-US" sz="2000" kern="0" spc="-40" dirty="0">
                        <a:ln w="7282" cap="flat" cmpd="sng">
                          <a:solidFill>
                            <a:srgbClr val="004990">
                              <a:alpha val="100000"/>
                            </a:srgbClr>
                          </a:solidFill>
                          <a:prstDash val="solid"/>
                          <a:bevel/>
                        </a:ln>
                        <a:solidFill>
                          <a:srgbClr val="004990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1765" algn="l" rtl="0" eaLnBrk="0">
                        <a:lnSpc>
                          <a:spcPct val="83000"/>
                        </a:lnSpc>
                        <a:spcBef>
                          <a:spcPts val="5"/>
                        </a:spcBef>
                      </a:pPr>
                      <a:r>
                        <a:rPr lang="zh-CN" altLang="en-US" sz="2000" kern="0" spc="-40" dirty="0">
                          <a:ln w="7282" cap="flat" cmpd="sng">
                            <a:solidFill>
                              <a:srgbClr val="00499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en-US" altLang="zh-CN" sz="2000" kern="0" spc="-40" dirty="0">
                          <a:ln w="7282" cap="flat" cmpd="sng">
                            <a:solidFill>
                              <a:srgbClr val="00499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17</a:t>
                      </a:r>
                      <a:r>
                        <a:rPr sz="2000" kern="0" spc="-40" dirty="0">
                          <a:ln w="7282" cap="flat" cmpd="sng">
                            <a:solidFill>
                              <a:srgbClr val="00499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%</a:t>
                      </a:r>
                      <a:endParaRPr lang="en-US" altLang="en-US" sz="20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71196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lang="en-US" altLang="en-US" sz="10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2109470" algn="l" rtl="0" eaLnBrk="0">
                        <a:lnSpc>
                          <a:spcPct val="86000"/>
                        </a:lnSpc>
                      </a:pPr>
                      <a:r>
                        <a:rPr lang="zh-CN" altLang="en-US" sz="2700" b="1" dirty="0">
                          <a:solidFill>
                            <a:srgbClr val="00499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中国</a:t>
                      </a:r>
                      <a:endParaRPr lang="en-US" altLang="en-US" sz="27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2058670" algn="l" rtl="0" eaLnBrk="0">
                        <a:lnSpc>
                          <a:spcPts val="3360"/>
                        </a:lnSpc>
                      </a:pPr>
                      <a:r>
                        <a:rPr lang="en-US" sz="2700" kern="0" spc="0" dirty="0">
                          <a:ln w="10151" cap="flat" cmpd="sng">
                            <a:solidFill>
                              <a:srgbClr val="00499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59</a:t>
                      </a:r>
                      <a:r>
                        <a:rPr sz="2700" kern="0" spc="0" dirty="0">
                          <a:ln w="10151" cap="flat" cmpd="sng">
                            <a:solidFill>
                              <a:srgbClr val="00499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4990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%</a:t>
                      </a:r>
                      <a:endParaRPr lang="en-US" altLang="en-US" sz="27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20" name="textbox 420"/>
          <p:cNvSpPr/>
          <p:nvPr/>
        </p:nvSpPr>
        <p:spPr>
          <a:xfrm>
            <a:off x="255905" y="95250"/>
            <a:ext cx="8888095" cy="469265"/>
          </a:xfrm>
          <a:prstGeom prst="rect">
            <a:avLst/>
          </a:prstGeom>
          <a:solidFill>
            <a:srgbClr val="004990"/>
          </a:solidFill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r>
              <a:rPr sz="2400" b="1" kern="0" spc="-120" dirty="0">
                <a:ln w="8717" cap="flat" cmpd="sng">
                  <a:solidFill>
                    <a:srgbClr val="FFFFFF">
                      <a:alpha val="100000"/>
                    </a:srgbClr>
                  </a:solidFill>
                  <a:prstDash val="solid"/>
                  <a:bevel/>
                </a:ln>
                <a:solidFill>
                  <a:srgbClr val="FFFFFF">
                    <a:alpha val="100000"/>
                  </a:srgb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lang="en-US" sz="2400" b="1" kern="0" spc="-120" dirty="0">
                <a:ln w="8717" cap="flat" cmpd="sng">
                  <a:solidFill>
                    <a:srgbClr val="FFFFFF">
                      <a:alpha val="100000"/>
                    </a:srgbClr>
                  </a:solidFill>
                  <a:prstDash val="solid"/>
                  <a:bevel/>
                </a:ln>
                <a:solidFill>
                  <a:srgbClr val="FFFFFF">
                    <a:alpha val="100000"/>
                  </a:srgb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en-US" altLang="ja-JP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----</a:t>
            </a:r>
            <a:r>
              <a:rPr lang="zh-CN" sz="2400" b="1" kern="0" spc="-120" dirty="0">
                <a:ln w="8717" cap="flat" cmpd="sng">
                  <a:solidFill>
                    <a:srgbClr val="FFFFFF">
                      <a:alpha val="100000"/>
                    </a:srgbClr>
                  </a:solidFill>
                  <a:prstDash val="solid"/>
                  <a:bevel/>
                </a:ln>
                <a:solidFill>
                  <a:srgbClr val="FFFFFF">
                    <a:alpha val="100000"/>
                  </a:srgb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销售</a:t>
            </a:r>
            <a:r>
              <a:rPr lang="en-US" altLang="zh-CN" sz="2400" b="1" kern="0" spc="-120" dirty="0">
                <a:ln w="8717" cap="flat" cmpd="sng">
                  <a:solidFill>
                    <a:srgbClr val="FFFFFF">
                      <a:alpha val="100000"/>
                    </a:srgbClr>
                  </a:solidFill>
                  <a:prstDash val="solid"/>
                  <a:bevel/>
                </a:ln>
                <a:solidFill>
                  <a:srgbClr val="FFFFFF">
                    <a:alpha val="100000"/>
                  </a:srgb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&amp;</a:t>
            </a:r>
            <a:r>
              <a:rPr lang="zh-CN" altLang="en-US" sz="2400" b="1" kern="0" spc="-120" dirty="0">
                <a:ln w="8717" cap="flat" cmpd="sng">
                  <a:solidFill>
                    <a:srgbClr val="FFFFFF">
                      <a:alpha val="100000"/>
                    </a:srgbClr>
                  </a:solidFill>
                  <a:prstDash val="solid"/>
                  <a:bevel/>
                </a:ln>
                <a:solidFill>
                  <a:srgbClr val="FFFFFF">
                    <a:alpha val="100000"/>
                  </a:srgbClr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地域区分</a:t>
            </a:r>
            <a:endParaRPr lang="zh-CN" altLang="en-US" sz="2400" b="1" kern="0" spc="-120" dirty="0">
              <a:ln w="8717" cap="flat" cmpd="sng">
                <a:solidFill>
                  <a:srgbClr val="FFFFFF">
                    <a:alpha val="100000"/>
                  </a:srgbClr>
                </a:solidFill>
                <a:prstDash val="solid"/>
                <a:bevel/>
              </a:ln>
              <a:solidFill>
                <a:srgbClr val="FFFFFF">
                  <a:alpha val="100000"/>
                </a:srgbClr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24" name="textbox 424"/>
          <p:cNvSpPr/>
          <p:nvPr/>
        </p:nvSpPr>
        <p:spPr>
          <a:xfrm rot="1500000">
            <a:off x="3327972" y="2735815"/>
            <a:ext cx="548640" cy="2527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25000"/>
              </a:lnSpc>
            </a:pPr>
            <a:endParaRPr lang="en-US" altLang="en-US" sz="200" dirty="0"/>
          </a:p>
          <a:p>
            <a:pPr marL="12700" algn="l" rtl="0" eaLnBrk="0">
              <a:lnSpc>
                <a:spcPts val="1590"/>
              </a:lnSpc>
            </a:pPr>
            <a:r>
              <a:rPr lang="zh-CN" sz="1300" kern="0" spc="50" dirty="0">
                <a:ln w="5103" cap="flat" cmpd="sng">
                  <a:solidFill>
                    <a:srgbClr val="004990">
                      <a:alpha val="100000"/>
                    </a:srgbClr>
                  </a:solidFill>
                  <a:prstDash val="solid"/>
                  <a:bevel/>
                </a:ln>
                <a:solidFill>
                  <a:srgbClr val="004990">
                    <a:alpha val="100000"/>
                  </a:srgbClr>
                </a:solidFill>
                <a:latin typeface="MS Gothic" panose="020B0609070205080204" charset="-128"/>
                <a:cs typeface="MS Gothic" panose="020B0609070205080204" charset="-128"/>
              </a:rPr>
              <a:t>美国</a:t>
            </a:r>
            <a:r>
              <a:rPr lang="en-US" altLang="zh-CN" sz="1300" kern="0" spc="50" dirty="0">
                <a:ln w="5103" cap="flat" cmpd="sng">
                  <a:solidFill>
                    <a:srgbClr val="004990">
                      <a:alpha val="100000"/>
                    </a:srgbClr>
                  </a:solidFill>
                  <a:prstDash val="solid"/>
                  <a:bevel/>
                </a:ln>
                <a:solidFill>
                  <a:srgbClr val="004990">
                    <a:alpha val="100000"/>
                  </a:srgbClr>
                </a:solidFill>
                <a:latin typeface="MS Gothic" panose="020B0609070205080204" charset="-128"/>
                <a:cs typeface="MS Gothic" panose="020B0609070205080204" charset="-128"/>
              </a:rPr>
              <a:t>8</a:t>
            </a:r>
            <a:r>
              <a:rPr sz="1300" kern="0" spc="50" dirty="0">
                <a:ln w="5103" cap="flat" cmpd="sng">
                  <a:solidFill>
                    <a:srgbClr val="004990">
                      <a:alpha val="100000"/>
                    </a:srgbClr>
                  </a:solidFill>
                  <a:prstDash val="solid"/>
                  <a:bevel/>
                </a:ln>
                <a:solidFill>
                  <a:srgbClr val="004990">
                    <a:alpha val="100000"/>
                  </a:srgbClr>
                </a:solidFill>
                <a:latin typeface="MS Gothic" panose="020B0609070205080204" charset="-128"/>
                <a:ea typeface="MS Gothic" panose="020B0609070205080204" charset="-128"/>
                <a:cs typeface="MS Gothic" panose="020B0609070205080204" charset="-128"/>
              </a:rPr>
              <a:t>%</a:t>
            </a:r>
            <a:endParaRPr lang="en-US" altLang="en-US" sz="1300" dirty="0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contrast="-18000"/>
          </a:blip>
          <a:stretch>
            <a:fillRect/>
          </a:stretch>
        </p:blipFill>
        <p:spPr>
          <a:xfrm>
            <a:off x="7884160" y="4804410"/>
            <a:ext cx="1211580" cy="32194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564255" y="859790"/>
            <a:ext cx="3048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004990"/>
                </a:solidFill>
              </a:rPr>
              <a:t>出货区域</a:t>
            </a:r>
            <a:endParaRPr lang="zh-CN" altLang="en-US" sz="2400" b="1">
              <a:solidFill>
                <a:srgbClr val="00499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文本框 5"/>
          <p:cNvSpPr/>
          <p:nvPr/>
        </p:nvSpPr>
        <p:spPr>
          <a:xfrm>
            <a:off x="0" y="0"/>
            <a:ext cx="2671763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700" b="1" dirty="0">
                <a:solidFill>
                  <a:srgbClr val="A5A5A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 </a:t>
            </a:r>
            <a:endParaRPr lang="zh-CN" altLang="en-US" sz="2100" b="1" dirty="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698500" y="826135"/>
          <a:ext cx="8168640" cy="40144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7610"/>
                <a:gridCol w="3926205"/>
                <a:gridCol w="854710"/>
                <a:gridCol w="855345"/>
                <a:gridCol w="1334770"/>
              </a:tblGrid>
              <a:tr h="4203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岗位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9525" marR="9525" marT="9525" marB="34290" vert="horz" anchor="t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C2E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专业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9525" marR="9525" marT="9525" marB="34290" vert="horz" anchor="t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C2E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学历要求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9525" marR="9525" marT="9525" marB="34290" vert="horz" anchor="t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C2E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2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招聘人数</a:t>
                      </a:r>
                      <a:endParaRPr lang="zh-CN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25" marR="9525" marT="9525" marB="34290" vert="horz" anchor="t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C2E8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2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工作地点</a:t>
                      </a:r>
                      <a:endParaRPr lang="en-US" altLang="en-US" sz="12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9525" marR="9525" marT="9525" marB="34290" vert="horz" anchor="t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C2E8"/>
                    </a:solidFill>
                  </a:tcPr>
                </a:tc>
              </a:tr>
              <a:tr h="6318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SMT</a:t>
                      </a:r>
                      <a:r>
                        <a:rPr lang="zh-CN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技术员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通信技术、大数据技术、计算机网络技术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、</a:t>
                      </a: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软件工程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、</a:t>
                      </a: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物联网应用技术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、</a:t>
                      </a: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信息安全技术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、</a:t>
                      </a: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等电子信息专业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大专</a:t>
                      </a:r>
                      <a:r>
                        <a:rPr lang="en-US" alt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本科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30</a:t>
                      </a:r>
                      <a:r>
                        <a:rPr lang="zh-CN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人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珠海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</a:tr>
              <a:tr h="6032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自动化技术员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数控技术、机械制造、机电一体化、电气自动化、工业机器人等智能制造相关专业</a:t>
                      </a:r>
                      <a:endParaRPr lang="zh-CN" sz="1400">
                        <a:solidFill>
                          <a:srgbClr val="000000"/>
                        </a:solidFill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大专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本科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20</a:t>
                      </a:r>
                      <a:r>
                        <a:rPr lang="zh-CN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人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珠海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45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生产储干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zh-CN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人力资源管理、工商企业管理等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大专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本科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10</a:t>
                      </a:r>
                      <a:r>
                        <a:rPr lang="zh-CN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人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珠海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</a:tr>
              <a:tr h="5715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仓管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储干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sym typeface="+mn-ea"/>
                        </a:rPr>
                        <a:t>物流管理、大数据分析、工程造价等经管系专业优先</a:t>
                      </a:r>
                      <a:endParaRPr lang="zh-CN" sz="1400" b="0">
                        <a:solidFill>
                          <a:srgbClr val="000000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大专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本科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20</a:t>
                      </a:r>
                      <a:r>
                        <a:rPr lang="zh-CN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人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珠海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</a:tr>
              <a:tr h="5708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样品员、实验员</a:t>
                      </a:r>
                      <a:endParaRPr lang="zh-CN" sz="1400" b="0">
                        <a:solidFill>
                          <a:srgbClr val="000000"/>
                        </a:solidFill>
                        <a:ea typeface="微软雅黑" panose="020B0503020204020204" pitchFamily="3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品质检测</a:t>
                      </a:r>
                      <a:endParaRPr lang="zh-CN" sz="1400" b="0">
                        <a:solidFill>
                          <a:srgbClr val="000000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 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sym typeface="+mn-ea"/>
                        </a:rPr>
                        <a:t>分析检验技术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sym typeface="+mn-ea"/>
                        </a:rPr>
                        <a:t>、</a:t>
                      </a: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sym typeface="+mn-ea"/>
                        </a:rPr>
                        <a:t>质量安全</a:t>
                      </a:r>
                      <a:r>
                        <a:rPr lang="zh-CN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管理、大数据等专业优先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大专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本科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30</a:t>
                      </a:r>
                      <a:r>
                        <a:rPr lang="zh-CN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人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珠海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88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6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车间文员</a:t>
                      </a:r>
                      <a:endParaRPr lang="zh-CN" altLang="en-US" sz="16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16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统计员</a:t>
                      </a:r>
                      <a:endParaRPr lang="zh-CN" altLang="en-US" sz="16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zh-CN" altLang="en-US" sz="140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  <a:sym typeface="+mn-ea"/>
                        </a:rPr>
                        <a:t>大数据与会计等专业优先</a:t>
                      </a:r>
                      <a:endParaRPr lang="zh-CN" sz="1400" b="0">
                        <a:solidFill>
                          <a:srgbClr val="000000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大专</a:t>
                      </a:r>
                      <a:r>
                        <a:rPr lang="en-US" alt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/</a:t>
                      </a:r>
                      <a:r>
                        <a:rPr lang="zh-CN" sz="140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  <a:sym typeface="+mn-ea"/>
                        </a:rPr>
                        <a:t>本科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  <a:p>
                      <a:pPr indent="0" algn="ctr">
                        <a:buNone/>
                      </a:pP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20</a:t>
                      </a:r>
                      <a:r>
                        <a:rPr lang="zh-CN" altLang="en-US" sz="1400" b="0">
                          <a:solidFill>
                            <a:srgbClr val="000000"/>
                          </a:solidFill>
                          <a:latin typeface="微软雅黑" panose="020B0503020204020204" pitchFamily="34" charset="-122"/>
                        </a:rPr>
                        <a:t>人</a:t>
                      </a:r>
                      <a:endParaRPr lang="zh-CN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400" b="0">
                          <a:solidFill>
                            <a:srgbClr val="000000"/>
                          </a:solidFill>
                          <a:ea typeface="微软雅黑" panose="020B0503020204020204" pitchFamily="34" charset="-122"/>
                        </a:rPr>
                        <a:t>珠海</a:t>
                      </a:r>
                      <a:endParaRPr lang="en-US" altLang="en-US" sz="1400" b="0">
                        <a:solidFill>
                          <a:srgbClr val="000000"/>
                        </a:solidFill>
                        <a:latin typeface="微软雅黑" panose="020B0503020204020204" pitchFamily="34" charset="-122"/>
                      </a:endParaRPr>
                    </a:p>
                  </a:txBody>
                  <a:tcPr marL="12700" marR="12700" marT="12700" vert="horz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DDF2"/>
                    </a:solidFill>
                  </a:tcPr>
                </a:tc>
              </a:tr>
            </a:tbl>
          </a:graphicData>
        </a:graphic>
      </p:graphicFrame>
      <p:sp>
        <p:nvSpPr>
          <p:cNvPr id="12" name="标题 5"/>
          <p:cNvSpPr>
            <a:spLocks noGrp="1"/>
          </p:cNvSpPr>
          <p:nvPr/>
        </p:nvSpPr>
        <p:spPr>
          <a:xfrm>
            <a:off x="683260" y="339725"/>
            <a:ext cx="8239125" cy="427990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岗位招聘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579360" y="500888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标题 5"/>
          <p:cNvSpPr>
            <a:spLocks noGrp="1"/>
          </p:cNvSpPr>
          <p:nvPr/>
        </p:nvSpPr>
        <p:spPr>
          <a:xfrm>
            <a:off x="251460" y="627380"/>
            <a:ext cx="8239125" cy="427990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薪资架构</a:t>
            </a:r>
            <a:endParaRPr lang="zh-CN" altLang="ja-JP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97485" y="1647825"/>
          <a:ext cx="8503285" cy="12407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4680"/>
                <a:gridCol w="816610"/>
                <a:gridCol w="925195"/>
                <a:gridCol w="972185"/>
                <a:gridCol w="985520"/>
                <a:gridCol w="753745"/>
                <a:gridCol w="1042670"/>
                <a:gridCol w="829945"/>
                <a:gridCol w="1562735"/>
              </a:tblGrid>
              <a:tr h="55753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000">
                          <a:solidFill>
                            <a:schemeClr val="tx1"/>
                          </a:solidFill>
                        </a:rPr>
                        <a:t>员工类别</a:t>
                      </a:r>
                      <a:endParaRPr lang="zh-CN" altLang="en-US" sz="1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000">
                          <a:solidFill>
                            <a:schemeClr val="tx1"/>
                          </a:solidFill>
                        </a:rPr>
                        <a:t>基本薪资</a:t>
                      </a:r>
                      <a:endParaRPr lang="zh-CN" altLang="en-US" sz="1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000">
                          <a:solidFill>
                            <a:schemeClr val="tx1"/>
                          </a:solidFill>
                        </a:rPr>
                        <a:t>周一至周五</a:t>
                      </a:r>
                      <a:endParaRPr lang="zh-CN" altLang="en-US" sz="1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000">
                          <a:solidFill>
                            <a:schemeClr val="tx1"/>
                          </a:solidFill>
                        </a:rPr>
                        <a:t>周六至周日</a:t>
                      </a:r>
                      <a:endParaRPr lang="zh-CN" altLang="en-US" sz="1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000">
                          <a:solidFill>
                            <a:schemeClr val="tx1"/>
                          </a:solidFill>
                        </a:rPr>
                        <a:t>节假日</a:t>
                      </a:r>
                      <a:endParaRPr lang="zh-CN" altLang="en-US" sz="1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000">
                          <a:solidFill>
                            <a:schemeClr val="tx1"/>
                          </a:solidFill>
                        </a:rPr>
                        <a:t>夜班补贴</a:t>
                      </a:r>
                      <a:endParaRPr lang="en-US" altLang="zh-CN" sz="1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000">
                          <a:solidFill>
                            <a:schemeClr val="tx1"/>
                          </a:solidFill>
                        </a:rPr>
                        <a:t>岗位绩效</a:t>
                      </a:r>
                      <a:endParaRPr lang="zh-CN" altLang="en-US" sz="1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000">
                          <a:solidFill>
                            <a:schemeClr val="tx1"/>
                          </a:solidFill>
                        </a:rPr>
                        <a:t>个人能力</a:t>
                      </a:r>
                      <a:r>
                        <a:rPr lang="zh-CN" altLang="en-US" sz="1000">
                          <a:solidFill>
                            <a:schemeClr val="tx1"/>
                          </a:solidFill>
                        </a:rPr>
                        <a:t>奖金</a:t>
                      </a:r>
                      <a:endParaRPr lang="zh-CN" altLang="en-US" sz="100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000"/>
                        <a:t>综合工资</a:t>
                      </a:r>
                      <a:endParaRPr lang="zh-CN" altLang="en-US" sz="1000"/>
                    </a:p>
                  </a:txBody>
                  <a:tcPr/>
                </a:tc>
              </a:tr>
              <a:tr h="683260"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1000"/>
                        <a:t>实习生</a:t>
                      </a:r>
                      <a:endParaRPr lang="zh-CN" altLang="en-US" sz="10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000"/>
                        <a:t>2100</a:t>
                      </a:r>
                      <a:r>
                        <a:rPr lang="zh-CN" altLang="en-US" sz="1000">
                          <a:sym typeface="+mn-ea"/>
                        </a:rPr>
                        <a:t>元</a:t>
                      </a:r>
                      <a:r>
                        <a:rPr lang="en-US" altLang="zh-CN" sz="1000">
                          <a:sym typeface="+mn-ea"/>
                        </a:rPr>
                        <a:t>/</a:t>
                      </a:r>
                      <a:r>
                        <a:rPr lang="zh-CN" altLang="en-US" sz="1000">
                          <a:sym typeface="+mn-ea"/>
                        </a:rPr>
                        <a:t>月</a:t>
                      </a:r>
                      <a:endParaRPr lang="zh-CN" altLang="en-US" sz="1000"/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en-US" altLang="zh-CN" sz="10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000"/>
                        <a:t>17.89</a:t>
                      </a:r>
                      <a:r>
                        <a:rPr lang="zh-CN" altLang="en-US" sz="1000"/>
                        <a:t>元</a:t>
                      </a:r>
                      <a:r>
                        <a:rPr lang="en-US" altLang="zh-CN" sz="1000"/>
                        <a:t>/</a:t>
                      </a:r>
                      <a:r>
                        <a:rPr lang="zh-CN" altLang="en-US" sz="1000"/>
                        <a:t>小时</a:t>
                      </a:r>
                      <a:endParaRPr lang="zh-CN" altLang="en-US" sz="10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000">
                          <a:sym typeface="+mn-ea"/>
                        </a:rPr>
                        <a:t>23.86</a:t>
                      </a:r>
                      <a:r>
                        <a:rPr lang="zh-CN" altLang="en-US" sz="1000">
                          <a:sym typeface="+mn-ea"/>
                        </a:rPr>
                        <a:t>元</a:t>
                      </a:r>
                      <a:r>
                        <a:rPr lang="en-US" altLang="zh-CN" sz="1000">
                          <a:sym typeface="+mn-ea"/>
                        </a:rPr>
                        <a:t>/</a:t>
                      </a:r>
                      <a:r>
                        <a:rPr lang="zh-CN" altLang="en-US" sz="1000">
                          <a:sym typeface="+mn-ea"/>
                        </a:rPr>
                        <a:t>小时</a:t>
                      </a:r>
                      <a:endParaRPr lang="zh-CN" altLang="en-US" sz="10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000">
                          <a:sym typeface="+mn-ea"/>
                        </a:rPr>
                        <a:t>34.98</a:t>
                      </a:r>
                      <a:r>
                        <a:rPr lang="zh-CN" altLang="en-US" sz="1000">
                          <a:sym typeface="+mn-ea"/>
                        </a:rPr>
                        <a:t>元</a:t>
                      </a:r>
                      <a:r>
                        <a:rPr lang="en-US" altLang="zh-CN" sz="1000">
                          <a:sym typeface="+mn-ea"/>
                        </a:rPr>
                        <a:t>/</a:t>
                      </a:r>
                      <a:r>
                        <a:rPr lang="zh-CN" altLang="en-US" sz="1000">
                          <a:sym typeface="+mn-ea"/>
                        </a:rPr>
                        <a:t>小时</a:t>
                      </a:r>
                      <a:endParaRPr lang="zh-CN" altLang="en-US" sz="1000"/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en-US" altLang="zh-CN" sz="10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000"/>
                        <a:t>18</a:t>
                      </a:r>
                      <a:r>
                        <a:rPr lang="zh-CN" altLang="en-US" sz="1000"/>
                        <a:t>元</a:t>
                      </a:r>
                      <a:r>
                        <a:rPr lang="en-US" altLang="zh-CN" sz="1000"/>
                        <a:t>/天</a:t>
                      </a:r>
                      <a:endParaRPr lang="zh-CN" altLang="en-US" sz="10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000"/>
                        <a:t>300</a:t>
                      </a:r>
                      <a:r>
                        <a:rPr lang="zh-CN" altLang="en-US" sz="1000"/>
                        <a:t>元</a:t>
                      </a:r>
                      <a:r>
                        <a:rPr lang="en-US" altLang="zh-CN" sz="1000"/>
                        <a:t>~1000</a:t>
                      </a:r>
                      <a:r>
                        <a:rPr lang="zh-CN" altLang="en-US" sz="1000"/>
                        <a:t>元</a:t>
                      </a:r>
                      <a:endParaRPr lang="zh-CN" altLang="en-US" sz="10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000"/>
                        <a:t>0~200</a:t>
                      </a:r>
                      <a:r>
                        <a:rPr lang="zh-CN" altLang="en-US" sz="1000"/>
                        <a:t>元</a:t>
                      </a:r>
                      <a:endParaRPr lang="zh-CN" altLang="en-US" sz="10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altLang="zh-CN" sz="1000"/>
                        <a:t>5000</a:t>
                      </a:r>
                      <a:r>
                        <a:rPr lang="zh-CN" altLang="en-US" sz="1000">
                          <a:sym typeface="+mn-ea"/>
                        </a:rPr>
                        <a:t>元</a:t>
                      </a:r>
                      <a:r>
                        <a:rPr lang="en-US" altLang="zh-CN" sz="1000">
                          <a:sym typeface="+mn-ea"/>
                        </a:rPr>
                        <a:t>/</a:t>
                      </a:r>
                      <a:r>
                        <a:rPr lang="zh-CN" altLang="en-US" sz="1000">
                          <a:sym typeface="+mn-ea"/>
                        </a:rPr>
                        <a:t>月</a:t>
                      </a:r>
                      <a:r>
                        <a:rPr lang="en-US" altLang="zh-CN" sz="1000"/>
                        <a:t>~6000</a:t>
                      </a:r>
                      <a:r>
                        <a:rPr lang="zh-CN" altLang="en-US" sz="1000">
                          <a:sym typeface="+mn-ea"/>
                        </a:rPr>
                        <a:t>元</a:t>
                      </a:r>
                      <a:r>
                        <a:rPr lang="en-US" altLang="zh-CN" sz="1000">
                          <a:sym typeface="+mn-ea"/>
                        </a:rPr>
                        <a:t>/</a:t>
                      </a:r>
                      <a:r>
                        <a:rPr lang="zh-CN" altLang="en-US" sz="1000">
                          <a:sym typeface="+mn-ea"/>
                        </a:rPr>
                        <a:t>月</a:t>
                      </a:r>
                      <a:endParaRPr lang="en-US" altLang="zh-CN" sz="10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755650" y="3723640"/>
            <a:ext cx="6715760" cy="9893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900"/>
              <a:t> </a:t>
            </a:r>
            <a:r>
              <a:rPr lang="zh-CN" altLang="en-US" sz="1400"/>
              <a:t>管理岗位、行政级别、技工等级根据级别有额外绩效津贴</a:t>
            </a:r>
            <a:r>
              <a:rPr lang="en-US" altLang="zh-CN" sz="1400"/>
              <a:t>.</a:t>
            </a:r>
            <a:r>
              <a:rPr lang="zh-CN" altLang="en-US" sz="1400"/>
              <a:t>实习工资到手</a:t>
            </a:r>
            <a:r>
              <a:rPr lang="en-US" altLang="zh-CN" sz="1400">
                <a:solidFill>
                  <a:srgbClr val="FF0000"/>
                </a:solidFill>
              </a:rPr>
              <a:t>5000+</a:t>
            </a:r>
            <a:r>
              <a:rPr lang="zh-CN" altLang="en-US" sz="1400">
                <a:solidFill>
                  <a:srgbClr val="FF0000"/>
                </a:solidFill>
              </a:rPr>
              <a:t>元</a:t>
            </a:r>
            <a:r>
              <a:rPr lang="en-US" altLang="zh-CN" sz="1400"/>
              <a:t>/</a:t>
            </a:r>
            <a:r>
              <a:rPr lang="zh-CN" altLang="en-US" sz="1400"/>
              <a:t>月。</a:t>
            </a:r>
            <a:endParaRPr lang="zh-CN" altLang="en-US" sz="1400"/>
          </a:p>
          <a:p>
            <a:endParaRPr lang="en-US" altLang="zh-CN" sz="1400"/>
          </a:p>
          <a:p>
            <a:r>
              <a:rPr lang="en-US" altLang="zh-CN" sz="1400"/>
              <a:t>  转正工资结构 ：基本工资+岗位津贴+职务津贴+绩效工资+工龄补助+外宿补助+</a:t>
            </a:r>
            <a:r>
              <a:rPr lang="zh-CN" altLang="en-US" sz="1400"/>
              <a:t>加班</a:t>
            </a:r>
            <a:r>
              <a:rPr lang="en-US" altLang="zh-CN" sz="1400"/>
              <a:t>   </a:t>
            </a:r>
            <a:r>
              <a:rPr lang="zh-CN" altLang="en-US" sz="1400"/>
              <a:t>费</a:t>
            </a:r>
            <a:r>
              <a:rPr lang="en-US" altLang="zh-CN" sz="1400"/>
              <a:t>+其它补助</a:t>
            </a:r>
            <a:r>
              <a:rPr lang="zh-CN" altLang="en-US" sz="1400"/>
              <a:t>，五险一金等到手综合工资达</a:t>
            </a:r>
            <a:r>
              <a:rPr lang="en-US" altLang="zh-CN" sz="1400">
                <a:solidFill>
                  <a:srgbClr val="FF0000"/>
                </a:solidFill>
              </a:rPr>
              <a:t>7000+</a:t>
            </a:r>
            <a:r>
              <a:rPr lang="zh-CN" altLang="en-US" sz="1400"/>
              <a:t>元</a:t>
            </a:r>
            <a:r>
              <a:rPr lang="en-US" altLang="zh-CN" sz="1400"/>
              <a:t>/</a:t>
            </a:r>
            <a:r>
              <a:rPr lang="zh-CN" altLang="en-US" sz="1400"/>
              <a:t>月。</a:t>
            </a:r>
            <a:endParaRPr lang="en-US" altLang="zh-CN" sz="1400"/>
          </a:p>
          <a:p>
            <a:endParaRPr lang="en-US" altLang="zh-CN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标题 5"/>
          <p:cNvSpPr>
            <a:spLocks noGrp="1"/>
          </p:cNvSpPr>
          <p:nvPr/>
        </p:nvSpPr>
        <p:spPr>
          <a:xfrm>
            <a:off x="827405" y="123190"/>
            <a:ext cx="8239125" cy="427990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晋升机制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3523615" y="644525"/>
            <a:ext cx="1666875" cy="4241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晋升通道</a:t>
            </a:r>
            <a:endParaRPr lang="zh-CN" altLang="en-US"/>
          </a:p>
        </p:txBody>
      </p:sp>
      <p:sp>
        <p:nvSpPr>
          <p:cNvPr id="7" name="菱形 6"/>
          <p:cNvSpPr/>
          <p:nvPr/>
        </p:nvSpPr>
        <p:spPr>
          <a:xfrm>
            <a:off x="1331595" y="1131570"/>
            <a:ext cx="1002030" cy="797560"/>
          </a:xfrm>
          <a:prstGeom prst="diamond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 b="1">
                <a:solidFill>
                  <a:schemeClr val="tx1"/>
                </a:solidFill>
              </a:rPr>
              <a:t>管理人员</a:t>
            </a:r>
            <a:endParaRPr lang="zh-CN" altLang="en-US" sz="1000" b="1">
              <a:solidFill>
                <a:schemeClr val="tx1"/>
              </a:solidFill>
            </a:endParaRPr>
          </a:p>
        </p:txBody>
      </p:sp>
      <p:sp>
        <p:nvSpPr>
          <p:cNvPr id="8" name="菱形 7"/>
          <p:cNvSpPr/>
          <p:nvPr/>
        </p:nvSpPr>
        <p:spPr>
          <a:xfrm>
            <a:off x="2950845" y="1161415"/>
            <a:ext cx="1098550" cy="708025"/>
          </a:xfrm>
          <a:prstGeom prst="diamond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 b="1">
                <a:solidFill>
                  <a:schemeClr val="tx1"/>
                </a:solidFill>
              </a:rPr>
              <a:t>工程</a:t>
            </a:r>
            <a:endParaRPr lang="zh-CN" altLang="en-US" sz="1000" b="1">
              <a:solidFill>
                <a:schemeClr val="tx1"/>
              </a:solidFill>
            </a:endParaRPr>
          </a:p>
          <a:p>
            <a:pPr algn="ctr"/>
            <a:r>
              <a:rPr lang="zh-CN" altLang="en-US" sz="1000" b="1">
                <a:solidFill>
                  <a:schemeClr val="tx1"/>
                </a:solidFill>
              </a:rPr>
              <a:t>技术员</a:t>
            </a:r>
            <a:endParaRPr lang="zh-CN" altLang="en-US" sz="1000" b="1">
              <a:solidFill>
                <a:schemeClr val="tx1"/>
              </a:solidFill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1570355" y="2215515"/>
            <a:ext cx="648335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经理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1569720" y="2719070"/>
            <a:ext cx="648335" cy="28765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科长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1569720" y="3150870"/>
            <a:ext cx="648335" cy="2946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班长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1570355" y="3583305"/>
            <a:ext cx="648335" cy="3155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线长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3082290" y="2191385"/>
            <a:ext cx="723900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高级</a:t>
            </a:r>
            <a:endParaRPr lang="zh-CN" altLang="en-US" sz="1000">
              <a:solidFill>
                <a:schemeClr val="tx1"/>
              </a:solidFill>
            </a:endParaRPr>
          </a:p>
          <a:p>
            <a:pPr algn="ctr"/>
            <a:r>
              <a:rPr lang="zh-CN" altLang="en-US" sz="1000">
                <a:solidFill>
                  <a:schemeClr val="tx1"/>
                </a:solidFill>
              </a:rPr>
              <a:t>工程师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3082290" y="2639695"/>
            <a:ext cx="709295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工程师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3089275" y="3079115"/>
            <a:ext cx="709295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助理</a:t>
            </a:r>
            <a:endParaRPr lang="zh-CN" altLang="en-US" sz="1000">
              <a:solidFill>
                <a:schemeClr val="tx1"/>
              </a:solidFill>
            </a:endParaRPr>
          </a:p>
          <a:p>
            <a:pPr algn="ctr"/>
            <a:r>
              <a:rPr lang="zh-CN" altLang="en-US" sz="1000">
                <a:solidFill>
                  <a:schemeClr val="tx1"/>
                </a:solidFill>
              </a:rPr>
              <a:t>工程师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18" name="圆角矩形 17"/>
          <p:cNvSpPr/>
          <p:nvPr/>
        </p:nvSpPr>
        <p:spPr>
          <a:xfrm>
            <a:off x="3092450" y="3543300"/>
            <a:ext cx="702310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技术员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4572000" y="1158240"/>
            <a:ext cx="1049020" cy="708025"/>
          </a:xfrm>
          <a:prstGeom prst="diamond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 b="1">
                <a:solidFill>
                  <a:schemeClr val="tx1"/>
                </a:solidFill>
              </a:rPr>
              <a:t>操作序列</a:t>
            </a:r>
            <a:endParaRPr lang="zh-CN" altLang="en-US" sz="1000" b="1">
              <a:solidFill>
                <a:schemeClr val="tx1"/>
              </a:solidFill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4709795" y="2185670"/>
            <a:ext cx="723900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高级</a:t>
            </a:r>
            <a:endParaRPr lang="zh-CN" altLang="en-US" sz="1000">
              <a:solidFill>
                <a:schemeClr val="tx1"/>
              </a:solidFill>
            </a:endParaRPr>
          </a:p>
          <a:p>
            <a:pPr algn="ctr"/>
            <a:r>
              <a:rPr lang="zh-CN" altLang="en-US" sz="1000">
                <a:solidFill>
                  <a:schemeClr val="tx1"/>
                </a:solidFill>
              </a:rPr>
              <a:t>技工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4709795" y="2637790"/>
            <a:ext cx="723900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高级工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4716780" y="3099435"/>
            <a:ext cx="723900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中级工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4709795" y="3561080"/>
            <a:ext cx="723900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初级工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24" name="菱形 23"/>
          <p:cNvSpPr/>
          <p:nvPr/>
        </p:nvSpPr>
        <p:spPr>
          <a:xfrm>
            <a:off x="6250940" y="1161415"/>
            <a:ext cx="1049020" cy="708025"/>
          </a:xfrm>
          <a:prstGeom prst="diamond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000" b="1">
                <a:solidFill>
                  <a:schemeClr val="tx1"/>
                </a:solidFill>
              </a:rPr>
              <a:t>业务序列</a:t>
            </a:r>
            <a:endParaRPr lang="zh-CN" altLang="en-US" sz="1000" b="1">
              <a:solidFill>
                <a:schemeClr val="tx1"/>
              </a:solidFill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6466840" y="2185670"/>
            <a:ext cx="737235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高级销售总监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26" name="圆角矩形 25"/>
          <p:cNvSpPr/>
          <p:nvPr/>
        </p:nvSpPr>
        <p:spPr>
          <a:xfrm>
            <a:off x="6490335" y="2637790"/>
            <a:ext cx="737235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销售总监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6490335" y="3074035"/>
            <a:ext cx="737235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销售经理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6490335" y="3510915"/>
            <a:ext cx="737235" cy="3454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000">
                <a:solidFill>
                  <a:schemeClr val="tx1"/>
                </a:solidFill>
              </a:rPr>
              <a:t>销售助理</a:t>
            </a:r>
            <a:endParaRPr lang="zh-CN" altLang="en-US" sz="1000">
              <a:solidFill>
                <a:schemeClr val="tx1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1550" y="4084320"/>
            <a:ext cx="677100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400">
                <a:sym typeface="+mn-ea"/>
              </a:rPr>
              <a:t>入职之后</a:t>
            </a:r>
            <a:r>
              <a:rPr lang="en-US" altLang="zh-CN" sz="1400">
                <a:sym typeface="+mn-ea"/>
              </a:rPr>
              <a:t>1</a:t>
            </a:r>
            <a:r>
              <a:rPr lang="zh-CN" altLang="en-US" sz="1400">
                <a:sym typeface="+mn-ea"/>
              </a:rPr>
              <a:t>个月</a:t>
            </a:r>
            <a:r>
              <a:rPr lang="en-US" altLang="zh-CN" sz="1400">
                <a:sym typeface="+mn-ea"/>
              </a:rPr>
              <a:t>~3</a:t>
            </a:r>
            <a:r>
              <a:rPr lang="zh-CN" altLang="en-US" sz="1400">
                <a:sym typeface="+mn-ea"/>
              </a:rPr>
              <a:t>个月由车间评估实习生综合能力，晋升全能工、线长技工、工程师、科长、行政专员</a:t>
            </a:r>
            <a:r>
              <a:rPr lang="en-US" altLang="zh-CN" sz="1400">
                <a:sym typeface="+mn-ea"/>
              </a:rPr>
              <a:t>1~5</a:t>
            </a:r>
            <a:r>
              <a:rPr lang="zh-CN" altLang="en-US" sz="1400">
                <a:sym typeface="+mn-ea"/>
              </a:rPr>
              <a:t>级。</a:t>
            </a:r>
            <a:r>
              <a:rPr lang="zh-CN" altLang="en-US" sz="18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晋升空间大</a:t>
            </a:r>
            <a:r>
              <a:rPr lang="en-US" altLang="zh-CN" sz="18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   </a:t>
            </a:r>
            <a:r>
              <a:rPr lang="zh-CN" altLang="en-US" sz="18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涨薪速度快</a:t>
            </a:r>
            <a:endParaRPr lang="zh-CN" altLang="en-US" sz="1800">
              <a:solidFill>
                <a:srgbClr val="C0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05" y="124460"/>
            <a:ext cx="7886700" cy="426720"/>
          </a:xfrm>
        </p:spPr>
        <p:txBody>
          <a:bodyPr>
            <a:normAutofit fontScale="90000"/>
          </a:bodyPr>
          <a:p>
            <a:r>
              <a:rPr lang="zh-CN" altLang="en-US"/>
              <a:t>专业</a:t>
            </a:r>
            <a:endParaRPr lang="zh-CN" altLang="en-US"/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39115" y="615950"/>
            <a:ext cx="2622550" cy="3715385"/>
          </a:xfrm>
          <a:prstGeom prst="rect">
            <a:avLst/>
          </a:prstGeom>
        </p:spPr>
      </p:pic>
      <p:sp>
        <p:nvSpPr>
          <p:cNvPr id="12" name="标题 5"/>
          <p:cNvSpPr>
            <a:spLocks noGrp="1"/>
          </p:cNvSpPr>
          <p:nvPr/>
        </p:nvSpPr>
        <p:spPr>
          <a:xfrm>
            <a:off x="539115" y="66675"/>
            <a:ext cx="8239125" cy="427990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同学反馈</a:t>
            </a:r>
            <a:endParaRPr lang="zh-CN" altLang="ja-JP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690" y="527050"/>
            <a:ext cx="2733675" cy="380428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785" y="678815"/>
            <a:ext cx="2825115" cy="365252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17805" y="4516120"/>
            <a:ext cx="31800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学生带薪培训工程师专业指导</a:t>
            </a:r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3397885" y="4515485"/>
            <a:ext cx="2611120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  </a:t>
            </a: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两个月后申请转正</a:t>
            </a:r>
            <a:endParaRPr lang="zh-CN" altLang="en-US"/>
          </a:p>
          <a:p>
            <a:r>
              <a:rPr lang="en-US" altLang="zh-CN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       </a:t>
            </a:r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5868035" y="4516120"/>
            <a:ext cx="4121785" cy="3689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           </a:t>
            </a: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三个月后涨薪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" name="标题 5"/>
          <p:cNvSpPr>
            <a:spLocks noGrp="1"/>
          </p:cNvSpPr>
          <p:nvPr/>
        </p:nvSpPr>
        <p:spPr>
          <a:xfrm>
            <a:off x="467360" y="411480"/>
            <a:ext cx="8239125" cy="427990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同学反馈</a:t>
            </a:r>
            <a:endParaRPr lang="zh-CN" altLang="ja-JP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6" name="图片 5" descr="学生反馈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919480"/>
            <a:ext cx="3621405" cy="35102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67360" y="4610100"/>
            <a:ext cx="3269615" cy="3460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实习生两个月转正三个月晋升</a:t>
            </a:r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7730" y="839470"/>
            <a:ext cx="3910965" cy="358965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075555" y="4738370"/>
            <a:ext cx="3313430" cy="2324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5292090" y="4610100"/>
            <a:ext cx="3048000" cy="273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为母校学弟妹争取岗位</a:t>
            </a:r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23215" y="843915"/>
            <a:ext cx="8665210" cy="3913505"/>
            <a:chOff x="451202" y="946991"/>
            <a:chExt cx="7494167" cy="3913505"/>
          </a:xfrm>
        </p:grpSpPr>
        <p:sp>
          <p:nvSpPr>
            <p:cNvPr id="4" name="TextBox 12"/>
            <p:cNvSpPr txBox="1">
              <a:spLocks noChangeArrowheads="1"/>
            </p:cNvSpPr>
            <p:nvPr/>
          </p:nvSpPr>
          <p:spPr bwMode="auto">
            <a:xfrm>
              <a:off x="451202" y="946991"/>
              <a:ext cx="5344660" cy="2602230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4679" tIns="32340" rIns="64679" bIns="32340">
              <a:spAutoFit/>
            </a:bodyPr>
            <a:lstStyle>
              <a:lvl1pPr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214630" indent="-21463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ja-JP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创立</a:t>
              </a:r>
              <a:r>
                <a:rPr lang="ja-JP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：</a:t>
              </a:r>
              <a:r>
                <a:rPr lang="en-US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2014</a:t>
              </a:r>
              <a:r>
                <a:rPr lang="ja-JP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年</a:t>
              </a:r>
              <a:endParaRPr lang="ja-JP" altLang="en-US" sz="14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endParaRPr>
            </a:p>
            <a:p>
              <a:pPr marL="214630" indent="-21463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ja-JP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注册资本</a:t>
              </a:r>
              <a:r>
                <a:rPr lang="ja-JP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：</a:t>
              </a:r>
              <a:r>
                <a:rPr lang="en-US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1</a:t>
              </a:r>
              <a:r>
                <a:rPr lang="en-US" altLang="ja-JP" sz="1400" b="1" dirty="0">
                  <a:solidFill>
                    <a:srgbClr val="004990"/>
                  </a:solidFill>
                  <a:effectLst/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,000</a:t>
              </a:r>
              <a:r>
                <a:rPr lang="zh-CN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万</a:t>
              </a:r>
              <a:r>
                <a:rPr lang="en-US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RMB</a:t>
              </a:r>
              <a:endParaRPr lang="ja-JP" altLang="en-US" sz="14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endParaRPr>
            </a:p>
            <a:p>
              <a:pPr marL="214630" indent="-21463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ja-JP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关联工厂</a:t>
              </a:r>
              <a:r>
                <a:rPr lang="ja-JP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：</a:t>
              </a:r>
              <a:r>
                <a:rPr lang="zh-CN" altLang="ja-JP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深圳康拓集团</a:t>
              </a:r>
              <a:r>
                <a:rPr lang="en-US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(</a:t>
              </a:r>
              <a:r>
                <a:rPr lang="zh-CN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旗下上市公司 康拓医疗）</a:t>
              </a:r>
              <a:endParaRPr lang="zh-CN" altLang="ja-JP" sz="14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marL="214630" indent="-21463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ja-JP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工厂面积：</a:t>
              </a:r>
              <a:r>
                <a:rPr lang="en-US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5800</a:t>
              </a:r>
              <a:r>
                <a:rPr lang="zh-CN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㎡（计划增加</a:t>
              </a:r>
              <a:r>
                <a:rPr lang="en-US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2</a:t>
              </a:r>
              <a:r>
                <a:rPr lang="en-US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0000</a:t>
              </a:r>
              <a:r>
                <a:rPr lang="zh-CN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㎡）</a:t>
              </a:r>
              <a:endParaRPr lang="zh-CN" altLang="en-US" sz="1400" b="1" dirty="0">
                <a:solidFill>
                  <a:srgbClr val="004990"/>
                </a:solidFill>
                <a:highlight>
                  <a:srgbClr val="FFFF00"/>
                </a:highlight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marL="214630" indent="-21463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无尘车间：净化度十万级；防静电对策</a:t>
              </a:r>
              <a:endParaRPr lang="ja-JP" altLang="en-US" sz="14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marL="0" indent="0">
                <a:lnSpc>
                  <a:spcPct val="150000"/>
                </a:lnSpc>
                <a:buFont typeface="Wingdings" panose="05000000000000000000" pitchFamily="2" charset="2"/>
                <a:buNone/>
              </a:pPr>
              <a:endParaRPr lang="ja-JP" altLang="en-US" sz="14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marL="0" indent="0">
                <a:lnSpc>
                  <a:spcPct val="150000"/>
                </a:lnSpc>
                <a:buFont typeface="Wingdings" panose="05000000000000000000" pitchFamily="2" charset="2"/>
                <a:buNone/>
              </a:pPr>
              <a:endParaRPr lang="ja-JP" altLang="en-US" sz="14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marL="0" indent="0">
                <a:lnSpc>
                  <a:spcPct val="150000"/>
                </a:lnSpc>
                <a:buFont typeface="Wingdings" panose="05000000000000000000" pitchFamily="2" charset="2"/>
                <a:buNone/>
              </a:pPr>
              <a:endParaRPr lang="zh-CN" altLang="en-US" sz="12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7" name="TextBox 12"/>
            <p:cNvSpPr txBox="1">
              <a:spLocks noChangeArrowheads="1"/>
            </p:cNvSpPr>
            <p:nvPr/>
          </p:nvSpPr>
          <p:spPr bwMode="auto">
            <a:xfrm>
              <a:off x="467609" y="2604341"/>
              <a:ext cx="7477760" cy="2256155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64679" tIns="32340" rIns="64679" bIns="32340">
              <a:spAutoFit/>
            </a:bodyPr>
            <a:lstStyle>
              <a:lvl1pPr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0004A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214630" indent="-21463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en-US" altLang="zh-CN" sz="1400" b="1" u="sng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SMT</a:t>
              </a:r>
              <a:r>
                <a:rPr lang="zh-CN" altLang="en-US" sz="1400" b="1" u="sng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实装线</a:t>
              </a:r>
              <a:r>
                <a:rPr lang="ja-JP" altLang="en-US" sz="1400" b="1" u="sng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：</a:t>
              </a:r>
              <a:r>
                <a:rPr lang="en-US" altLang="ja-JP" sz="1400" b="1" u="sng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7</a:t>
              </a:r>
              <a:r>
                <a:rPr lang="zh-CN" altLang="ja-JP" sz="1400" b="1" u="sng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条线（计划增加</a:t>
              </a:r>
              <a:r>
                <a:rPr lang="en-US" altLang="zh-CN" sz="1400" b="1" u="sng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11</a:t>
              </a:r>
              <a:r>
                <a:rPr lang="zh-CN" altLang="en-US" sz="1400" b="1" u="sng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条线）</a:t>
              </a:r>
              <a:endParaRPr lang="ja-JP" altLang="en-US" sz="1400" b="1" u="sng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endParaRPr>
            </a:p>
            <a:p>
              <a:pPr marL="214630" indent="-21463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员工人数</a:t>
              </a:r>
              <a:r>
                <a:rPr lang="en-US" altLang="ja-JP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:660</a:t>
              </a:r>
              <a:r>
                <a:rPr lang="ja-JP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名</a:t>
              </a:r>
              <a:r>
                <a:rPr lang="zh-CN" altLang="ja-JP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（计划增加</a:t>
              </a:r>
              <a:r>
                <a:rPr lang="en-US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2000</a:t>
              </a:r>
              <a:r>
                <a:rPr lang="zh-CN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名）</a:t>
              </a:r>
              <a:endParaRPr lang="en-US" altLang="zh-CN" sz="14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endParaRPr>
            </a:p>
            <a:p>
              <a:pPr marL="214630" indent="-21463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技术人员：</a:t>
              </a:r>
              <a:r>
                <a:rPr lang="en-US" altLang="zh-CN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56</a:t>
              </a:r>
              <a:r>
                <a:rPr lang="ja-JP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名</a:t>
              </a:r>
              <a:endParaRPr lang="ja-JP" altLang="en-US" sz="14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endParaRPr>
            </a:p>
            <a:p>
              <a:pPr marL="214630" indent="-214630"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ja-JP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主营业务</a:t>
              </a:r>
              <a:r>
                <a:rPr lang="ja-JP" altLang="en-US" sz="14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：</a:t>
              </a:r>
              <a:endParaRPr lang="ja-JP" altLang="en-US" sz="14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endParaRPr>
            </a:p>
            <a:p>
              <a:pPr marL="0" indent="0">
                <a:lnSpc>
                  <a:spcPct val="150000"/>
                </a:lnSpc>
                <a:buFont typeface="Wingdings" panose="05000000000000000000" pitchFamily="2" charset="2"/>
                <a:buNone/>
              </a:pPr>
              <a:r>
                <a:rPr lang="en-US" altLang="zh-CN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*PCBA</a:t>
              </a:r>
              <a:r>
                <a:rPr lang="zh-CN" altLang="en-US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：</a:t>
              </a:r>
              <a:r>
                <a:rPr lang="en-US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SMT</a:t>
              </a:r>
              <a:r>
                <a:rPr lang="zh-CN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贴片加工，</a:t>
              </a:r>
              <a:r>
                <a:rPr lang="en-US" altLang="zh-CN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DIP</a:t>
              </a:r>
              <a:r>
                <a:rPr lang="zh-CN" altLang="en-US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测试组装，电子元件及芯片加工</a:t>
              </a:r>
              <a:r>
                <a:rPr lang="zh-CN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。</a:t>
              </a:r>
              <a:endParaRPr lang="zh-CN" sz="13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marL="0" indent="0">
                <a:lnSpc>
                  <a:spcPct val="150000"/>
                </a:lnSpc>
                <a:buFont typeface="Wingdings" panose="05000000000000000000" pitchFamily="2" charset="2"/>
                <a:buNone/>
              </a:pPr>
              <a:r>
                <a:rPr lang="en-US" altLang="ja-JP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*</a:t>
              </a:r>
              <a:r>
                <a:rPr lang="zh-CN" altLang="en-US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贸易</a:t>
              </a:r>
              <a:r>
                <a:rPr lang="en-US" altLang="ja-JP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: </a:t>
              </a:r>
              <a:r>
                <a:rPr lang="zh-CN" altLang="en-US" sz="1300" b="1" dirty="0">
                  <a:solidFill>
                    <a:srgbClr val="004990"/>
                  </a:solidFill>
                  <a:latin typeface="宋体" panose="02010600030101010101" pitchFamily="2" charset="-122"/>
                  <a:cs typeface="宋体" panose="02010600030101010101" pitchFamily="2" charset="-122"/>
                  <a:sym typeface="+mn-ea"/>
                </a:rPr>
                <a:t>协助选择供应商，供应商管理，商务交涉，交期管理，品质检验，出货管理等</a:t>
              </a:r>
              <a:endParaRPr lang="zh-CN" altLang="en-US" sz="13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marL="0" indent="0">
                <a:lnSpc>
                  <a:spcPct val="150000"/>
                </a:lnSpc>
                <a:buFont typeface="Wingdings" panose="05000000000000000000" pitchFamily="2" charset="2"/>
                <a:buNone/>
              </a:pPr>
              <a:endParaRPr lang="ja-JP" altLang="en-US" sz="13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9" name="矩形 1"/>
          <p:cNvSpPr>
            <a:spLocks noChangeArrowheads="1"/>
          </p:cNvSpPr>
          <p:nvPr/>
        </p:nvSpPr>
        <p:spPr bwMode="auto">
          <a:xfrm>
            <a:off x="323215" y="123825"/>
            <a:ext cx="8824595" cy="436245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</a:ln>
        </p:spPr>
        <p:txBody>
          <a:bodyPr wrap="square" lIns="68543" tIns="34289" rIns="68543" bIns="34289">
            <a:spAutoFit/>
          </a:bodyPr>
          <a:p>
            <a:r>
              <a:rPr lang="en-US" altLang="zh-CN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1.1----</a:t>
            </a:r>
            <a:r>
              <a:rPr lang="ja-JP" altLang="en-US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基本</a:t>
            </a:r>
            <a:r>
              <a:rPr lang="zh-CN" altLang="ja-JP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介绍</a:t>
            </a:r>
            <a:r>
              <a:rPr lang="en-US" altLang="zh-CN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18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AboutUs</a:t>
            </a:r>
            <a:endParaRPr lang="en-US" altLang="zh-CN" sz="1800" b="1" dirty="0">
              <a:solidFill>
                <a:schemeClr val="bg1"/>
              </a:solidFill>
              <a:latin typeface="宋体" panose="02010600030101010101" pitchFamily="2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32045" y="843915"/>
            <a:ext cx="3837305" cy="2884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2" name="标题 5"/>
          <p:cNvSpPr>
            <a:spLocks noGrp="1"/>
          </p:cNvSpPr>
          <p:nvPr/>
        </p:nvSpPr>
        <p:spPr>
          <a:xfrm>
            <a:off x="349885" y="302260"/>
            <a:ext cx="8239125" cy="427990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包</a:t>
            </a:r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吃包住 </a:t>
            </a:r>
            <a:endParaRPr lang="zh-CN" altLang="ja-JP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图片 4" descr="378b5db9f83e8ea7f1426e3ac574ca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20" y="1233170"/>
            <a:ext cx="1359535" cy="936625"/>
          </a:xfrm>
          <a:prstGeom prst="rect">
            <a:avLst/>
          </a:prstGeom>
        </p:spPr>
      </p:pic>
      <p:pic>
        <p:nvPicPr>
          <p:cNvPr id="8" name="图片 7" descr="1a004495a2bcb8060b3ca96008d4ea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890" y="1233170"/>
            <a:ext cx="1487805" cy="936625"/>
          </a:xfrm>
          <a:prstGeom prst="rect">
            <a:avLst/>
          </a:prstGeom>
        </p:spPr>
      </p:pic>
      <p:pic>
        <p:nvPicPr>
          <p:cNvPr id="9" name="图片 8" descr="d200d47fdbb5f2a92e0cb66b761993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V="1">
            <a:off x="452755" y="2374265"/>
            <a:ext cx="1358900" cy="885190"/>
          </a:xfrm>
          <a:prstGeom prst="rect">
            <a:avLst/>
          </a:prstGeom>
        </p:spPr>
      </p:pic>
      <p:pic>
        <p:nvPicPr>
          <p:cNvPr id="10" name="图片 9" descr="b6d0613fbb406cf2ac1445dee6546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890" y="2374265"/>
            <a:ext cx="1487170" cy="885190"/>
          </a:xfrm>
          <a:prstGeom prst="rect">
            <a:avLst/>
          </a:prstGeom>
        </p:spPr>
      </p:pic>
      <p:pic>
        <p:nvPicPr>
          <p:cNvPr id="13" name="图片 12" descr="deafd93645fa488c1f3f0506d0a2e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755" y="3536950"/>
            <a:ext cx="1358900" cy="957580"/>
          </a:xfrm>
          <a:prstGeom prst="rect">
            <a:avLst/>
          </a:prstGeom>
        </p:spPr>
      </p:pic>
      <p:pic>
        <p:nvPicPr>
          <p:cNvPr id="14" name="图片 13" descr="c41fc1dd43b5f63094788a38b28e39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4525" y="3536950"/>
            <a:ext cx="1487170" cy="95758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646805" y="1536065"/>
            <a:ext cx="459740" cy="235775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8231505" y="1626870"/>
            <a:ext cx="227330" cy="2075815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p>
            <a:r>
              <a:rPr lang="zh-CN" altLang="en-US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公寓式宿舍六人间</a:t>
            </a:r>
            <a:endParaRPr lang="zh-CN" altLang="en-US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53390" y="4593590"/>
            <a:ext cx="3193415" cy="3683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免费提供</a:t>
            </a: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各地</a:t>
            </a: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菜系吃饱为止</a:t>
            </a:r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664585" y="4588510"/>
            <a:ext cx="4447540" cy="6502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   </a:t>
            </a: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配备</a:t>
            </a:r>
            <a:r>
              <a:rPr lang="en-US" altLang="zh-CN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厨房</a:t>
            </a:r>
            <a:r>
              <a:rPr lang="en-US" altLang="zh-CN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抽烟机</a:t>
            </a:r>
            <a:r>
              <a:rPr lang="en-US" altLang="zh-CN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zh-CN" alt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卫浴 空调 热水器 阳台</a:t>
            </a:r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2" name="图片 1" descr="767c601b8c7e5f44005c86e7b8c7c0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1910" y="1207770"/>
            <a:ext cx="2564765" cy="1642745"/>
          </a:xfrm>
          <a:prstGeom prst="rect">
            <a:avLst/>
          </a:prstGeom>
        </p:spPr>
      </p:pic>
      <p:pic>
        <p:nvPicPr>
          <p:cNvPr id="11" name="图片 10" descr="e7804fcace480ffba025e60b127f99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2545" y="2850515"/>
            <a:ext cx="2588895" cy="1642110"/>
          </a:xfrm>
          <a:prstGeom prst="rect">
            <a:avLst/>
          </a:prstGeom>
        </p:spPr>
      </p:pic>
      <p:pic>
        <p:nvPicPr>
          <p:cNvPr id="17" name="图片 16" descr="afe7c511f53f25a12673f572fafe2e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7310" y="1203325"/>
            <a:ext cx="1695450" cy="3288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685"/>
            <a:ext cx="7886700" cy="609600"/>
          </a:xfrm>
        </p:spPr>
        <p:txBody>
          <a:bodyPr/>
          <a:p>
            <a:endParaRPr lang="zh-CN" altLang="en-US"/>
          </a:p>
        </p:txBody>
      </p:sp>
      <p:sp>
        <p:nvSpPr>
          <p:cNvPr id="12" name="标题 5"/>
          <p:cNvSpPr>
            <a:spLocks noGrp="1"/>
          </p:cNvSpPr>
          <p:nvPr/>
        </p:nvSpPr>
        <p:spPr>
          <a:xfrm>
            <a:off x="349885" y="302260"/>
            <a:ext cx="8239125" cy="427990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扫码进群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ja-JP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5" name="内容占位符 4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401695" y="1369060"/>
            <a:ext cx="2339340" cy="32639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215" y="1880394"/>
            <a:ext cx="7886700" cy="3263504"/>
          </a:xfrm>
        </p:spPr>
        <p:txBody>
          <a:bodyPr/>
          <a:p>
            <a:r>
              <a:rPr lang="zh-CN" altLang="en-US" sz="200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联</a:t>
            </a:r>
            <a:r>
              <a:rPr lang="en-US" altLang="zh-CN" sz="200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</a:t>
            </a:r>
            <a:r>
              <a:rPr lang="zh-CN" altLang="en-US" sz="200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系</a:t>
            </a:r>
            <a:r>
              <a:rPr lang="en-US" altLang="zh-CN" sz="200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  </a:t>
            </a:r>
            <a:r>
              <a:rPr lang="zh-CN" altLang="en-US" sz="200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人：殷主管</a:t>
            </a:r>
            <a:endParaRPr lang="zh-CN" altLang="en-US" sz="200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endParaRPr lang="zh-CN" altLang="en-US" sz="2000"/>
          </a:p>
          <a:p>
            <a:r>
              <a:rPr lang="zh-CN" altLang="en-US" sz="200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联系电话：</a:t>
            </a:r>
            <a:r>
              <a:rPr lang="en-US" altLang="zh-CN" sz="200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18998445886</a:t>
            </a:r>
            <a:endParaRPr lang="en-US" altLang="zh-CN" sz="200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endParaRPr lang="en-US" altLang="zh-CN" sz="2000"/>
          </a:p>
          <a:p>
            <a:r>
              <a:rPr lang="zh-CN" altLang="en-US" sz="2000"/>
              <a:t>邮</a:t>
            </a:r>
            <a:r>
              <a:rPr lang="en-US" altLang="zh-CN" sz="2000"/>
              <a:t>         </a:t>
            </a:r>
            <a:r>
              <a:rPr lang="zh-CN" altLang="en-US" sz="2000"/>
              <a:t>箱；</a:t>
            </a:r>
            <a:r>
              <a:rPr lang="en-US" altLang="zh-CN" sz="2000"/>
              <a:t>223876456</a:t>
            </a:r>
            <a:r>
              <a:rPr lang="en-US" altLang="zh-CN" sz="2000">
                <a:sym typeface="+mn-ea"/>
              </a:rPr>
              <a:t>@qq.com                                </a:t>
            </a:r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加我微信  放飞梦想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  <a:p>
            <a:endParaRPr lang="en-US" altLang="zh-CN" sz="2000">
              <a:sym typeface="+mn-ea"/>
            </a:endParaRPr>
          </a:p>
          <a:p>
            <a:r>
              <a:rPr lang="zh-CN" altLang="en-US" sz="2000" b="1">
                <a:sym typeface="+mn-ea"/>
              </a:rPr>
              <a:t>地</a:t>
            </a:r>
            <a:r>
              <a:rPr lang="en-US" altLang="zh-CN" sz="2000" b="1">
                <a:sym typeface="+mn-ea"/>
              </a:rPr>
              <a:t>         </a:t>
            </a:r>
            <a:r>
              <a:rPr lang="zh-CN" altLang="en-US" sz="2000" b="1">
                <a:sym typeface="+mn-ea"/>
              </a:rPr>
              <a:t>址：广东省</a:t>
            </a:r>
            <a:r>
              <a:rPr lang="en-US" altLang="zh-CN" sz="2000" b="1">
                <a:sym typeface="+mn-ea"/>
              </a:rPr>
              <a:t> </a:t>
            </a:r>
            <a:r>
              <a:rPr lang="zh-CN" altLang="en-US" sz="2000" b="1">
                <a:sym typeface="+mn-ea"/>
              </a:rPr>
              <a:t>珠海市香洲区洪湾工业园香工路</a:t>
            </a:r>
            <a:r>
              <a:rPr lang="en-US" altLang="zh-CN" sz="2000" b="1">
                <a:sym typeface="+mn-ea"/>
              </a:rPr>
              <a:t>15</a:t>
            </a:r>
            <a:r>
              <a:rPr lang="zh-CN" altLang="en-US" sz="2000" b="1">
                <a:sym typeface="+mn-ea"/>
              </a:rPr>
              <a:t>号</a:t>
            </a:r>
            <a:endParaRPr lang="zh-CN" altLang="en-US" sz="2000"/>
          </a:p>
        </p:txBody>
      </p:sp>
      <p:sp>
        <p:nvSpPr>
          <p:cNvPr id="12" name="标题 5"/>
          <p:cNvSpPr>
            <a:spLocks noGrp="1"/>
          </p:cNvSpPr>
          <p:nvPr/>
        </p:nvSpPr>
        <p:spPr>
          <a:xfrm>
            <a:off x="467360" y="411480"/>
            <a:ext cx="8239125" cy="427990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zh-CN" altLang="ja-JP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联系我们</a:t>
            </a:r>
            <a:endParaRPr lang="zh-CN" altLang="ja-JP" sz="24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9790" y="1131570"/>
            <a:ext cx="2112645" cy="2179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占位符 10" descr="包含室内的图片。正在签署文档的人&#10;"/>
          <p:cNvPicPr>
            <a:picLocks noGrp="1" noChangeAspect="1"/>
          </p:cNvPicPr>
          <p:nvPr>
            <p:ph type="pic" idx="1"/>
          </p:nvPr>
        </p:nvPicPr>
        <p:blipFill>
          <a:blip r:embed="rId1" cstate="print">
            <a:grayscl/>
            <a:lum bright="-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5270" cy="3507854"/>
          </a:xfrm>
        </p:spPr>
      </p:pic>
      <p:sp>
        <p:nvSpPr>
          <p:cNvPr id="8" name="标题 5"/>
          <p:cNvSpPr>
            <a:spLocks noGrp="1"/>
          </p:cNvSpPr>
          <p:nvPr/>
        </p:nvSpPr>
        <p:spPr>
          <a:xfrm>
            <a:off x="-1270" y="3166110"/>
            <a:ext cx="9145270" cy="197739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br>
              <a:rPr lang="en-US" altLang="zh-CN" dirty="0"/>
            </a:br>
            <a:br>
              <a:rPr lang="en-US" altLang="zh-CN" dirty="0"/>
            </a:br>
            <a:br>
              <a:rPr lang="en-US" altLang="zh-CN" sz="2000" dirty="0"/>
            </a:br>
            <a:br>
              <a:rPr lang="en-US" altLang="zh-CN" sz="2000" dirty="0"/>
            </a:br>
            <a:br>
              <a:rPr lang="en-US" altLang="zh-CN" sz="2000" dirty="0"/>
            </a:br>
            <a:br>
              <a:rPr lang="en-US" altLang="zh-CN" sz="2000" dirty="0"/>
            </a:br>
            <a:br>
              <a:rPr lang="en-US" altLang="zh-CN" sz="2000" dirty="0"/>
            </a:br>
            <a:endParaRPr lang="zh-CN" alt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标题 5"/>
          <p:cNvSpPr>
            <a:spLocks noGrp="1"/>
          </p:cNvSpPr>
          <p:nvPr/>
        </p:nvSpPr>
        <p:spPr>
          <a:xfrm>
            <a:off x="635" y="3507854"/>
            <a:ext cx="9144635" cy="1635646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 fontScale="72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ja-JP" altLang="en-US" dirty="0">
                <a:noFill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ご清聴ありがとうございました。</a:t>
            </a:r>
            <a:br>
              <a:rPr lang="en-US" altLang="zh-CN" dirty="0">
                <a:noFill/>
              </a:rPr>
            </a:br>
            <a:br>
              <a:rPr lang="en-US" altLang="zh-CN" dirty="0">
                <a:noFill/>
              </a:rPr>
            </a:br>
            <a:br>
              <a:rPr lang="en-US" altLang="zh-CN" sz="2000" dirty="0"/>
            </a:br>
            <a:br>
              <a:rPr lang="en-US" altLang="zh-CN" sz="2000" dirty="0"/>
            </a:br>
            <a:br>
              <a:rPr lang="en-US" altLang="zh-CN" sz="2000" dirty="0"/>
            </a:br>
            <a:br>
              <a:rPr lang="en-US" altLang="zh-CN" sz="2000" dirty="0"/>
            </a:br>
            <a:br>
              <a:rPr lang="en-US" altLang="zh-CN" sz="2000" dirty="0"/>
            </a:br>
            <a:endParaRPr lang="zh-CN" altLang="en-US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文本框 8"/>
          <p:cNvSpPr>
            <a:spLocks noChangeArrowheads="1"/>
          </p:cNvSpPr>
          <p:nvPr/>
        </p:nvSpPr>
        <p:spPr bwMode="auto">
          <a:xfrm>
            <a:off x="1547287" y="4011930"/>
            <a:ext cx="6337935" cy="55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66" tIns="34284" rIns="68566" bIns="34284">
            <a:spAutoFit/>
          </a:bodyPr>
          <a:lstStyle/>
          <a:p>
            <a:r>
              <a:rPr lang="en-US" altLang="ja-JP" sz="1600" dirty="0"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  <a:sym typeface="微软雅黑" panose="020B0503020204020204" pitchFamily="34" charset="-122"/>
              </a:rPr>
              <a:t> </a:t>
            </a:r>
            <a:r>
              <a:rPr lang="zh-CN" altLang="ja-JP" sz="32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sym typeface="+mn-ea"/>
              </a:rPr>
              <a:t>感谢您的时间</a:t>
            </a:r>
            <a:r>
              <a:rPr lang="en-US" altLang="zh-CN" sz="32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sym typeface="+mn-ea"/>
              </a:rPr>
              <a:t> </a:t>
            </a:r>
            <a:r>
              <a:rPr lang="zh-CN" altLang="ja-JP" sz="32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sym typeface="+mn-ea"/>
              </a:rPr>
              <a:t>欢迎您的加入</a:t>
            </a:r>
            <a:endParaRPr lang="zh-CN" altLang="ja-JP" sz="3200" b="1" dirty="0"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7" name="Picture 3" descr="MCj02306420000[1]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315" y="3940175"/>
            <a:ext cx="1374775" cy="684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矩形 6"/>
          <p:cNvSpPr/>
          <p:nvPr/>
        </p:nvSpPr>
        <p:spPr>
          <a:xfrm>
            <a:off x="683895" y="1058545"/>
            <a:ext cx="7416800" cy="40322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701675" y="1137920"/>
            <a:ext cx="7288530" cy="3886835"/>
            <a:chOff x="1003832" y="2312271"/>
            <a:chExt cx="4769067" cy="2605638"/>
          </a:xfrm>
          <a:solidFill>
            <a:srgbClr val="0070C0"/>
          </a:solidFill>
        </p:grpSpPr>
        <p:grpSp>
          <p:nvGrpSpPr>
            <p:cNvPr id="6" name="Group 1"/>
            <p:cNvGrpSpPr/>
            <p:nvPr/>
          </p:nvGrpSpPr>
          <p:grpSpPr>
            <a:xfrm>
              <a:off x="1003832" y="2312271"/>
              <a:ext cx="4769067" cy="2605638"/>
              <a:chOff x="3201638" y="1797383"/>
              <a:chExt cx="5747799" cy="3181608"/>
            </a:xfrm>
            <a:grpFill/>
          </p:grpSpPr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contrast="-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616801" y="2617442"/>
                <a:ext cx="1332636" cy="1112971"/>
              </a:xfrm>
              <a:prstGeom prst="rect">
                <a:avLst/>
              </a:prstGeom>
              <a:grpFill/>
              <a:ln>
                <a:solidFill>
                  <a:srgbClr val="0070C0"/>
                </a:solidFill>
              </a:ln>
            </p:spPr>
          </p:pic>
          <p:pic>
            <p:nvPicPr>
              <p:cNvPr id="14" name="Picture 2" descr="D:\PPT客户5\20150921凌云\Nipic_18844350_20141128142342620000.png"/>
              <p:cNvPicPr>
                <a:picLocks noChangeAspect="1" noChangeArrowheads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01638" y="1797383"/>
                <a:ext cx="4460328" cy="3181608"/>
              </a:xfrm>
              <a:prstGeom prst="rect">
                <a:avLst/>
              </a:prstGeom>
              <a:grpFill/>
              <a:ln>
                <a:solidFill>
                  <a:srgbClr val="0070C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五角星 115"/>
            <p:cNvSpPr/>
            <p:nvPr/>
          </p:nvSpPr>
          <p:spPr>
            <a:xfrm>
              <a:off x="3285931" y="4677695"/>
              <a:ext cx="144663" cy="153595"/>
            </a:xfrm>
            <a:prstGeom prst="star5">
              <a:avLst/>
            </a:prstGeom>
            <a:solidFill>
              <a:srgbClr val="00B050"/>
            </a:solidFill>
            <a:ln w="3175"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tx1"/>
                </a:solidFill>
                <a:highlight>
                  <a:srgbClr val="00FF00"/>
                </a:highlight>
                <a:latin typeface="MS Gothic" panose="020B0609070205080204" charset="-128"/>
                <a:ea typeface="MS Gothic" panose="020B0609070205080204" charset="-128"/>
                <a:cs typeface="Arial" panose="020B0604020202020204" pitchFamily="34" charset="0"/>
              </a:endParaRPr>
            </a:p>
          </p:txBody>
        </p:sp>
      </p:grpSp>
      <p:sp>
        <p:nvSpPr>
          <p:cNvPr id="43" name="文本框 42"/>
          <p:cNvSpPr txBox="1"/>
          <p:nvPr>
            <p:custDataLst>
              <p:tags r:id="rId4"/>
            </p:custDataLst>
          </p:nvPr>
        </p:nvSpPr>
        <p:spPr>
          <a:xfrm>
            <a:off x="5580380" y="3806190"/>
            <a:ext cx="2290445" cy="12122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ja-JP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ja-JP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ja-JP" altLang="zh-CN" sz="1200" b="1" dirty="0" smtClean="0">
                <a:solidFill>
                  <a:srgbClr val="92D05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香港</a:t>
            </a:r>
            <a:r>
              <a:rPr lang="zh-CN" altLang="ja-JP" sz="1200" b="1" dirty="0" smtClean="0">
                <a:solidFill>
                  <a:srgbClr val="92D05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总公司</a:t>
            </a:r>
            <a:endParaRPr lang="ja-JP" altLang="en-US" sz="1200" b="1">
              <a:solidFill>
                <a:srgbClr val="C0000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en-US" altLang="ja-JP" sz="1200" b="1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ja-JP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①深圳工厂</a:t>
            </a:r>
            <a:endParaRPr lang="ja-JP" altLang="en-US" sz="1200" b="1">
              <a:solidFill>
                <a:srgbClr val="FFC00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ja-JP" altLang="en-US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</a:t>
            </a:r>
            <a:r>
              <a:rPr lang="en-US" altLang="ja-JP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②</a:t>
            </a:r>
            <a:r>
              <a:rPr lang="ja-JP" altLang="en-US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珠海</a:t>
            </a:r>
            <a:r>
              <a:rPr lang="zh-CN" altLang="ja-JP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工厂</a:t>
            </a:r>
            <a:endParaRPr lang="ja-JP" altLang="en-US" sz="1200" b="1">
              <a:solidFill>
                <a:srgbClr val="FFC00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ja-JP" altLang="en-US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ja-JP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③</a:t>
            </a:r>
            <a:r>
              <a:rPr lang="ja-JP" altLang="en-US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桐城</a:t>
            </a:r>
            <a:r>
              <a:rPr lang="zh-CN" altLang="ja-JP" sz="1200" b="1">
                <a:solidFill>
                  <a:srgbClr val="FFC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工厂</a:t>
            </a:r>
            <a:endParaRPr lang="ja-JP" altLang="en-US" sz="1200" b="1">
              <a:solidFill>
                <a:srgbClr val="C0000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en-US" altLang="ja-JP" sz="1200" b="1">
                <a:solidFill>
                  <a:srgbClr val="C0000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en-US" altLang="ja-JP" sz="12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1200" b="1">
                <a:solidFill>
                  <a:srgbClr val="996633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④</a:t>
            </a:r>
            <a:r>
              <a:rPr lang="zh-CN" altLang="ja-JP" sz="1200" b="1" dirty="0" smtClean="0">
                <a:solidFill>
                  <a:srgbClr val="996633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武汉开发团队</a:t>
            </a:r>
            <a:endParaRPr lang="en-US" altLang="ja-JP" sz="1200" b="1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r>
              <a:rPr lang="ja-JP" altLang="en-US" sz="12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</a:t>
            </a:r>
            <a:r>
              <a:rPr lang="en-US" altLang="ja-JP" sz="12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ja-JP" sz="12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⑤</a:t>
            </a:r>
            <a:r>
              <a:rPr lang="ja-JP" altLang="ja-JP" sz="12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日本</a:t>
            </a:r>
            <a:r>
              <a:rPr lang="zh-CN" altLang="ja-JP" sz="12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代理商</a:t>
            </a:r>
            <a:r>
              <a:rPr lang="en-US" altLang="ja-JP" sz="12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TPS</a:t>
            </a:r>
            <a:endParaRPr lang="en-US" altLang="ja-JP" sz="1200" b="1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4248785" y="4481195"/>
            <a:ext cx="161925" cy="1651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noAutofit/>
          </a:bodyPr>
          <a:p>
            <a:r>
              <a:rPr lang="zh-CN" altLang="ja-JP" sz="1200" b="1">
                <a:solidFill>
                  <a:srgbClr val="FFC000"/>
                </a:solidFill>
                <a:sym typeface="+mn-ea"/>
              </a:rPr>
              <a:t>①</a:t>
            </a:r>
            <a:endParaRPr lang="zh-CN" altLang="ja-JP" sz="1200" b="1" dirty="0" smtClean="0"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000000">
                  <a:alpha val="0"/>
                </a:srgbClr>
              </a:highlight>
              <a:latin typeface="MS PGothic" panose="020B0600070205080204" pitchFamily="50" charset="-128"/>
              <a:ea typeface="MS PGothic" panose="020B0600070205080204" pitchFamily="50" charset="-128"/>
              <a:cs typeface="MS PGothic" panose="020B0600070205080204" pitchFamily="50" charset="-128"/>
              <a:sym typeface="+mn-ea"/>
            </a:endParaRPr>
          </a:p>
        </p:txBody>
      </p:sp>
      <p:sp>
        <p:nvSpPr>
          <p:cNvPr id="21" name="椭圆 20"/>
          <p:cNvSpPr/>
          <p:nvPr>
            <p:custDataLst>
              <p:tags r:id="rId6"/>
            </p:custDataLst>
          </p:nvPr>
        </p:nvSpPr>
        <p:spPr>
          <a:xfrm flipV="1">
            <a:off x="4113530" y="4752975"/>
            <a:ext cx="76200" cy="76200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4046220" y="4587875"/>
            <a:ext cx="143510" cy="16510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noAutofit/>
          </a:bodyPr>
          <a:p>
            <a:r>
              <a:rPr lang="zh-CN" altLang="en-US" sz="1200" b="1">
                <a:solidFill>
                  <a:srgbClr val="FFC000"/>
                </a:solidFill>
                <a:sym typeface="+mn-ea"/>
              </a:rPr>
              <a:t>②</a:t>
            </a:r>
            <a:endParaRPr lang="zh-CN" altLang="en-US" sz="1200" b="1" dirty="0" smtClean="0">
              <a:solidFill>
                <a:srgbClr val="FFC000"/>
              </a:solidFill>
              <a:latin typeface="宋体" panose="02010600030101010101" pitchFamily="2" charset="-122"/>
              <a:sym typeface="+mn-ea"/>
            </a:endParaRPr>
          </a:p>
        </p:txBody>
      </p:sp>
      <p:sp>
        <p:nvSpPr>
          <p:cNvPr id="24" name="文本框 23"/>
          <p:cNvSpPr txBox="1"/>
          <p:nvPr>
            <p:custDataLst>
              <p:tags r:id="rId8"/>
            </p:custDataLst>
          </p:nvPr>
        </p:nvSpPr>
        <p:spPr>
          <a:xfrm>
            <a:off x="4572000" y="3580130"/>
            <a:ext cx="159385" cy="18542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noAutofit/>
          </a:bodyPr>
          <a:p>
            <a:r>
              <a:rPr lang="zh-CN" altLang="ja-JP" sz="1200" b="1" dirty="0" smtClean="0"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000000">
                    <a:alpha val="0"/>
                  </a:srgbClr>
                </a:highlight>
                <a:latin typeface="MS PGothic" panose="020B0600070205080204" pitchFamily="50" charset="-128"/>
                <a:cs typeface="MS PGothic" panose="020B0600070205080204" pitchFamily="50" charset="-128"/>
                <a:sym typeface="+mn-ea"/>
              </a:rPr>
              <a:t>③</a:t>
            </a:r>
            <a:endParaRPr lang="zh-CN" altLang="ja-JP" sz="1200" b="1" dirty="0" smtClean="0"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000000">
                  <a:alpha val="0"/>
                </a:srgbClr>
              </a:highlight>
              <a:latin typeface="MS PGothic" panose="020B0600070205080204" pitchFamily="50" charset="-128"/>
              <a:cs typeface="MS PGothic" panose="020B0600070205080204" pitchFamily="50" charset="-128"/>
              <a:sym typeface="+mn-ea"/>
            </a:endParaRPr>
          </a:p>
        </p:txBody>
      </p:sp>
      <p:sp>
        <p:nvSpPr>
          <p:cNvPr id="13" name="五角星 115"/>
          <p:cNvSpPr/>
          <p:nvPr>
            <p:custDataLst>
              <p:tags r:id="rId9"/>
            </p:custDataLst>
          </p:nvPr>
        </p:nvSpPr>
        <p:spPr>
          <a:xfrm>
            <a:off x="5723784" y="3910292"/>
            <a:ext cx="144663" cy="153595"/>
          </a:xfrm>
          <a:prstGeom prst="star5">
            <a:avLst>
              <a:gd name="adj" fmla="val 21557"/>
              <a:gd name="hf" fmla="val 105146"/>
              <a:gd name="vf" fmla="val 110557"/>
            </a:avLst>
          </a:prstGeom>
          <a:solidFill>
            <a:srgbClr val="92D050"/>
          </a:solidFill>
          <a:ln w="31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  <a:latin typeface="MS Gothic" panose="020B0609070205080204" charset="-128"/>
              <a:ea typeface="MS Gothic" panose="020B0609070205080204" charset="-128"/>
              <a:cs typeface="Arial" panose="020B0604020202020204" pitchFamily="34" charset="0"/>
            </a:endParaRPr>
          </a:p>
        </p:txBody>
      </p:sp>
      <p:sp>
        <p:nvSpPr>
          <p:cNvPr id="45" name="椭圆 44"/>
          <p:cNvSpPr/>
          <p:nvPr>
            <p:custDataLst>
              <p:tags r:id="rId10"/>
            </p:custDataLst>
          </p:nvPr>
        </p:nvSpPr>
        <p:spPr>
          <a:xfrm flipH="1">
            <a:off x="4427855" y="3651885"/>
            <a:ext cx="76200" cy="76200"/>
          </a:xfrm>
          <a:prstGeom prst="ellipse">
            <a:avLst/>
          </a:prstGeom>
          <a:solidFill>
            <a:srgbClr val="996633"/>
          </a:solidFill>
          <a:ln w="3175">
            <a:solidFill>
              <a:srgbClr val="9966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5" name="椭圆 24"/>
          <p:cNvSpPr/>
          <p:nvPr>
            <p:custDataLst>
              <p:tags r:id="rId11"/>
            </p:custDataLst>
          </p:nvPr>
        </p:nvSpPr>
        <p:spPr>
          <a:xfrm flipV="1">
            <a:off x="4613910" y="3796030"/>
            <a:ext cx="76200" cy="83820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7" name="椭圆 46"/>
          <p:cNvSpPr/>
          <p:nvPr>
            <p:custDataLst>
              <p:tags r:id="rId12"/>
            </p:custDataLst>
          </p:nvPr>
        </p:nvSpPr>
        <p:spPr>
          <a:xfrm flipV="1">
            <a:off x="5758180" y="4168140"/>
            <a:ext cx="76200" cy="83820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5" name="椭圆 14"/>
          <p:cNvSpPr/>
          <p:nvPr>
            <p:custDataLst>
              <p:tags r:id="rId13"/>
            </p:custDataLst>
          </p:nvPr>
        </p:nvSpPr>
        <p:spPr>
          <a:xfrm flipV="1">
            <a:off x="5758180" y="4568190"/>
            <a:ext cx="76200" cy="83820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3" name="椭圆 22"/>
          <p:cNvSpPr/>
          <p:nvPr>
            <p:custDataLst>
              <p:tags r:id="rId14"/>
            </p:custDataLst>
          </p:nvPr>
        </p:nvSpPr>
        <p:spPr>
          <a:xfrm flipV="1">
            <a:off x="5758180" y="4356100"/>
            <a:ext cx="76200" cy="83820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5" name="椭圆 4"/>
          <p:cNvSpPr/>
          <p:nvPr>
            <p:custDataLst>
              <p:tags r:id="rId15"/>
            </p:custDataLst>
          </p:nvPr>
        </p:nvSpPr>
        <p:spPr>
          <a:xfrm flipV="1">
            <a:off x="4409440" y="4587875"/>
            <a:ext cx="76200" cy="76200"/>
          </a:xfrm>
          <a:prstGeom prst="ellipse">
            <a:avLst/>
          </a:prstGeom>
          <a:solidFill>
            <a:srgbClr val="FFC000"/>
          </a:solidFill>
          <a:ln w="31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9" name="椭圆 18"/>
          <p:cNvSpPr/>
          <p:nvPr>
            <p:custDataLst>
              <p:tags r:id="rId16"/>
            </p:custDataLst>
          </p:nvPr>
        </p:nvSpPr>
        <p:spPr>
          <a:xfrm flipH="1">
            <a:off x="8604250" y="1995805"/>
            <a:ext cx="76200" cy="76200"/>
          </a:xfrm>
          <a:prstGeom prst="ellipse">
            <a:avLst/>
          </a:prstGeom>
          <a:solidFill>
            <a:srgbClr val="00B0F0"/>
          </a:solidFill>
          <a:ln w="3175">
            <a:solidFill>
              <a:srgbClr val="53AEE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7" name="椭圆 16"/>
          <p:cNvSpPr/>
          <p:nvPr>
            <p:custDataLst>
              <p:tags r:id="rId17"/>
            </p:custDataLst>
          </p:nvPr>
        </p:nvSpPr>
        <p:spPr>
          <a:xfrm flipH="1">
            <a:off x="5758180" y="4732020"/>
            <a:ext cx="76200" cy="76200"/>
          </a:xfrm>
          <a:prstGeom prst="ellipse">
            <a:avLst/>
          </a:prstGeom>
          <a:solidFill>
            <a:srgbClr val="996633"/>
          </a:solidFill>
          <a:ln w="3175">
            <a:solidFill>
              <a:srgbClr val="99663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46" name="椭圆 45"/>
          <p:cNvSpPr/>
          <p:nvPr>
            <p:custDataLst>
              <p:tags r:id="rId18"/>
            </p:custDataLst>
          </p:nvPr>
        </p:nvSpPr>
        <p:spPr>
          <a:xfrm flipH="1">
            <a:off x="5758180" y="4911090"/>
            <a:ext cx="76200" cy="95885"/>
          </a:xfrm>
          <a:prstGeom prst="ellipse">
            <a:avLst/>
          </a:prstGeom>
          <a:solidFill>
            <a:srgbClr val="00B0F0"/>
          </a:solidFill>
          <a:ln w="3175">
            <a:solidFill>
              <a:srgbClr val="53AEE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9"/>
            </p:custDataLst>
          </p:nvPr>
        </p:nvSpPr>
        <p:spPr>
          <a:xfrm>
            <a:off x="8532495" y="2139950"/>
            <a:ext cx="406400" cy="15176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p>
            <a:r>
              <a:rPr lang="zh-CN" altLang="ja-JP" sz="1200" b="1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⑤</a:t>
            </a:r>
            <a:r>
              <a:rPr lang="en-US" altLang="ja-JP" sz="1200" b="1" dirty="0" smtClean="0">
                <a:solidFill>
                  <a:srgbClr val="00B0F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TPS</a:t>
            </a:r>
            <a:endParaRPr lang="en-US" altLang="ja-JP" sz="1200" b="1" dirty="0" smtClean="0">
              <a:solidFill>
                <a:srgbClr val="00B0F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矩形 1"/>
          <p:cNvSpPr>
            <a:spLocks noChangeArrowheads="1"/>
          </p:cNvSpPr>
          <p:nvPr/>
        </p:nvSpPr>
        <p:spPr bwMode="auto">
          <a:xfrm>
            <a:off x="160020" y="195580"/>
            <a:ext cx="8824595" cy="436245"/>
          </a:xfrm>
          <a:prstGeom prst="rect">
            <a:avLst/>
          </a:prstGeom>
          <a:solidFill>
            <a:srgbClr val="0070C0"/>
          </a:solidFill>
          <a:ln w="9525">
            <a:solidFill>
              <a:srgbClr val="004990"/>
            </a:solidFill>
            <a:miter lim="800000"/>
          </a:ln>
        </p:spPr>
        <p:txBody>
          <a:bodyPr wrap="square" lIns="68543" tIns="34289" rIns="68543" bIns="34289">
            <a:spAutoFit/>
          </a:bodyPr>
          <a:p>
            <a:r>
              <a:rPr lang="zh-CN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集团相关工厂布局图</a:t>
            </a:r>
            <a:endParaRPr lang="zh-CN" sz="1800" b="1" dirty="0">
              <a:solidFill>
                <a:schemeClr val="bg1"/>
              </a:solidFill>
              <a:latin typeface="宋体" panose="02010600030101010101" pitchFamily="2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20"/>
            </p:custDataLst>
          </p:nvPr>
        </p:nvSpPr>
        <p:spPr>
          <a:xfrm>
            <a:off x="4312285" y="3466465"/>
            <a:ext cx="159385" cy="18542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noAutofit/>
          </a:bodyPr>
          <a:p>
            <a:r>
              <a:rPr lang="zh-CN" altLang="en-US" sz="1200" b="1">
                <a:solidFill>
                  <a:srgbClr val="996633"/>
                </a:solidFill>
                <a:highlight>
                  <a:srgbClr val="FFFF00"/>
                </a:highlight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④</a:t>
            </a:r>
            <a:endParaRPr lang="zh-CN" altLang="en-US" sz="1200" b="1" dirty="0" smtClean="0">
              <a:solidFill>
                <a:srgbClr val="99663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0" name="文本框 29"/>
          <p:cNvSpPr txBox="1"/>
          <p:nvPr>
            <p:custDataLst>
              <p:tags r:id="rId21"/>
            </p:custDataLst>
          </p:nvPr>
        </p:nvSpPr>
        <p:spPr>
          <a:xfrm>
            <a:off x="7380605" y="2643505"/>
            <a:ext cx="172085" cy="185420"/>
          </a:xfrm>
          <a:prstGeom prst="rect">
            <a:avLst/>
          </a:prstGeom>
          <a:solidFill>
            <a:srgbClr val="FFFF00"/>
          </a:solidFill>
        </p:spPr>
        <p:txBody>
          <a:bodyPr wrap="square" lIns="0" tIns="0" rIns="0" bIns="0" rtlCol="0">
            <a:noAutofit/>
          </a:bodyPr>
          <a:p>
            <a:r>
              <a:rPr lang="zh-CN" altLang="ja-JP" sz="1200" b="1">
                <a:solidFill>
                  <a:srgbClr val="00B0F0"/>
                </a:solidFill>
                <a:highlight>
                  <a:srgbClr val="FFFF00"/>
                </a:highlight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⑤</a:t>
            </a:r>
            <a:endParaRPr lang="zh-CN" altLang="en-US" sz="1200" b="1" dirty="0" smtClean="0">
              <a:solidFill>
                <a:srgbClr val="996633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FFFF00"/>
              </a:highlight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1" name="椭圆 30"/>
          <p:cNvSpPr/>
          <p:nvPr>
            <p:custDataLst>
              <p:tags r:id="rId22"/>
            </p:custDataLst>
          </p:nvPr>
        </p:nvSpPr>
        <p:spPr>
          <a:xfrm flipH="1">
            <a:off x="7428865" y="2828925"/>
            <a:ext cx="76200" cy="95885"/>
          </a:xfrm>
          <a:prstGeom prst="ellipse">
            <a:avLst/>
          </a:prstGeom>
          <a:solidFill>
            <a:srgbClr val="00B0F0"/>
          </a:solidFill>
          <a:ln w="3175">
            <a:solidFill>
              <a:srgbClr val="53AEE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545" b="1">
              <a:solidFill>
                <a:schemeClr val="tx1"/>
              </a:solidFill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ontent Placeholder 2"/>
          <p:cNvSpPr txBox="1"/>
          <p:nvPr>
            <p:custDataLst>
              <p:tags r:id="rId1"/>
            </p:custDataLst>
          </p:nvPr>
        </p:nvSpPr>
        <p:spPr>
          <a:xfrm>
            <a:off x="6781461" y="136962"/>
            <a:ext cx="2115989" cy="39370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0" indent="0" algn="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1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20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 panose="020B0604020202020204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6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KONGTOP</a:t>
            </a:r>
            <a:endParaRPr lang="en-US" sz="256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textbox 48"/>
          <p:cNvSpPr/>
          <p:nvPr>
            <p:custDataLst>
              <p:tags r:id="rId2"/>
            </p:custDataLst>
          </p:nvPr>
        </p:nvSpPr>
        <p:spPr>
          <a:xfrm>
            <a:off x="251460" y="28575"/>
            <a:ext cx="8892540" cy="446405"/>
          </a:xfrm>
          <a:prstGeom prst="rect">
            <a:avLst/>
          </a:prstGeom>
          <a:solidFill>
            <a:srgbClr val="004990"/>
          </a:solidFill>
        </p:spPr>
        <p:txBody>
          <a:bodyPr vert="horz" wrap="square" lIns="0" tIns="0" rIns="0" bIns="0"/>
          <a:p>
            <a:pPr algn="l" rtl="0" eaLnBrk="0">
              <a:lnSpc>
                <a:spcPct val="73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5000"/>
              </a:lnSpc>
            </a:pPr>
            <a:r>
              <a:rPr lang="en-US" altLang="zh-CN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1.3----</a:t>
            </a:r>
            <a:r>
              <a:rPr lang="zh-CN" altLang="en-US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发展历程</a:t>
            </a:r>
            <a:endParaRPr lang="zh-CN" altLang="en-US" sz="2400" b="1" dirty="0">
              <a:solidFill>
                <a:schemeClr val="bg1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0" name="textbox 47"/>
          <p:cNvSpPr/>
          <p:nvPr>
            <p:custDataLst>
              <p:tags r:id="rId3"/>
            </p:custDataLst>
          </p:nvPr>
        </p:nvSpPr>
        <p:spPr>
          <a:xfrm>
            <a:off x="53975" y="727710"/>
            <a:ext cx="9036050" cy="731520"/>
          </a:xfrm>
          <a:prstGeom prst="rect">
            <a:avLst/>
          </a:prstGeom>
        </p:spPr>
        <p:txBody>
          <a:bodyPr vert="horz" wrap="square" lIns="0" tIns="0" rIns="0" bIns="0"/>
          <a:p>
            <a:pPr marL="158115" algn="l" rtl="0" eaLnBrk="0">
              <a:lnSpc>
                <a:spcPct val="95000"/>
              </a:lnSpc>
            </a:pPr>
            <a:r>
              <a:rPr lang="en-US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4990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1995</a:t>
            </a:r>
            <a:r>
              <a:rPr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4990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年</a:t>
            </a:r>
            <a:r>
              <a:rPr 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　　</a:t>
            </a:r>
            <a:r>
              <a:rPr lang="en-US" alt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4990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2003</a:t>
            </a:r>
            <a:r>
              <a:rPr lang="ja-JP" altLang="zh-CN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4990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年</a:t>
            </a:r>
            <a:r>
              <a:rPr 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　</a:t>
            </a:r>
            <a:r>
              <a:rPr lang="en-US" alt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20</a:t>
            </a:r>
            <a:r>
              <a:rPr lang="en-US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05</a:t>
            </a:r>
            <a:r>
              <a:rPr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年</a:t>
            </a:r>
            <a:r>
              <a:rPr 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　</a:t>
            </a:r>
            <a:r>
              <a:rPr lang="en-US" alt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20</a:t>
            </a:r>
            <a:r>
              <a:rPr lang="en-US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09</a:t>
            </a:r>
            <a:r>
              <a:rPr lang="zh-CN" altLang="en-US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年</a:t>
            </a:r>
            <a:r>
              <a:rPr 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　　</a:t>
            </a:r>
            <a:r>
              <a:rPr lang="ja-JP" altLang="en-US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　</a:t>
            </a:r>
            <a:r>
              <a:rPr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201</a:t>
            </a:r>
            <a:r>
              <a:rPr lang="en-US" alt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9</a:t>
            </a:r>
            <a:r>
              <a:rPr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年</a:t>
            </a:r>
            <a:r>
              <a:rPr 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　　</a:t>
            </a:r>
            <a:r>
              <a:rPr lang="en-US" alt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20</a:t>
            </a:r>
            <a:r>
              <a:rPr lang="en-US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21</a:t>
            </a:r>
            <a:r>
              <a:rPr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年</a:t>
            </a:r>
            <a:r>
              <a:rPr 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　　</a:t>
            </a:r>
            <a:r>
              <a:rPr lang="en-US" alt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20</a:t>
            </a:r>
            <a:r>
              <a:rPr lang="en-US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23</a:t>
            </a:r>
            <a:r>
              <a:rPr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1F5DBB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年</a:t>
            </a:r>
            <a:endParaRPr sz="1400" spc="-10" dirty="0">
              <a:ln w="5094" cap="flat" cmpd="sng">
                <a:solidFill>
                  <a:srgbClr val="3276C8">
                    <a:alpha val="100000"/>
                  </a:srgbClr>
                </a:solidFill>
                <a:prstDash val="solid"/>
                <a:miter lim="10"/>
              </a:ln>
              <a:solidFill>
                <a:srgbClr val="1F5DBB">
                  <a:alpha val="100000"/>
                </a:srgbClr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58115" algn="l" rtl="0" eaLnBrk="0">
              <a:lnSpc>
                <a:spcPct val="95000"/>
              </a:lnSpc>
            </a:pPr>
            <a:r>
              <a:rPr lang="ja-JP" sz="1400" spc="-10" dirty="0">
                <a:ln w="5094" cap="flat" cmpd="sng">
                  <a:solidFill>
                    <a:srgbClr val="3276C8">
                      <a:alpha val="100000"/>
                    </a:srgbClr>
                  </a:solidFill>
                  <a:prstDash val="solid"/>
                  <a:miter lim="10"/>
                </a:ln>
                <a:solidFill>
                  <a:srgbClr val="004990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</a:t>
            </a:r>
            <a:r>
              <a:rPr lang="ja-JP" altLang="en-US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</a:rPr>
              <a:t>　　　　　　　　　　　　 </a:t>
            </a:r>
            <a:r>
              <a:rPr lang="ja-JP" altLang="en-US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　　　　　　　　　　　　　　</a:t>
            </a:r>
            <a:r>
              <a:rPr lang="en-US" altLang="ja-JP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ja-JP" altLang="en-US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　　　　　　　　　　　　　　　　　　　　          　　　　                   　　　　　　　　　　 </a:t>
            </a:r>
            <a:r>
              <a:rPr lang="ja-JP" altLang="en-US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ja-JP" altLang="en-US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      　　                      　　　　　　　　　　　</a:t>
            </a:r>
            <a:endParaRPr lang="ja-JP" altLang="en-US" sz="1100" b="1" dirty="0"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 indent="1905" algn="l" rtl="0" eaLnBrk="0">
              <a:lnSpc>
                <a:spcPct val="110000"/>
              </a:lnSpc>
              <a:spcBef>
                <a:spcPts val="240"/>
              </a:spcBef>
            </a:pPr>
            <a:endParaRPr lang="ja-JP" altLang="zh-CN" sz="1000" b="1" spc="50" dirty="0">
              <a:solidFill>
                <a:srgbClr val="004990">
                  <a:alpha val="100000"/>
                </a:srgbClr>
              </a:solidFill>
              <a:effectLst/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379095" y="1407515"/>
            <a:ext cx="8764904" cy="436015"/>
            <a:chOff x="364" y="2938"/>
            <a:chExt cx="13557" cy="739"/>
          </a:xfrm>
          <a:solidFill>
            <a:srgbClr val="004990"/>
          </a:solidFill>
        </p:grpSpPr>
        <p:sp>
          <p:nvSpPr>
            <p:cNvPr id="9" name="流程图: 联系 8"/>
            <p:cNvSpPr/>
            <p:nvPr>
              <p:custDataLst>
                <p:tags r:id="rId4"/>
              </p:custDataLst>
            </p:nvPr>
          </p:nvSpPr>
          <p:spPr>
            <a:xfrm>
              <a:off x="364" y="2970"/>
              <a:ext cx="620" cy="700"/>
            </a:xfrm>
            <a:prstGeom prst="flowChartConnector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流程图: 联系 17"/>
            <p:cNvSpPr/>
            <p:nvPr>
              <p:custDataLst>
                <p:tags r:id="rId5"/>
              </p:custDataLst>
            </p:nvPr>
          </p:nvSpPr>
          <p:spPr>
            <a:xfrm>
              <a:off x="2124" y="2958"/>
              <a:ext cx="617" cy="701"/>
            </a:xfrm>
            <a:prstGeom prst="flowChartConnector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流程图: 联系 22"/>
            <p:cNvSpPr/>
            <p:nvPr>
              <p:custDataLst>
                <p:tags r:id="rId6"/>
              </p:custDataLst>
            </p:nvPr>
          </p:nvSpPr>
          <p:spPr>
            <a:xfrm>
              <a:off x="3495" y="2948"/>
              <a:ext cx="636" cy="700"/>
            </a:xfrm>
            <a:prstGeom prst="flowChartConnector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9" name="流程图: 联系 28"/>
            <p:cNvSpPr/>
            <p:nvPr>
              <p:custDataLst>
                <p:tags r:id="rId7"/>
              </p:custDataLst>
            </p:nvPr>
          </p:nvSpPr>
          <p:spPr>
            <a:xfrm>
              <a:off x="5401" y="2943"/>
              <a:ext cx="653" cy="726"/>
            </a:xfrm>
            <a:prstGeom prst="flowChartConnector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4" name="流程图: 联系 33"/>
            <p:cNvSpPr/>
            <p:nvPr>
              <p:custDataLst>
                <p:tags r:id="rId8"/>
              </p:custDataLst>
            </p:nvPr>
          </p:nvSpPr>
          <p:spPr>
            <a:xfrm>
              <a:off x="7517" y="2946"/>
              <a:ext cx="693" cy="731"/>
            </a:xfrm>
            <a:prstGeom prst="flowChartConnector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5" name="流程图: 联系 34"/>
            <p:cNvSpPr/>
            <p:nvPr>
              <p:custDataLst>
                <p:tags r:id="rId9"/>
              </p:custDataLst>
            </p:nvPr>
          </p:nvSpPr>
          <p:spPr>
            <a:xfrm>
              <a:off x="9299" y="2948"/>
              <a:ext cx="640" cy="716"/>
            </a:xfrm>
            <a:prstGeom prst="flowChartConnector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38" name="流程图: 联系 37"/>
            <p:cNvSpPr/>
            <p:nvPr>
              <p:custDataLst>
                <p:tags r:id="rId10"/>
              </p:custDataLst>
            </p:nvPr>
          </p:nvSpPr>
          <p:spPr>
            <a:xfrm>
              <a:off x="11638" y="2938"/>
              <a:ext cx="646" cy="726"/>
            </a:xfrm>
            <a:prstGeom prst="flowChartConnector">
              <a:avLst/>
            </a:prstGeom>
            <a:grpFill/>
            <a:ln>
              <a:solidFill>
                <a:srgbClr val="00499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50" name="直接箭头连接符 49"/>
            <p:cNvCxnSpPr/>
            <p:nvPr>
              <p:custDataLst>
                <p:tags r:id="rId11"/>
              </p:custDataLst>
            </p:nvPr>
          </p:nvCxnSpPr>
          <p:spPr>
            <a:xfrm flipV="1">
              <a:off x="750" y="3310"/>
              <a:ext cx="13171" cy="57"/>
            </a:xfrm>
            <a:prstGeom prst="straightConnector1">
              <a:avLst/>
            </a:prstGeom>
            <a:grpFill/>
            <a:ln>
              <a:solidFill>
                <a:srgbClr val="00499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76200" y="915670"/>
            <a:ext cx="1118870" cy="4114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58115" algn="ctr" rtl="0" eaLnBrk="0">
              <a:lnSpc>
                <a:spcPct val="95000"/>
              </a:lnSpc>
            </a:pPr>
            <a:r>
              <a:rPr lang="zh-CN" altLang="en-US" sz="1100" b="1" spc="50" dirty="0">
                <a:solidFill>
                  <a:srgbClr val="004990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创业并开始</a:t>
            </a:r>
            <a:endParaRPr lang="zh-CN" altLang="en-US" sz="1100" b="1" spc="50" dirty="0">
              <a:solidFill>
                <a:srgbClr val="004990">
                  <a:alpha val="100000"/>
                </a:srgbClr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58115" algn="ctr" rtl="0" eaLnBrk="0">
              <a:lnSpc>
                <a:spcPct val="95000"/>
              </a:lnSpc>
            </a:pPr>
            <a:r>
              <a:rPr lang="zh-CN" altLang="en-US" sz="1100" b="1" spc="50" dirty="0">
                <a:solidFill>
                  <a:srgbClr val="004990">
                    <a:alpha val="100000"/>
                  </a:srgbClr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邦定业务</a:t>
            </a:r>
            <a:endParaRPr lang="zh-CN" altLang="en-US" sz="1100"/>
          </a:p>
        </p:txBody>
      </p:sp>
      <p:sp>
        <p:nvSpPr>
          <p:cNvPr id="13" name="文本框 12"/>
          <p:cNvSpPr txBox="1"/>
          <p:nvPr>
            <p:custDataLst>
              <p:tags r:id="rId13"/>
            </p:custDataLst>
          </p:nvPr>
        </p:nvSpPr>
        <p:spPr>
          <a:xfrm>
            <a:off x="1177290" y="897255"/>
            <a:ext cx="111950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indent="0" algn="ctr">
              <a:buNone/>
            </a:pPr>
            <a:r>
              <a:rPr lang="zh-CN" altLang="en-US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成立公司</a:t>
            </a:r>
            <a:endParaRPr lang="en-US" altLang="ja-JP" sz="1100" b="1" dirty="0"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ctr">
              <a:buNone/>
            </a:pPr>
            <a:r>
              <a:rPr lang="zh-CN" altLang="ja-JP" sz="11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开始</a:t>
            </a:r>
            <a:r>
              <a:rPr lang="en-US" altLang="ja-JP" sz="11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SMT</a:t>
            </a:r>
            <a:endParaRPr lang="zh-CN" altLang="en-US" sz="1100"/>
          </a:p>
        </p:txBody>
      </p:sp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2123440" y="915670"/>
            <a:ext cx="1119505" cy="5810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25425" indent="-196215" algn="ctr" eaLnBrk="0">
              <a:lnSpc>
                <a:spcPct val="95000"/>
              </a:lnSpc>
            </a:pPr>
            <a:r>
              <a:rPr lang="zh-CN" altLang="ja-JP" sz="11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无线通信</a:t>
            </a:r>
            <a:endParaRPr lang="zh-CN" altLang="ja-JP" sz="1100" b="1" dirty="0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5425" indent="-196215" algn="ctr" eaLnBrk="0">
              <a:lnSpc>
                <a:spcPct val="95000"/>
              </a:lnSpc>
            </a:pPr>
            <a:r>
              <a:rPr lang="zh-CN" altLang="ja-JP" sz="11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产品</a:t>
            </a:r>
            <a:r>
              <a:rPr lang="en-US" altLang="zh-CN" sz="1100" b="1" dirty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ODM</a:t>
            </a:r>
            <a:endParaRPr lang="en-US" altLang="zh-CN" sz="1100" b="1" dirty="0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ctr">
              <a:buNone/>
            </a:pPr>
            <a:endParaRPr lang="zh-CN" altLang="en-US" sz="1100"/>
          </a:p>
        </p:txBody>
      </p:sp>
      <p:sp>
        <p:nvSpPr>
          <p:cNvPr id="15" name="文本框 14"/>
          <p:cNvSpPr txBox="1"/>
          <p:nvPr>
            <p:custDataLst>
              <p:tags r:id="rId15"/>
            </p:custDataLst>
          </p:nvPr>
        </p:nvSpPr>
        <p:spPr>
          <a:xfrm>
            <a:off x="3000375" y="915670"/>
            <a:ext cx="1649730" cy="2514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25425" algn="ctr" rtl="0" eaLnBrk="0">
              <a:lnSpc>
                <a:spcPct val="95000"/>
              </a:lnSpc>
            </a:pPr>
            <a:r>
              <a:rPr lang="en-US" altLang="zh-CN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DVR NVR XVR</a:t>
            </a:r>
            <a:endParaRPr lang="zh-CN" altLang="en-US" sz="1100"/>
          </a:p>
        </p:txBody>
      </p:sp>
      <p:sp>
        <p:nvSpPr>
          <p:cNvPr id="28" name="文本框 27"/>
          <p:cNvSpPr txBox="1"/>
          <p:nvPr>
            <p:custDataLst>
              <p:tags r:id="rId16"/>
            </p:custDataLst>
          </p:nvPr>
        </p:nvSpPr>
        <p:spPr>
          <a:xfrm>
            <a:off x="4489450" y="936625"/>
            <a:ext cx="1244600" cy="572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25425" algn="ctr" rtl="0" eaLnBrk="0">
              <a:lnSpc>
                <a:spcPct val="95000"/>
              </a:lnSpc>
            </a:pPr>
            <a:r>
              <a:rPr lang="en-US" altLang="zh-CN" sz="1100" b="1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EMS</a:t>
            </a:r>
            <a:r>
              <a:rPr lang="zh-CN" altLang="en-US" sz="1100" b="1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工厂</a:t>
            </a:r>
            <a:endParaRPr lang="zh-CN" altLang="en-US" sz="1100" b="1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5425" algn="ctr" rtl="0" eaLnBrk="0">
              <a:lnSpc>
                <a:spcPct val="95000"/>
              </a:lnSpc>
            </a:pPr>
            <a:r>
              <a:rPr lang="zh-CN" altLang="en-US" sz="1100" b="1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稼动</a:t>
            </a:r>
            <a:endParaRPr lang="zh-CN" altLang="en-US" sz="1100" b="1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25425" algn="ctr" rtl="0" eaLnBrk="0">
              <a:lnSpc>
                <a:spcPct val="95000"/>
              </a:lnSpc>
            </a:pPr>
            <a:endParaRPr lang="zh-CN" altLang="en-US" sz="1100" b="1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5939790" y="951865"/>
            <a:ext cx="1083945" cy="3905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2700" indent="5715" algn="l" rtl="0" eaLnBrk="0">
              <a:lnSpc>
                <a:spcPct val="110000"/>
              </a:lnSpc>
              <a:spcBef>
                <a:spcPts val="150"/>
              </a:spcBef>
            </a:pPr>
            <a:r>
              <a:rPr lang="zh-CN" altLang="ja-JP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车载，航空航天</a:t>
            </a:r>
            <a:endParaRPr lang="zh-CN" altLang="ja-JP" sz="1100" b="1" dirty="0"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12700" indent="5715" algn="l" rtl="0" eaLnBrk="0">
              <a:lnSpc>
                <a:spcPct val="110000"/>
              </a:lnSpc>
              <a:spcBef>
                <a:spcPts val="150"/>
              </a:spcBef>
            </a:pPr>
            <a:r>
              <a:rPr lang="zh-CN" altLang="ja-JP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等精密</a:t>
            </a:r>
            <a:r>
              <a:rPr lang="en-US" altLang="zh-CN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PCBA</a:t>
            </a:r>
            <a:r>
              <a:rPr lang="zh-CN" altLang="en-US" sz="11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生产</a:t>
            </a:r>
            <a:endParaRPr lang="zh-CN" altLang="en-US" sz="1100" b="1" dirty="0" smtClean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7379970" y="951865"/>
            <a:ext cx="1513840" cy="4616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r>
              <a:rPr lang="zh-CN" altLang="ja-JP" sz="1000" b="1" dirty="0" smtClean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电子烟</a:t>
            </a:r>
            <a:r>
              <a:rPr lang="en-US" altLang="zh-CN" sz="1000" b="1" dirty="0" smtClean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PCBA</a:t>
            </a:r>
            <a:r>
              <a:rPr lang="zh-CN" altLang="en-US" sz="1000" b="1" dirty="0" smtClean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生产</a:t>
            </a:r>
            <a:endParaRPr lang="zh-CN" altLang="en-US" sz="1000" b="1" dirty="0" smtClean="0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1000" b="1" dirty="0" smtClean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收购珠海工厂</a:t>
            </a:r>
            <a:endParaRPr lang="zh-CN" altLang="en-US" sz="1000" b="1" dirty="0" smtClean="0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1000" b="1" dirty="0" smtClean="0">
                <a:solidFill>
                  <a:srgbClr val="00499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与桐城工厂战略合作</a:t>
            </a:r>
            <a:endParaRPr lang="zh-CN" altLang="en-US" sz="1000" b="1" dirty="0" smtClean="0">
              <a:solidFill>
                <a:srgbClr val="00499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contrast="-18000"/>
          </a:blip>
          <a:stretch>
            <a:fillRect/>
          </a:stretch>
        </p:blipFill>
        <p:spPr>
          <a:xfrm>
            <a:off x="7928912" y="4789877"/>
            <a:ext cx="1215088" cy="336507"/>
          </a:xfrm>
          <a:prstGeom prst="rect">
            <a:avLst/>
          </a:prstGeom>
        </p:spPr>
      </p:pic>
      <p:grpSp>
        <p:nvGrpSpPr>
          <p:cNvPr id="43" name="组合 42"/>
          <p:cNvGrpSpPr/>
          <p:nvPr/>
        </p:nvGrpSpPr>
        <p:grpSpPr>
          <a:xfrm>
            <a:off x="233680" y="2005965"/>
            <a:ext cx="8224520" cy="2291715"/>
            <a:chOff x="481" y="3220"/>
            <a:chExt cx="12762" cy="3548"/>
          </a:xfrm>
        </p:grpSpPr>
        <p:grpSp>
          <p:nvGrpSpPr>
            <p:cNvPr id="11" name="组合 10"/>
            <p:cNvGrpSpPr/>
            <p:nvPr/>
          </p:nvGrpSpPr>
          <p:grpSpPr>
            <a:xfrm>
              <a:off x="481" y="3220"/>
              <a:ext cx="12719" cy="3548"/>
              <a:chOff x="592" y="3982"/>
              <a:chExt cx="12385" cy="3369"/>
            </a:xfrm>
          </p:grpSpPr>
          <p:grpSp>
            <p:nvGrpSpPr>
              <p:cNvPr id="4" name="组合 3"/>
              <p:cNvGrpSpPr/>
              <p:nvPr/>
            </p:nvGrpSpPr>
            <p:grpSpPr>
              <a:xfrm>
                <a:off x="592" y="3982"/>
                <a:ext cx="6321" cy="3369"/>
                <a:chOff x="521134" y="2658611"/>
                <a:chExt cx="3775661" cy="1951162"/>
              </a:xfrm>
            </p:grpSpPr>
            <p:pic>
              <p:nvPicPr>
                <p:cNvPr id="17" name="图片 16" descr="f52d2a216802d50f02d8f11c6d137e3"/>
                <p:cNvPicPr>
                  <a:picLocks noChangeAspect="1"/>
                </p:cNvPicPr>
                <p:nvPr/>
              </p:nvPicPr>
              <p:blipFill>
                <a:blip r:embed="rId19"/>
                <a:srcRect/>
                <a:stretch>
                  <a:fillRect/>
                </a:stretch>
              </p:blipFill>
              <p:spPr>
                <a:xfrm rot="16200000">
                  <a:off x="1462248" y="2829839"/>
                  <a:ext cx="752313" cy="652961"/>
                </a:xfrm>
                <a:prstGeom prst="rect">
                  <a:avLst/>
                </a:prstGeom>
              </p:spPr>
            </p:pic>
            <p:pic>
              <p:nvPicPr>
                <p:cNvPr id="19" name="图片 18" descr="C:/Users/ADMINI~1/AppData/Local/Temp/kaimatting/20230317164732/output_aiMatting_20230317164735.pngoutput_aiMatting_20230317164735"/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071245" y="4169083"/>
                  <a:ext cx="1225550" cy="440690"/>
                </a:xfrm>
                <a:prstGeom prst="rect">
                  <a:avLst/>
                </a:prstGeom>
              </p:spPr>
            </p:pic>
            <p:pic>
              <p:nvPicPr>
                <p:cNvPr id="20" name="图片 19" descr="图片2"/>
                <p:cNvPicPr>
                  <a:picLocks noChangeAspect="1"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401603" y="2658611"/>
                  <a:ext cx="427515" cy="742482"/>
                </a:xfrm>
                <a:prstGeom prst="rect">
                  <a:avLst/>
                </a:prstGeom>
              </p:spPr>
            </p:pic>
            <p:pic>
              <p:nvPicPr>
                <p:cNvPr id="21" name="图片 20" descr="图片4"/>
                <p:cNvPicPr>
                  <a:picLocks noChangeAspect="1"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68479" y="3449609"/>
                  <a:ext cx="255044" cy="1150892"/>
                </a:xfrm>
                <a:prstGeom prst="rect">
                  <a:avLst/>
                </a:prstGeom>
              </p:spPr>
            </p:pic>
            <p:pic>
              <p:nvPicPr>
                <p:cNvPr id="22" name="图片 21" descr="camera 1_wps图片"/>
                <p:cNvPicPr>
                  <a:picLocks noChangeAspect="1"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3087483" y="3722464"/>
                  <a:ext cx="693627" cy="331460"/>
                </a:xfrm>
                <a:prstGeom prst="rect">
                  <a:avLst/>
                </a:prstGeom>
              </p:spPr>
            </p:pic>
            <p:pic>
              <p:nvPicPr>
                <p:cNvPr id="24" name="图片 23" descr="camera 2"/>
                <p:cNvPicPr>
                  <a:picLocks noChangeAspect="1"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3790822" y="3682656"/>
                  <a:ext cx="456999" cy="433066"/>
                </a:xfrm>
                <a:prstGeom prst="rect">
                  <a:avLst/>
                </a:prstGeom>
              </p:spPr>
            </p:pic>
            <p:pic>
              <p:nvPicPr>
                <p:cNvPr id="25" name="图片 24"/>
                <p:cNvPicPr>
                  <a:picLocks noChangeAspect="1"/>
                </p:cNvPicPr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21247" y="2780040"/>
                  <a:ext cx="578179" cy="804524"/>
                </a:xfrm>
                <a:prstGeom prst="rect">
                  <a:avLst/>
                </a:prstGeom>
              </p:spPr>
            </p:pic>
            <p:pic>
              <p:nvPicPr>
                <p:cNvPr id="26" name="图片 25"/>
                <p:cNvPicPr>
                  <a:picLocks noChangeAspect="1"/>
                </p:cNvPicPr>
                <p:nvPr/>
              </p:nvPicPr>
              <p:blipFill>
                <a:blip r:embed="rId2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1134" y="3699828"/>
                  <a:ext cx="627754" cy="864762"/>
                </a:xfrm>
                <a:prstGeom prst="rect">
                  <a:avLst/>
                </a:prstGeom>
              </p:spPr>
            </p:pic>
            <p:pic>
              <p:nvPicPr>
                <p:cNvPr id="30" name="图片 29"/>
                <p:cNvPicPr>
                  <a:picLocks noChangeAspect="1"/>
                </p:cNvPicPr>
                <p:nvPr/>
              </p:nvPicPr>
              <p:blipFill>
                <a:blip r:embed="rId27" cstate="print"/>
                <a:stretch>
                  <a:fillRect/>
                </a:stretch>
              </p:blipFill>
              <p:spPr>
                <a:xfrm>
                  <a:off x="3183156" y="2712782"/>
                  <a:ext cx="1053537" cy="866131"/>
                </a:xfrm>
                <a:prstGeom prst="rect">
                  <a:avLst/>
                </a:prstGeom>
              </p:spPr>
            </p:pic>
          </p:grpSp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8">
                <a:lum bright="-6000"/>
              </a:blip>
              <a:stretch>
                <a:fillRect/>
              </a:stretch>
            </p:blipFill>
            <p:spPr>
              <a:xfrm>
                <a:off x="7693" y="4124"/>
                <a:ext cx="836" cy="821"/>
              </a:xfrm>
              <a:prstGeom prst="rect">
                <a:avLst/>
              </a:prstGeom>
            </p:spPr>
          </p:pic>
          <p:grpSp>
            <p:nvGrpSpPr>
              <p:cNvPr id="33" name="组合 32"/>
              <p:cNvGrpSpPr/>
              <p:nvPr/>
            </p:nvGrpSpPr>
            <p:grpSpPr>
              <a:xfrm>
                <a:off x="9122" y="4124"/>
                <a:ext cx="1482" cy="3063"/>
                <a:chOff x="7200" y="3382"/>
                <a:chExt cx="1841" cy="3759"/>
              </a:xfrm>
            </p:grpSpPr>
            <p:pic>
              <p:nvPicPr>
                <p:cNvPr id="44" name="图片 43" descr="西安翔迅"/>
                <p:cNvPicPr>
                  <a:picLocks noChangeAspect="1"/>
                </p:cNvPicPr>
                <p:nvPr>
                  <p:custDataLst>
                    <p:tags r:id="rId29"/>
                  </p:custDataLst>
                </p:nvPr>
              </p:nvPicPr>
              <p:blipFill>
                <a:blip r:embed="rId30"/>
                <a:srcRect t="13664" b="13361"/>
                <a:stretch>
                  <a:fillRect/>
                </a:stretch>
              </p:blipFill>
              <p:spPr>
                <a:xfrm>
                  <a:off x="7200" y="6060"/>
                  <a:ext cx="1838" cy="1081"/>
                </a:xfrm>
                <a:prstGeom prst="rect">
                  <a:avLst/>
                </a:prstGeom>
              </p:spPr>
            </p:pic>
            <p:pic>
              <p:nvPicPr>
                <p:cNvPr id="46" name="图片 45"/>
                <p:cNvPicPr>
                  <a:picLocks noChangeAspect="1"/>
                </p:cNvPicPr>
                <p:nvPr>
                  <p:custDataLst>
                    <p:tags r:id="rId31"/>
                  </p:custDataLst>
                </p:nvPr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201" y="3382"/>
                  <a:ext cx="1840" cy="1092"/>
                </a:xfrm>
                <a:prstGeom prst="rect">
                  <a:avLst/>
                </a:prstGeom>
              </p:spPr>
            </p:pic>
          </p:grpSp>
          <p:grpSp>
            <p:nvGrpSpPr>
              <p:cNvPr id="37" name="组合 36"/>
              <p:cNvGrpSpPr/>
              <p:nvPr/>
            </p:nvGrpSpPr>
            <p:grpSpPr>
              <a:xfrm>
                <a:off x="11675" y="4086"/>
                <a:ext cx="1302" cy="1825"/>
                <a:chOff x="10545" y="3497"/>
                <a:chExt cx="1982" cy="2280"/>
              </a:xfrm>
            </p:grpSpPr>
            <p:pic>
              <p:nvPicPr>
                <p:cNvPr id="3" name="图片 2"/>
                <p:cNvPicPr>
                  <a:picLocks noChangeAspect="1"/>
                </p:cNvPicPr>
                <p:nvPr/>
              </p:nvPicPr>
              <p:blipFill>
                <a:blip r:embed="rId33">
                  <a:lum bright="12000"/>
                </a:blip>
                <a:stretch>
                  <a:fillRect/>
                </a:stretch>
              </p:blipFill>
              <p:spPr>
                <a:xfrm>
                  <a:off x="10545" y="3497"/>
                  <a:ext cx="923" cy="2280"/>
                </a:xfrm>
                <a:prstGeom prst="rect">
                  <a:avLst/>
                </a:prstGeom>
              </p:spPr>
            </p:pic>
            <p:pic>
              <p:nvPicPr>
                <p:cNvPr id="6" name="图片 5"/>
                <p:cNvPicPr>
                  <a:picLocks noChangeAspect="1"/>
                </p:cNvPicPr>
                <p:nvPr/>
              </p:nvPicPr>
              <p:blipFill>
                <a:blip r:embed="rId34">
                  <a:lum bright="24000"/>
                </a:blip>
                <a:srcRect l="23173" t="7348" r="18761" b="7237"/>
                <a:stretch>
                  <a:fillRect/>
                </a:stretch>
              </p:blipFill>
              <p:spPr>
                <a:xfrm>
                  <a:off x="11836" y="3629"/>
                  <a:ext cx="691" cy="1922"/>
                </a:xfrm>
                <a:prstGeom prst="rect">
                  <a:avLst/>
                </a:prstGeom>
              </p:spPr>
            </p:pic>
          </p:grpSp>
          <p:pic>
            <p:nvPicPr>
              <p:cNvPr id="8" name="图片 7" descr="微信图片_20230328100339"/>
              <p:cNvPicPr>
                <a:picLocks noChangeAspect="1"/>
              </p:cNvPicPr>
              <p:nvPr>
                <p:custDataLst>
                  <p:tags r:id="rId35"/>
                </p:custDataLst>
              </p:nvPr>
            </p:nvPicPr>
            <p:blipFill>
              <a:blip r:embed="rId36"/>
              <a:stretch>
                <a:fillRect/>
              </a:stretch>
            </p:blipFill>
            <p:spPr>
              <a:xfrm>
                <a:off x="7581" y="5168"/>
                <a:ext cx="1102" cy="751"/>
              </a:xfrm>
              <a:prstGeom prst="rect">
                <a:avLst/>
              </a:prstGeom>
            </p:spPr>
          </p:pic>
        </p:grpSp>
        <p:pic>
          <p:nvPicPr>
            <p:cNvPr id="27" name="图片 26"/>
            <p:cNvPicPr>
              <a:picLocks noChangeAspect="1"/>
            </p:cNvPicPr>
            <p:nvPr>
              <p:custDataLst>
                <p:tags r:id="rId37"/>
              </p:custDataLst>
            </p:nvPr>
          </p:nvPicPr>
          <p:blipFill>
            <a:blip r:embed="rId38"/>
            <a:stretch>
              <a:fillRect/>
            </a:stretch>
          </p:blipFill>
          <p:spPr>
            <a:xfrm>
              <a:off x="9241" y="4409"/>
              <a:ext cx="1584" cy="1156"/>
            </a:xfrm>
            <a:prstGeom prst="rect">
              <a:avLst/>
            </a:prstGeom>
          </p:spPr>
        </p:pic>
        <p:pic>
          <p:nvPicPr>
            <p:cNvPr id="41" name="Picture 2"/>
            <p:cNvPicPr>
              <a:picLocks noChangeAspect="1" noChangeArrowheads="1"/>
            </p:cNvPicPr>
            <p:nvPr>
              <p:custDataLst>
                <p:tags r:id="rId39"/>
              </p:custDataLst>
            </p:nvPr>
          </p:nvPicPr>
          <p:blipFill>
            <a:blip r:embed="rId40"/>
            <a:srcRect/>
            <a:stretch>
              <a:fillRect/>
            </a:stretch>
          </p:blipFill>
          <p:spPr bwMode="auto">
            <a:xfrm>
              <a:off x="12222" y="5082"/>
              <a:ext cx="841" cy="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4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3" y="5897"/>
              <a:ext cx="1260" cy="87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" name="table 208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978275" y="873125"/>
          <a:ext cx="713105" cy="370840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713105"/>
              </a:tblGrid>
              <a:tr h="3708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lang="zh-CN" altLang="en-US" sz="1090" kern="0" spc="0" dirty="0">
                        <a:ln w="5923" cap="flat" cmpd="sng">
                          <a:solidFill>
                            <a:srgbClr val="FFFFFF">
                              <a:alpha val="100000"/>
                            </a:srgbClr>
                          </a:solidFill>
                          <a:prstDash val="solid"/>
                          <a:miter lim="10"/>
                        </a:ln>
                        <a:solidFill>
                          <a:srgbClr val="FFFFFF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r>
                        <a:rPr lang="zh-CN" altLang="en-US" sz="1090" kern="0" spc="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r>
                        <a:rPr lang="en-US" altLang="zh-CN" sz="1090" kern="0" spc="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r>
                        <a:rPr lang="zh-CN" altLang="en-US" sz="1090" kern="0" spc="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董事长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sp>
        <p:nvSpPr>
          <p:cNvPr id="212" name="rect"/>
          <p:cNvSpPr/>
          <p:nvPr/>
        </p:nvSpPr>
        <p:spPr>
          <a:xfrm flipV="1">
            <a:off x="696595" y="2131060"/>
            <a:ext cx="6635115" cy="76200"/>
          </a:xfrm>
          <a:prstGeom prst="rect">
            <a:avLst/>
          </a:prstGeom>
          <a:solidFill>
            <a:srgbClr val="00499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 sz="100">
              <a:latin typeface="宋体" panose="02010600030101010101" pitchFamily="2" charset="-122"/>
            </a:endParaRPr>
          </a:p>
        </p:txBody>
      </p:sp>
      <p:graphicFrame>
        <p:nvGraphicFramePr>
          <p:cNvPr id="218" name="table 218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088890" y="2489835"/>
          <a:ext cx="384810" cy="1052830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84810"/>
              </a:tblGrid>
              <a:tr h="10528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二</a:t>
                      </a:r>
                      <a:r>
                        <a:rPr lang="en-US" alt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厂</a:t>
                      </a:r>
                      <a:endParaRPr lang="zh-CN" altLang="en-US" sz="1090" kern="0" spc="290" dirty="0">
                        <a:ln w="5923" cap="flat" cmpd="sng">
                          <a:solidFill>
                            <a:srgbClr val="FFFFFF">
                              <a:alpha val="100000"/>
                            </a:srgbClr>
                          </a:solidFill>
                          <a:prstDash val="solid"/>
                          <a:miter lim="10"/>
                        </a:ln>
                        <a:solidFill>
                          <a:srgbClr val="FFFFFF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pic>
        <p:nvPicPr>
          <p:cNvPr id="234" name="picture 2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877146" y="2195459"/>
            <a:ext cx="114060" cy="298630"/>
          </a:xfrm>
          <a:prstGeom prst="rect">
            <a:avLst/>
          </a:prstGeom>
        </p:spPr>
      </p:pic>
      <p:pic>
        <p:nvPicPr>
          <p:cNvPr id="244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267725" y="2192863"/>
            <a:ext cx="113023" cy="298629"/>
          </a:xfrm>
          <a:prstGeom prst="rect">
            <a:avLst/>
          </a:prstGeom>
        </p:spPr>
      </p:pic>
      <p:pic>
        <p:nvPicPr>
          <p:cNvPr id="246" name="picture 2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278148" y="1882393"/>
            <a:ext cx="113023" cy="298629"/>
          </a:xfrm>
          <a:prstGeom prst="rect">
            <a:avLst/>
          </a:prstGeom>
        </p:spPr>
      </p:pic>
      <p:graphicFrame>
        <p:nvGraphicFramePr>
          <p:cNvPr id="2" name="table 208"/>
          <p:cNvGraphicFramePr>
            <a:graphicFrameLocks noGrp="1"/>
          </p:cNvGraphicFramePr>
          <p:nvPr/>
        </p:nvGraphicFramePr>
        <p:xfrm>
          <a:off x="3995919" y="1543985"/>
          <a:ext cx="677545" cy="33845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677545"/>
              </a:tblGrid>
              <a:tr h="33845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r>
                        <a:rPr lang="en-US" sz="1090" kern="0" spc="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endParaRPr lang="en-US" sz="1090" kern="0" spc="0" dirty="0">
                        <a:ln w="5923" cap="flat" cmpd="sng">
                          <a:solidFill>
                            <a:srgbClr val="FFFFFF">
                              <a:alpha val="100000"/>
                            </a:srgbClr>
                          </a:solidFill>
                          <a:prstDash val="solid"/>
                          <a:miter lim="10"/>
                        </a:ln>
                        <a:solidFill>
                          <a:srgbClr val="FFFFFF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r>
                        <a:rPr lang="en-US" sz="1090" kern="0" spc="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sz="1090" kern="0" spc="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总经理</a:t>
                      </a:r>
                      <a:endParaRPr lang="en-US" altLang="en-US" sz="1090" dirty="0"/>
                    </a:p>
                  </a:txBody>
                  <a:tcPr marL="0" marR="0" marT="0" marB="0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218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7180580" y="2490470"/>
          <a:ext cx="318770" cy="103441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344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财 务 部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218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764030" y="2501265"/>
          <a:ext cx="318770" cy="1073150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73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工</a:t>
                      </a:r>
                      <a:r>
                        <a:rPr lang="en-US" alt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程</a:t>
                      </a:r>
                      <a:r>
                        <a:rPr lang="en-US" alt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部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pic>
        <p:nvPicPr>
          <p:cNvPr id="12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1280795" y="2180590"/>
            <a:ext cx="131445" cy="348615"/>
          </a:xfrm>
          <a:prstGeom prst="rect">
            <a:avLst/>
          </a:prstGeom>
        </p:spPr>
      </p:pic>
      <p:graphicFrame>
        <p:nvGraphicFramePr>
          <p:cNvPr id="14" name="table 218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187450" y="2494280"/>
          <a:ext cx="318770" cy="100901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090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en-US" alt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NPI</a:t>
                      </a:r>
                      <a:endParaRPr lang="en-US" altLang="zh-CN" sz="1090" kern="0" spc="290" dirty="0">
                        <a:ln w="5923" cap="flat" cmpd="sng">
                          <a:solidFill>
                            <a:srgbClr val="FFFFFF">
                              <a:alpha val="100000"/>
                            </a:srgbClr>
                          </a:solidFill>
                          <a:prstDash val="solid"/>
                          <a:miter lim="10"/>
                        </a:ln>
                        <a:solidFill>
                          <a:srgbClr val="FFFFFF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pic>
        <p:nvPicPr>
          <p:cNvPr id="15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5183271" y="2177065"/>
            <a:ext cx="113023" cy="298629"/>
          </a:xfrm>
          <a:prstGeom prst="rect">
            <a:avLst/>
          </a:prstGeom>
        </p:spPr>
      </p:pic>
      <p:graphicFrame>
        <p:nvGraphicFramePr>
          <p:cNvPr id="16" name="table 218"/>
          <p:cNvGraphicFramePr>
            <a:graphicFrameLocks noGrp="1"/>
          </p:cNvGraphicFramePr>
          <p:nvPr/>
        </p:nvGraphicFramePr>
        <p:xfrm>
          <a:off x="3752433" y="2480157"/>
          <a:ext cx="318770" cy="1008380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083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en-US" alt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PMC</a:t>
                      </a:r>
                      <a:endParaRPr lang="en-US" altLang="zh-CN" sz="1090" kern="0" spc="290" dirty="0">
                        <a:ln w="5923" cap="flat" cmpd="sng">
                          <a:solidFill>
                            <a:srgbClr val="FFFFFF">
                              <a:alpha val="100000"/>
                            </a:srgbClr>
                          </a:solidFill>
                          <a:prstDash val="solid"/>
                          <a:miter lim="10"/>
                        </a:ln>
                        <a:solidFill>
                          <a:srgbClr val="FFFFFF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pic>
        <p:nvPicPr>
          <p:cNvPr id="22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3203575" y="3651885"/>
            <a:ext cx="92710" cy="223520"/>
          </a:xfrm>
          <a:prstGeom prst="rect">
            <a:avLst/>
          </a:prstGeom>
        </p:spPr>
      </p:pic>
      <p:pic>
        <p:nvPicPr>
          <p:cNvPr id="28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2689860" y="2180590"/>
            <a:ext cx="123825" cy="299720"/>
          </a:xfrm>
          <a:prstGeom prst="rect">
            <a:avLst/>
          </a:prstGeom>
        </p:spPr>
      </p:pic>
      <p:graphicFrame>
        <p:nvGraphicFramePr>
          <p:cNvPr id="29" name="table 218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2597785" y="2508250"/>
          <a:ext cx="318770" cy="106616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661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人事行政</a:t>
                      </a:r>
                      <a:endParaRPr lang="zh-CN" altLang="en-US" sz="1090" kern="0" spc="290" dirty="0">
                        <a:ln w="5923" cap="flat" cmpd="sng">
                          <a:solidFill>
                            <a:srgbClr val="FFFFFF">
                              <a:alpha val="100000"/>
                            </a:srgbClr>
                          </a:solidFill>
                          <a:prstDash val="solid"/>
                          <a:miter lim="10"/>
                        </a:ln>
                        <a:solidFill>
                          <a:srgbClr val="FFFFFF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7265607" y="2171436"/>
            <a:ext cx="113023" cy="298629"/>
          </a:xfrm>
          <a:prstGeom prst="rect">
            <a:avLst/>
          </a:prstGeom>
        </p:spPr>
      </p:pic>
      <p:pic>
        <p:nvPicPr>
          <p:cNvPr id="27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3780155" y="3507740"/>
            <a:ext cx="187960" cy="158750"/>
          </a:xfrm>
          <a:prstGeom prst="rect">
            <a:avLst/>
          </a:prstGeom>
        </p:spPr>
      </p:pic>
      <p:pic>
        <p:nvPicPr>
          <p:cNvPr id="31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714224" y="3552709"/>
            <a:ext cx="113023" cy="272489"/>
          </a:xfrm>
          <a:prstGeom prst="rect">
            <a:avLst/>
          </a:prstGeom>
        </p:spPr>
      </p:pic>
      <p:graphicFrame>
        <p:nvGraphicFramePr>
          <p:cNvPr id="34" name="table 218"/>
          <p:cNvGraphicFramePr>
            <a:graphicFrameLocks noGrp="1"/>
          </p:cNvGraphicFramePr>
          <p:nvPr/>
        </p:nvGraphicFramePr>
        <p:xfrm>
          <a:off x="457410" y="4080533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SMT </a:t>
                      </a: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生产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sp>
        <p:nvSpPr>
          <p:cNvPr id="36" name="矩形 1"/>
          <p:cNvSpPr>
            <a:spLocks noChangeArrowheads="1"/>
          </p:cNvSpPr>
          <p:nvPr/>
        </p:nvSpPr>
        <p:spPr bwMode="auto">
          <a:xfrm>
            <a:off x="323215" y="123825"/>
            <a:ext cx="8824595" cy="436245"/>
          </a:xfrm>
          <a:prstGeom prst="rect">
            <a:avLst/>
          </a:prstGeom>
          <a:solidFill>
            <a:srgbClr val="0070C0"/>
          </a:solidFill>
          <a:ln w="9525">
            <a:solidFill>
              <a:srgbClr val="004990"/>
            </a:solidFill>
            <a:miter lim="800000"/>
          </a:ln>
        </p:spPr>
        <p:txBody>
          <a:bodyPr wrap="square" lIns="68543" tIns="34289" rIns="68543" bIns="34289">
            <a:spAutoFit/>
          </a:bodyPr>
          <a:p>
            <a:r>
              <a:rPr lang="en-US" altLang="zh-CN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1.2----</a:t>
            </a:r>
            <a:r>
              <a:rPr lang="zh-CN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组织架构</a:t>
            </a:r>
            <a:r>
              <a:rPr lang="en-US" altLang="zh-CN" sz="2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18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Organizational structure</a:t>
            </a:r>
            <a:endParaRPr lang="en-US" altLang="zh-CN" sz="1800" b="1" dirty="0">
              <a:solidFill>
                <a:schemeClr val="bg1"/>
              </a:solidFill>
              <a:latin typeface="宋体" panose="02010600030101010101" pitchFamily="2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3256915" y="3651885"/>
            <a:ext cx="577850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0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518795" y="3867785"/>
            <a:ext cx="92710" cy="223520"/>
          </a:xfrm>
          <a:prstGeom prst="rect">
            <a:avLst/>
          </a:prstGeom>
        </p:spPr>
      </p:pic>
      <p:pic>
        <p:nvPicPr>
          <p:cNvPr id="37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4277995" y="1243965"/>
            <a:ext cx="123825" cy="299720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7668260" y="4660265"/>
            <a:ext cx="1367790" cy="43180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graphicFrame>
        <p:nvGraphicFramePr>
          <p:cNvPr id="7" name="table 218"/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11505" y="2479675"/>
          <a:ext cx="318770" cy="1073150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73150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一</a:t>
                      </a:r>
                      <a:r>
                        <a:rPr lang="en-US" alt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</a:t>
                      </a: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厂</a:t>
                      </a:r>
                      <a:endParaRPr lang="zh-CN" altLang="en-US" sz="1090" kern="0" spc="290" dirty="0">
                        <a:ln w="5923" cap="flat" cmpd="sng">
                          <a:solidFill>
                            <a:srgbClr val="FFFFFF">
                              <a:alpha val="100000"/>
                            </a:srgbClr>
                          </a:solidFill>
                          <a:prstDash val="solid"/>
                          <a:miter lim="10"/>
                        </a:ln>
                        <a:solidFill>
                          <a:srgbClr val="FFFFFF">
                            <a:alpha val="100000"/>
                          </a:srgb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2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61756" y="2180854"/>
            <a:ext cx="114060" cy="298630"/>
          </a:xfrm>
          <a:prstGeom prst="rect">
            <a:avLst/>
          </a:prstGeom>
        </p:spPr>
      </p:pic>
      <p:graphicFrame>
        <p:nvGraphicFramePr>
          <p:cNvPr id="13" name="table 218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2154555" y="2501265"/>
          <a:ext cx="318770" cy="1073150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73150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品</a:t>
                      </a:r>
                      <a:r>
                        <a:rPr lang="en-US" alt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</a:t>
                      </a:r>
                      <a:r>
                        <a:rPr 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质</a:t>
                      </a:r>
                      <a:endParaRPr lang="zh-CN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cxnSp>
        <p:nvCxnSpPr>
          <p:cNvPr id="19" name="直接连接符 18"/>
          <p:cNvCxnSpPr/>
          <p:nvPr/>
        </p:nvCxnSpPr>
        <p:spPr>
          <a:xfrm>
            <a:off x="539750" y="3867785"/>
            <a:ext cx="577850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115695" y="3867785"/>
            <a:ext cx="577850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1691640" y="3867785"/>
            <a:ext cx="1584325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aphicFrame>
        <p:nvGraphicFramePr>
          <p:cNvPr id="33" name="table 218"/>
          <p:cNvGraphicFramePr>
            <a:graphicFrameLocks noGrp="1"/>
          </p:cNvGraphicFramePr>
          <p:nvPr/>
        </p:nvGraphicFramePr>
        <p:xfrm>
          <a:off x="930485" y="4080533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SMT </a:t>
                      </a: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工程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" name="table 218"/>
          <p:cNvGraphicFramePr>
            <a:graphicFrameLocks noGrp="1"/>
          </p:cNvGraphicFramePr>
          <p:nvPr/>
        </p:nvGraphicFramePr>
        <p:xfrm>
          <a:off x="1373715" y="4083708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组装生产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" name="table 218"/>
          <p:cNvGraphicFramePr>
            <a:graphicFrameLocks noGrp="1"/>
          </p:cNvGraphicFramePr>
          <p:nvPr/>
        </p:nvGraphicFramePr>
        <p:xfrm>
          <a:off x="1764240" y="4080533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组装工程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" name="table 218"/>
          <p:cNvGraphicFramePr>
            <a:graphicFrameLocks noGrp="1"/>
          </p:cNvGraphicFramePr>
          <p:nvPr/>
        </p:nvGraphicFramePr>
        <p:xfrm>
          <a:off x="2154765" y="4084978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sz="1085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品</a:t>
                      </a:r>
                      <a:r>
                        <a:rPr lang="en-US" altLang="zh-CN" sz="1085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zh-CN" sz="1085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质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" name="table 218"/>
          <p:cNvGraphicFramePr>
            <a:graphicFrameLocks noGrp="1"/>
          </p:cNvGraphicFramePr>
          <p:nvPr/>
        </p:nvGraphicFramePr>
        <p:xfrm>
          <a:off x="2597995" y="4084978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8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sz="80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人事行政专员</a:t>
                      </a:r>
                      <a:endParaRPr lang="en-US" altLang="en-US" sz="8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8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4" name="table 218"/>
          <p:cNvGraphicFramePr>
            <a:graphicFrameLocks noGrp="1"/>
          </p:cNvGraphicFramePr>
          <p:nvPr/>
        </p:nvGraphicFramePr>
        <p:xfrm>
          <a:off x="3071070" y="4083708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en-US" alt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PMC </a:t>
                      </a: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专员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pic>
        <p:nvPicPr>
          <p:cNvPr id="45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1024890" y="3867785"/>
            <a:ext cx="92710" cy="223520"/>
          </a:xfrm>
          <a:prstGeom prst="rect">
            <a:avLst/>
          </a:prstGeom>
        </p:spPr>
      </p:pic>
      <p:pic>
        <p:nvPicPr>
          <p:cNvPr id="46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1486535" y="3867785"/>
            <a:ext cx="92710" cy="223520"/>
          </a:xfrm>
          <a:prstGeom prst="rect">
            <a:avLst/>
          </a:prstGeom>
        </p:spPr>
      </p:pic>
      <p:pic>
        <p:nvPicPr>
          <p:cNvPr id="47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1877060" y="3867785"/>
            <a:ext cx="92710" cy="223520"/>
          </a:xfrm>
          <a:prstGeom prst="rect">
            <a:avLst/>
          </a:prstGeom>
        </p:spPr>
      </p:pic>
      <p:pic>
        <p:nvPicPr>
          <p:cNvPr id="48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2245360" y="3856990"/>
            <a:ext cx="92710" cy="223520"/>
          </a:xfrm>
          <a:prstGeom prst="rect">
            <a:avLst/>
          </a:prstGeom>
        </p:spPr>
      </p:pic>
      <p:pic>
        <p:nvPicPr>
          <p:cNvPr id="49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2710815" y="3867785"/>
            <a:ext cx="92710" cy="223520"/>
          </a:xfrm>
          <a:prstGeom prst="rect">
            <a:avLst/>
          </a:prstGeom>
        </p:spPr>
      </p:pic>
      <p:pic>
        <p:nvPicPr>
          <p:cNvPr id="50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3203575" y="3867785"/>
            <a:ext cx="92710" cy="223520"/>
          </a:xfrm>
          <a:prstGeom prst="rect">
            <a:avLst/>
          </a:prstGeom>
        </p:spPr>
      </p:pic>
      <p:pic>
        <p:nvPicPr>
          <p:cNvPr id="51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2235513" y="3584550"/>
            <a:ext cx="113023" cy="272489"/>
          </a:xfrm>
          <a:prstGeom prst="rect">
            <a:avLst/>
          </a:prstGeom>
        </p:spPr>
      </p:pic>
      <p:pic>
        <p:nvPicPr>
          <p:cNvPr id="54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1867213" y="3574390"/>
            <a:ext cx="113023" cy="272489"/>
          </a:xfrm>
          <a:prstGeom prst="rect">
            <a:avLst/>
          </a:prstGeom>
        </p:spPr>
      </p:pic>
      <p:pic>
        <p:nvPicPr>
          <p:cNvPr id="55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2700968" y="3579470"/>
            <a:ext cx="113023" cy="272489"/>
          </a:xfrm>
          <a:prstGeom prst="rect">
            <a:avLst/>
          </a:prstGeom>
        </p:spPr>
      </p:pic>
      <p:cxnSp>
        <p:nvCxnSpPr>
          <p:cNvPr id="56" name="直接连接符 55"/>
          <p:cNvCxnSpPr/>
          <p:nvPr/>
        </p:nvCxnSpPr>
        <p:spPr>
          <a:xfrm>
            <a:off x="3834765" y="3651885"/>
            <a:ext cx="577850" cy="0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57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4356100" y="3628390"/>
            <a:ext cx="92710" cy="223520"/>
          </a:xfrm>
          <a:prstGeom prst="rect">
            <a:avLst/>
          </a:prstGeom>
        </p:spPr>
      </p:pic>
      <p:cxnSp>
        <p:nvCxnSpPr>
          <p:cNvPr id="58" name="直接连接符 57"/>
          <p:cNvCxnSpPr>
            <a:endCxn id="65" idx="0"/>
          </p:cNvCxnSpPr>
          <p:nvPr/>
        </p:nvCxnSpPr>
        <p:spPr>
          <a:xfrm>
            <a:off x="4412615" y="3846830"/>
            <a:ext cx="1687195" cy="13335"/>
          </a:xfrm>
          <a:prstGeom prst="line">
            <a:avLst/>
          </a:prstGeom>
          <a:ln>
            <a:solidFill>
              <a:srgbClr val="00499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aphicFrame>
        <p:nvGraphicFramePr>
          <p:cNvPr id="59" name="table 218"/>
          <p:cNvGraphicFramePr>
            <a:graphicFrameLocks noGrp="1"/>
          </p:cNvGraphicFramePr>
          <p:nvPr/>
        </p:nvGraphicFramePr>
        <p:xfrm>
          <a:off x="4643965" y="4091328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组装生产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0" name="table 218"/>
          <p:cNvGraphicFramePr>
            <a:graphicFrameLocks noGrp="1"/>
          </p:cNvGraphicFramePr>
          <p:nvPr/>
        </p:nvGraphicFramePr>
        <p:xfrm>
          <a:off x="5940635" y="4083708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8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sz="80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人事行政专员</a:t>
                      </a:r>
                      <a:endParaRPr lang="en-US" altLang="en-US" sz="8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8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pic>
        <p:nvPicPr>
          <p:cNvPr id="61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4356100" y="3846830"/>
            <a:ext cx="92710" cy="223520"/>
          </a:xfrm>
          <a:prstGeom prst="rect">
            <a:avLst/>
          </a:prstGeom>
        </p:spPr>
      </p:pic>
      <p:graphicFrame>
        <p:nvGraphicFramePr>
          <p:cNvPr id="62" name="table 218"/>
          <p:cNvGraphicFramePr>
            <a:graphicFrameLocks noGrp="1"/>
          </p:cNvGraphicFramePr>
          <p:nvPr/>
        </p:nvGraphicFramePr>
        <p:xfrm>
          <a:off x="5089100" y="4091328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组装工程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3" name="table 218"/>
          <p:cNvGraphicFramePr>
            <a:graphicFrameLocks noGrp="1"/>
          </p:cNvGraphicFramePr>
          <p:nvPr/>
        </p:nvGraphicFramePr>
        <p:xfrm>
          <a:off x="5508200" y="4091328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zh-CN" sz="1085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品</a:t>
                      </a:r>
                      <a:r>
                        <a:rPr lang="en-US" altLang="zh-CN" sz="1085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 </a:t>
                      </a:r>
                      <a:r>
                        <a:rPr lang="zh-CN" sz="1085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质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4" name="table 218"/>
          <p:cNvGraphicFramePr>
            <a:graphicFrameLocks noGrp="1"/>
          </p:cNvGraphicFramePr>
          <p:nvPr/>
        </p:nvGraphicFramePr>
        <p:xfrm>
          <a:off x="4212165" y="4081803"/>
          <a:ext cx="318770" cy="1010285"/>
        </p:xfrm>
        <a:graphic>
          <a:graphicData uri="http://schemas.openxmlformats.org/drawingml/2006/table">
            <a:tbl>
              <a:tblPr>
                <a:solidFill>
                  <a:srgbClr val="004990"/>
                </a:solidFill>
              </a:tblPr>
              <a:tblGrid>
                <a:gridCol w="318770"/>
              </a:tblGrid>
              <a:tr h="1010285">
                <a:tc>
                  <a:txBody>
                    <a:bodyPr/>
                    <a:p>
                      <a:pPr algn="l" rtl="0" eaLnBrk="0">
                        <a:lnSpc>
                          <a:spcPct val="107000"/>
                        </a:lnSpc>
                      </a:pPr>
                      <a:endParaRPr lang="en-US" altLang="en-US" sz="545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lang="en-US" altLang="en-US" sz="10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r>
                        <a:rPr lang="en-US" altLang="zh-CN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PMC </a:t>
                      </a:r>
                      <a:r>
                        <a:rPr lang="zh-CN" altLang="en-US" sz="1090" kern="0" spc="290" dirty="0">
                          <a:ln w="5923" cap="flat" cmpd="sng">
                            <a:solidFill>
                              <a:srgbClr val="FFFFFF">
                                <a:alpha val="100000"/>
                              </a:srgbClr>
                            </a:solidFill>
                            <a:prstDash val="solid"/>
                            <a:miter lim="10"/>
                          </a:ln>
                          <a:solidFill>
                            <a:srgbClr val="FFFFFF">
                              <a:alpha val="100000"/>
                            </a:srgb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专员</a:t>
                      </a: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marL="150495" algn="l" rtl="0" eaLnBrk="0">
                        <a:lnSpc>
                          <a:spcPct val="92000"/>
                        </a:lnSpc>
                      </a:pPr>
                      <a:endParaRPr lang="en-US" altLang="en-US" sz="1090" dirty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vert="eaVert">
                    <a:lnL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99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90"/>
                    </a:solidFill>
                  </a:tcPr>
                </a:tc>
              </a:tr>
            </a:tbl>
          </a:graphicData>
        </a:graphic>
      </p:graphicFrame>
      <p:pic>
        <p:nvPicPr>
          <p:cNvPr id="65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6053455" y="3860165"/>
            <a:ext cx="92710" cy="223520"/>
          </a:xfrm>
          <a:prstGeom prst="rect">
            <a:avLst/>
          </a:prstGeom>
        </p:spPr>
      </p:pic>
      <p:pic>
        <p:nvPicPr>
          <p:cNvPr id="66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5225093" y="3574390"/>
            <a:ext cx="113023" cy="272489"/>
          </a:xfrm>
          <a:prstGeom prst="rect">
            <a:avLst/>
          </a:prstGeom>
        </p:spPr>
      </p:pic>
      <p:pic>
        <p:nvPicPr>
          <p:cNvPr id="67" name="pictur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 flipH="1">
            <a:off x="3851910" y="2201545"/>
            <a:ext cx="123825" cy="299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51922" y="1707654"/>
            <a:ext cx="322326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rPr>
              <a:t> </a:t>
            </a:r>
            <a:r>
              <a:rPr lang="zh-CN" altLang="ja-JP" sz="3600" b="1" dirty="0">
                <a:solidFill>
                  <a:srgbClr val="0049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cs typeface="Arial" panose="020B0604020202020204" pitchFamily="34" charset="0"/>
                <a:sym typeface="微软雅黑" panose="020B0503020204020204" pitchFamily="34" charset="-122"/>
              </a:rPr>
              <a:t>生产</a:t>
            </a:r>
            <a:r>
              <a:rPr lang="en-US" altLang="zh-CN" sz="3600" b="1" dirty="0">
                <a:solidFill>
                  <a:srgbClr val="0049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cs typeface="Arial" panose="020B0604020202020204" pitchFamily="34" charset="0"/>
                <a:sym typeface="微软雅黑" panose="020B0503020204020204" pitchFamily="34" charset="-122"/>
              </a:rPr>
              <a:t>&amp;</a:t>
            </a:r>
            <a:r>
              <a:rPr lang="zh-CN" altLang="en-US" sz="3600" b="1" dirty="0">
                <a:solidFill>
                  <a:srgbClr val="0049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cs typeface="Arial" panose="020B0604020202020204" pitchFamily="34" charset="0"/>
                <a:sym typeface="微软雅黑" panose="020B0503020204020204" pitchFamily="34" charset="-122"/>
              </a:rPr>
              <a:t>品质管理</a:t>
            </a:r>
            <a:endParaRPr lang="zh-CN" altLang="en-US" sz="3600" b="1" dirty="0">
              <a:solidFill>
                <a:srgbClr val="00499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cs typeface="Arial" panose="020B0604020202020204" pitchFamily="34" charset="0"/>
              <a:sym typeface="微软雅黑" panose="020B0503020204020204" pitchFamily="34" charset="-122"/>
            </a:endParaRPr>
          </a:p>
          <a:p>
            <a:pPr marL="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ja-JP" sz="3600" b="1" dirty="0">
              <a:solidFill>
                <a:srgbClr val="00499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S PGothic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3635896" y="1635646"/>
            <a:ext cx="0" cy="2259086"/>
          </a:xfrm>
          <a:prstGeom prst="line">
            <a:avLst/>
          </a:prstGeom>
          <a:ln w="12700">
            <a:solidFill>
              <a:srgbClr val="080808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2123728" y="1851670"/>
            <a:ext cx="1197175" cy="1197175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8" name="同心圆 1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392112" y="760412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4990"/>
                </a:solidFill>
                <a:effectLst/>
                <a:uLnTx/>
                <a:uFillTx/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endParaRPr>
            </a:p>
          </p:txBody>
        </p:sp>
      </p:grpSp>
      <p:sp>
        <p:nvSpPr>
          <p:cNvPr id="75" name="TextBox 13"/>
          <p:cNvSpPr txBox="1"/>
          <p:nvPr/>
        </p:nvSpPr>
        <p:spPr>
          <a:xfrm>
            <a:off x="2344338" y="2065536"/>
            <a:ext cx="902846" cy="768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000" b="1" i="0" u="none" strike="noStrike" kern="1200" cap="none" spc="0" normalizeH="0" baseline="0" noProof="0" dirty="0">
                <a:solidFill>
                  <a:srgbClr val="00499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S PGothic" panose="020B0600070205080204" pitchFamily="50" charset="-128"/>
                <a:ea typeface="MS PGothic" panose="020B0600070205080204" pitchFamily="50" charset="-128"/>
                <a:cs typeface="Arial" panose="020B0604020202020204" pitchFamily="34" charset="0"/>
              </a:rPr>
              <a:t>02</a:t>
            </a:r>
            <a:endParaRPr kumimoji="0" lang="en-US" altLang="zh-CN" sz="5000" b="1" i="0" u="none" strike="noStrike" kern="1200" cap="none" spc="0" normalizeH="0" baseline="0" noProof="0" dirty="0">
              <a:solidFill>
                <a:srgbClr val="00499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S PGothic" panose="020B0600070205080204" pitchFamily="50" charset="-128"/>
              <a:ea typeface="MS PGothic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2" name="文本框 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932555" y="2456180"/>
            <a:ext cx="2624455" cy="179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 lIns="68566" tIns="34284" rIns="68566" bIns="34284">
            <a:noAutofit/>
            <a:scene3d>
              <a:camera prst="orthographicFront"/>
              <a:lightRig rig="threePt" dir="t"/>
            </a:scene3d>
          </a:bodyPr>
          <a:p>
            <a:r>
              <a:rPr lang="en-US" altLang="ja-JP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※2.1 </a:t>
            </a:r>
            <a:r>
              <a:rPr lang="en-US" altLang="zh-CN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SMT</a:t>
            </a:r>
            <a:endParaRPr lang="en-US" altLang="zh-CN" sz="1600" b="1" dirty="0"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微软雅黑" panose="020B0503020204020204" pitchFamily="34" charset="-122"/>
            </a:endParaRPr>
          </a:p>
          <a:p>
            <a:r>
              <a:rPr lang="en-US" altLang="ja-JP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※2.2 EMS</a:t>
            </a:r>
            <a:endParaRPr lang="en-US" altLang="ja-JP" sz="1600" b="1" dirty="0"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微软雅黑" panose="020B0503020204020204" pitchFamily="34" charset="-122"/>
            </a:endParaRPr>
          </a:p>
          <a:p>
            <a:r>
              <a:rPr lang="en-US" altLang="ja-JP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※2.3 </a:t>
            </a:r>
            <a:r>
              <a: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认证</a:t>
            </a:r>
            <a:endParaRPr lang="zh-CN" altLang="en-US" sz="1600" b="1" dirty="0"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微软雅黑" panose="020B0503020204020204" pitchFamily="34" charset="-122"/>
            </a:endParaRPr>
          </a:p>
          <a:p>
            <a:r>
              <a:rPr lang="en-US" altLang="ja-JP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※2.4 </a:t>
            </a:r>
            <a:r>
              <a:rPr lang="zh-CN" altLang="en-US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微软雅黑" panose="020B0503020204020204" pitchFamily="34" charset="-122"/>
              </a:rPr>
              <a:t>品质</a:t>
            </a:r>
            <a:r>
              <a:rPr lang="ja-JP" altLang="zh-CN" sz="1600" b="1" dirty="0">
                <a:solidFill>
                  <a:srgbClr val="004990"/>
                </a:solidFill>
                <a:effectLst/>
                <a:latin typeface="宋体" panose="02010600030101010101" pitchFamily="2" charset="-122"/>
                <a:cs typeface="宋体" panose="02010600030101010101" pitchFamily="2" charset="-122"/>
                <a:sym typeface="+mn-ea"/>
              </a:rPr>
              <a:t>管理</a:t>
            </a:r>
            <a:endParaRPr lang="ja-JP" altLang="zh-CN" sz="1600" b="1" dirty="0"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endParaRPr lang="ja-JP" altLang="ja-JP" sz="1600" b="1" dirty="0">
              <a:solidFill>
                <a:srgbClr val="004990"/>
              </a:solidFill>
              <a:effectLst/>
              <a:latin typeface="宋体" panose="02010600030101010101" pitchFamily="2" charset="-122"/>
              <a:cs typeface="宋体" panose="02010600030101010101" pitchFamily="2" charset="-122"/>
              <a:sym typeface="微软雅黑" panose="020B0503020204020204" pitchFamily="34" charset="-122"/>
            </a:endParaRPr>
          </a:p>
          <a:p>
            <a:endParaRPr lang="en-US" altLang="zh-CN" sz="1600" b="1" dirty="0">
              <a:solidFill>
                <a:srgbClr val="004990"/>
              </a:solidFill>
              <a:effectLst/>
              <a:latin typeface="MS Gothic" panose="020B0609070205080204" charset="-128"/>
              <a:ea typeface="MS Gothic" panose="020B0609070205080204" charset="-128"/>
              <a:cs typeface="MS Gothic" panose="020B0609070205080204" charset="-128"/>
              <a:sym typeface="微软雅黑" panose="020B0503020204020204" pitchFamily="34" charset="-122"/>
            </a:endParaRPr>
          </a:p>
          <a:p>
            <a:endParaRPr lang="en-US" altLang="zh-CN" sz="1600" b="1" dirty="0">
              <a:solidFill>
                <a:srgbClr val="004990"/>
              </a:solidFill>
              <a:effectLst/>
              <a:latin typeface="MS Gothic" panose="020B0609070205080204" charset="-128"/>
              <a:ea typeface="MS Gothic" panose="020B0609070205080204" charset="-128"/>
              <a:cs typeface="MS Gothic" panose="020B0609070205080204" charset="-128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组合 89"/>
          <p:cNvGrpSpPr/>
          <p:nvPr/>
        </p:nvGrpSpPr>
        <p:grpSpPr>
          <a:xfrm>
            <a:off x="146745" y="1031962"/>
            <a:ext cx="8199288" cy="3946766"/>
            <a:chOff x="-50165" y="1069427"/>
            <a:chExt cx="8199288" cy="3946766"/>
          </a:xfr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</p:grpSpPr>
        <p:sp>
          <p:nvSpPr>
            <p:cNvPr id="34" name="Rectangle 152"/>
            <p:cNvSpPr/>
            <p:nvPr/>
          </p:nvSpPr>
          <p:spPr>
            <a:xfrm>
              <a:off x="5724128" y="1165947"/>
              <a:ext cx="912827" cy="640644"/>
            </a:xfrm>
            <a:prstGeom prst="rect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sz="1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刷锡膏</a:t>
              </a:r>
              <a:endParaRPr lang="zh-CN" sz="1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  <p:sp>
          <p:nvSpPr>
            <p:cNvPr id="35" name="Rectangle 156"/>
            <p:cNvSpPr/>
            <p:nvPr/>
          </p:nvSpPr>
          <p:spPr>
            <a:xfrm>
              <a:off x="7236296" y="2309213"/>
              <a:ext cx="912827" cy="597169"/>
            </a:xfrm>
            <a:prstGeom prst="rect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贴片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  <p:sp>
          <p:nvSpPr>
            <p:cNvPr id="37" name="Rectangle 160"/>
            <p:cNvSpPr/>
            <p:nvPr/>
          </p:nvSpPr>
          <p:spPr>
            <a:xfrm>
              <a:off x="5750746" y="2309213"/>
              <a:ext cx="939239" cy="597169"/>
            </a:xfrm>
            <a:prstGeom prst="rect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1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AOI</a:t>
              </a:r>
              <a:endPara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  <p:sp>
          <p:nvSpPr>
            <p:cNvPr id="38" name="Rectangle 166"/>
            <p:cNvSpPr/>
            <p:nvPr/>
          </p:nvSpPr>
          <p:spPr>
            <a:xfrm>
              <a:off x="4351025" y="2302644"/>
              <a:ext cx="908243" cy="597332"/>
            </a:xfrm>
            <a:prstGeom prst="flowChartProcess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回流焊</a:t>
              </a:r>
              <a:endParaRPr lang="zh-CN" altLang="en-US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39" name="Rectangle 169"/>
            <p:cNvSpPr/>
            <p:nvPr/>
          </p:nvSpPr>
          <p:spPr>
            <a:xfrm>
              <a:off x="1187624" y="2283718"/>
              <a:ext cx="1203076" cy="648156"/>
            </a:xfrm>
            <a:prstGeom prst="flowChartDecision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目</a:t>
              </a:r>
              <a:r>
                <a:rPr lang="zh-CN" sz="1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检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  <p:sp>
          <p:nvSpPr>
            <p:cNvPr id="40" name="Rectangle 173"/>
            <p:cNvSpPr/>
            <p:nvPr/>
          </p:nvSpPr>
          <p:spPr>
            <a:xfrm>
              <a:off x="4549725" y="3795886"/>
              <a:ext cx="814363" cy="597169"/>
            </a:xfrm>
            <a:prstGeom prst="rect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打包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43" name="Rectangle 152"/>
            <p:cNvSpPr/>
            <p:nvPr/>
          </p:nvSpPr>
          <p:spPr>
            <a:xfrm>
              <a:off x="2699792" y="1175222"/>
              <a:ext cx="1102349" cy="640645"/>
            </a:xfrm>
            <a:prstGeom prst="rect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sz="1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基板清洁</a:t>
              </a:r>
              <a:endParaRPr lang="zh-CN" sz="1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  <p:sp>
          <p:nvSpPr>
            <p:cNvPr id="44" name="Rectangle 171"/>
            <p:cNvSpPr/>
            <p:nvPr/>
          </p:nvSpPr>
          <p:spPr>
            <a:xfrm>
              <a:off x="1187624" y="3796039"/>
              <a:ext cx="1203076" cy="597169"/>
            </a:xfrm>
            <a:prstGeom prst="flowChartDecision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ja-JP" altLang="en-US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QA</a:t>
              </a:r>
              <a:endParaRPr lang="ja-JP" altLang="en-US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63" name="Rectangle 152"/>
            <p:cNvSpPr/>
            <p:nvPr/>
          </p:nvSpPr>
          <p:spPr>
            <a:xfrm>
              <a:off x="7211943" y="1190543"/>
              <a:ext cx="912827" cy="630864"/>
            </a:xfrm>
            <a:prstGeom prst="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1400" b="1" dirty="0">
                  <a:latin typeface="宋体" panose="02010600030101010101" pitchFamily="2" charset="-122"/>
                  <a:ea typeface="宋体" panose="02010600030101010101" pitchFamily="2" charset="-122"/>
                  <a:cs typeface="MS PGothic" panose="020B0600070205080204" pitchFamily="50" charset="-128"/>
                  <a:sym typeface="+mn-ea"/>
                </a:rPr>
                <a:t>SPI</a:t>
              </a:r>
              <a:endParaRPr lang="en-US" altLang="zh-CN" sz="1400" b="1" dirty="0">
                <a:latin typeface="宋体" panose="02010600030101010101" pitchFamily="2" charset="-122"/>
                <a:ea typeface="宋体" panose="02010600030101010101" pitchFamily="2" charset="-122"/>
                <a:cs typeface="MS PGothic" panose="020B0600070205080204" pitchFamily="50" charset="-128"/>
                <a:sym typeface="+mn-ea"/>
              </a:endParaRPr>
            </a:p>
          </p:txBody>
        </p:sp>
        <p:sp>
          <p:nvSpPr>
            <p:cNvPr id="31" name="Oval 176"/>
            <p:cNvSpPr/>
            <p:nvPr/>
          </p:nvSpPr>
          <p:spPr>
            <a:xfrm>
              <a:off x="7308304" y="3814078"/>
              <a:ext cx="781807" cy="557872"/>
            </a:xfrm>
            <a:prstGeom prst="ellipse">
              <a:avLst/>
            </a:prstGeom>
            <a:gradFill>
              <a:gsLst>
                <a:gs pos="0">
                  <a:srgbClr val="0070C0"/>
                </a:gs>
                <a:gs pos="100000">
                  <a:srgbClr val="034373"/>
                </a:gs>
              </a:gsLst>
              <a:lin ang="5400000" scaled="0"/>
            </a:gradFill>
            <a:ln w="57150" cap="flat" cmpd="sng">
              <a:solidFill>
                <a:srgbClr val="00B0F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marL="342900" lvl="0" indent="-342900" eaLnBrk="1" hangingPunct="1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None/>
              </a:pPr>
              <a:r>
                <a:rPr lang="en-US" altLang="ja-JP" sz="1400" b="1" dirty="0">
                  <a:solidFill>
                    <a:schemeClr val="bg1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PCBA</a:t>
              </a:r>
              <a:endParaRPr lang="en-US" altLang="ja-JP" sz="1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endParaRPr>
            </a:p>
            <a:p>
              <a:pPr marL="342900" lvl="0" indent="-342900" eaLnBrk="1" hangingPunct="1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None/>
              </a:pPr>
              <a:r>
                <a:rPr lang="zh-CN" altLang="ja-JP" sz="1400" b="1" dirty="0">
                  <a:solidFill>
                    <a:schemeClr val="bg1"/>
                  </a:solidFill>
                  <a:latin typeface="宋体" panose="02010600030101010101" pitchFamily="2" charset="-122"/>
                  <a:cs typeface="宋体" panose="02010600030101010101" pitchFamily="2" charset="-122"/>
                </a:rPr>
                <a:t>入库</a:t>
              </a:r>
              <a:endParaRPr lang="zh-CN" altLang="ja-JP" sz="1400" b="1" dirty="0">
                <a:solidFill>
                  <a:schemeClr val="bg1"/>
                </a:solidFill>
                <a:latin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7" name="Rectangle 152"/>
            <p:cNvSpPr/>
            <p:nvPr/>
          </p:nvSpPr>
          <p:spPr>
            <a:xfrm>
              <a:off x="4499992" y="1175223"/>
              <a:ext cx="569751" cy="640644"/>
            </a:xfrm>
            <a:prstGeom prst="rect">
              <a:avLst/>
            </a:prstGeom>
            <a:grp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sz="1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上板</a:t>
              </a:r>
              <a:endParaRPr lang="zh-CN" sz="1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  <p:sp>
          <p:nvSpPr>
            <p:cNvPr id="25" name="Rectangle 152"/>
            <p:cNvSpPr/>
            <p:nvPr/>
          </p:nvSpPr>
          <p:spPr>
            <a:xfrm>
              <a:off x="1228737" y="1168761"/>
              <a:ext cx="912827" cy="640645"/>
            </a:xfrm>
            <a:prstGeom prst="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激光印字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0160000">
              <a:off x="-50165" y="1069427"/>
              <a:ext cx="897890" cy="815340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68" name="Rectangle 173"/>
            <p:cNvSpPr/>
            <p:nvPr/>
          </p:nvSpPr>
          <p:spPr>
            <a:xfrm>
              <a:off x="2987824" y="2309212"/>
              <a:ext cx="606408" cy="597169"/>
            </a:xfrm>
            <a:prstGeom prst="rect">
              <a:avLst/>
            </a:prstGeom>
            <a:grp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ja-JP" sz="1200" b="1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X</a:t>
              </a:r>
              <a:r>
                <a:rPr lang="zh-CN" altLang="ja-JP" sz="1200" b="1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射线</a:t>
              </a:r>
              <a:endParaRPr lang="en-US" altLang="ja-JP" sz="1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zh-CN" altLang="ja-JP" sz="1200" b="1" dirty="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检查</a:t>
              </a:r>
              <a:endParaRPr lang="zh-CN" altLang="ja-JP" sz="1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15" name="Rectangle 166"/>
            <p:cNvSpPr/>
            <p:nvPr/>
          </p:nvSpPr>
          <p:spPr>
            <a:xfrm>
              <a:off x="2987824" y="3795886"/>
              <a:ext cx="908243" cy="597332"/>
            </a:xfrm>
            <a:prstGeom prst="flowChartProcess">
              <a:avLst/>
            </a:prstGeom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  <a:lin ang="5400000" scaled="0"/>
            </a:gra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MS Gothic" panose="020B0609070205080204" charset="-128"/>
                  <a:sym typeface="+mn-ea"/>
                </a:rPr>
                <a:t>性能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cs typeface="MS Gothic" panose="020B0609070205080204" charset="-128"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zh-CN" altLang="ja-JP" sz="1400" b="1" dirty="0">
                  <a:latin typeface="宋体" panose="02010600030101010101" pitchFamily="2" charset="-122"/>
                  <a:ea typeface="宋体" panose="02010600030101010101" pitchFamily="2" charset="-122"/>
                  <a:cs typeface="MS Gothic" panose="020B0609070205080204" charset="-128"/>
                  <a:sym typeface="+mn-ea"/>
                </a:rPr>
                <a:t>测试</a:t>
              </a:r>
              <a:endParaRPr lang="zh-CN" altLang="ja-JP" sz="1400" b="1" dirty="0">
                <a:latin typeface="宋体" panose="02010600030101010101" pitchFamily="2" charset="-122"/>
                <a:ea typeface="宋体" panose="02010600030101010101" pitchFamily="2" charset="-122"/>
                <a:cs typeface="MS Gothic" panose="020B0609070205080204" charset="-128"/>
                <a:sym typeface="+mn-ea"/>
              </a:endParaRPr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2987824" y="4654878"/>
              <a:ext cx="541020" cy="306705"/>
            </a:xfrm>
            <a:prstGeom prst="rect">
              <a:avLst/>
            </a:prstGeom>
            <a:grpFill/>
            <a:ln>
              <a:solidFill>
                <a:srgbClr val="00B0F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CN" altLang="ja-JP" sz="14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全检</a:t>
              </a:r>
              <a:endParaRPr lang="zh-CN" altLang="ja-JP" sz="14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4499992" y="4654878"/>
              <a:ext cx="899160" cy="306705"/>
            </a:xfrm>
            <a:prstGeom prst="rect">
              <a:avLst/>
            </a:prstGeom>
            <a:grpFill/>
            <a:ln>
              <a:solidFill>
                <a:srgbClr val="92D05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CN" altLang="ja-JP" sz="1400" b="1" dirty="0">
                  <a:solidFill>
                    <a:schemeClr val="bg1"/>
                  </a:solidFill>
                  <a:latin typeface="宋体" panose="02010600030101010101" pitchFamily="2" charset="-122"/>
                </a:rPr>
                <a:t>根据需要</a:t>
              </a:r>
              <a:endParaRPr lang="zh-CN" altLang="ja-JP" sz="1400" b="1" dirty="0">
                <a:solidFill>
                  <a:schemeClr val="bg1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89" name="文本框 88"/>
            <p:cNvSpPr txBox="1"/>
            <p:nvPr/>
          </p:nvSpPr>
          <p:spPr>
            <a:xfrm>
              <a:off x="2240403" y="4647893"/>
              <a:ext cx="528320" cy="368300"/>
            </a:xfrm>
            <a:prstGeom prst="rect">
              <a:avLst/>
            </a:prstGeom>
            <a:grpFill/>
            <a:ln>
              <a:solidFill>
                <a:srgbClr val="000000">
                  <a:alpha val="0"/>
                </a:srgb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ja-JP" altLang="en-US" b="1" dirty="0">
                  <a:solidFill>
                    <a:srgbClr val="004990"/>
                  </a:solidFill>
                  <a:latin typeface="宋体" panose="02010600030101010101" pitchFamily="2" charset="-122"/>
                </a:rPr>
                <a:t>注：</a:t>
              </a:r>
              <a:endParaRPr lang="ja-JP" altLang="en-US" b="1" dirty="0">
                <a:solidFill>
                  <a:srgbClr val="004990"/>
                </a:solidFill>
                <a:latin typeface="宋体" panose="02010600030101010101" pitchFamily="2" charset="-122"/>
              </a:endParaRPr>
            </a:p>
          </p:txBody>
        </p:sp>
      </p:grpSp>
      <p:sp>
        <p:nvSpPr>
          <p:cNvPr id="113" name="Rectangle 171"/>
          <p:cNvSpPr/>
          <p:nvPr>
            <p:custDataLst>
              <p:tags r:id="rId2"/>
            </p:custDataLst>
          </p:nvPr>
        </p:nvSpPr>
        <p:spPr>
          <a:xfrm>
            <a:off x="6004560" y="3758565"/>
            <a:ext cx="1056005" cy="596900"/>
          </a:xfrm>
          <a:prstGeom prst="flowChartDecision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algn="ctr"/>
            <a:r>
              <a:rPr lang="zh-CN" altLang="ja-JP" sz="1200" b="1" dirty="0">
                <a:latin typeface="MS PGothic" panose="020B0600070205080204" pitchFamily="50" charset="-128"/>
                <a:ea typeface="宋体" panose="02010600030101010101" pitchFamily="2" charset="-122"/>
                <a:cs typeface="MS PGothic" panose="020B0600070205080204" pitchFamily="50" charset="-128"/>
                <a:sym typeface="+mn-ea"/>
              </a:rPr>
              <a:t>最终检查</a:t>
            </a:r>
            <a:endParaRPr lang="zh-CN" altLang="ja-JP" sz="1200" b="1" dirty="0">
              <a:latin typeface="MS PGothic" panose="020B0600070205080204" pitchFamily="50" charset="-128"/>
              <a:ea typeface="宋体" panose="02010600030101010101" pitchFamily="2" charset="-122"/>
              <a:cs typeface="MS PGothic" panose="020B0600070205080204" pitchFamily="50" charset="-128"/>
              <a:sym typeface="+mn-ea"/>
            </a:endParaRPr>
          </a:p>
        </p:txBody>
      </p:sp>
      <p:sp>
        <p:nvSpPr>
          <p:cNvPr id="17" name="右箭头 16"/>
          <p:cNvSpPr/>
          <p:nvPr>
            <p:custDataLst>
              <p:tags r:id="rId3"/>
            </p:custDataLst>
          </p:nvPr>
        </p:nvSpPr>
        <p:spPr>
          <a:xfrm>
            <a:off x="971550" y="1388110"/>
            <a:ext cx="453390" cy="155575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3" name="右箭头 2"/>
          <p:cNvSpPr/>
          <p:nvPr>
            <p:custDataLst>
              <p:tags r:id="rId4"/>
            </p:custDataLst>
          </p:nvPr>
        </p:nvSpPr>
        <p:spPr>
          <a:xfrm>
            <a:off x="2338070" y="1388110"/>
            <a:ext cx="534035" cy="155575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4" name="右箭头 3"/>
          <p:cNvSpPr/>
          <p:nvPr>
            <p:custDataLst>
              <p:tags r:id="rId5"/>
            </p:custDataLst>
          </p:nvPr>
        </p:nvSpPr>
        <p:spPr>
          <a:xfrm>
            <a:off x="4022725" y="1388110"/>
            <a:ext cx="655955" cy="155575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5" name="右箭头 4"/>
          <p:cNvSpPr/>
          <p:nvPr>
            <p:custDataLst>
              <p:tags r:id="rId6"/>
            </p:custDataLst>
          </p:nvPr>
        </p:nvSpPr>
        <p:spPr>
          <a:xfrm>
            <a:off x="5264150" y="1388110"/>
            <a:ext cx="655955" cy="155575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8" name="右箭头 7"/>
          <p:cNvSpPr/>
          <p:nvPr>
            <p:custDataLst>
              <p:tags r:id="rId7"/>
            </p:custDataLst>
          </p:nvPr>
        </p:nvSpPr>
        <p:spPr>
          <a:xfrm>
            <a:off x="6776720" y="1388110"/>
            <a:ext cx="630555" cy="155575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10" name="右箭头 9"/>
          <p:cNvSpPr/>
          <p:nvPr>
            <p:custDataLst>
              <p:tags r:id="rId8"/>
            </p:custDataLst>
          </p:nvPr>
        </p:nvSpPr>
        <p:spPr>
          <a:xfrm>
            <a:off x="2527935" y="3979545"/>
            <a:ext cx="655955" cy="155575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12" name="右箭头 11"/>
          <p:cNvSpPr/>
          <p:nvPr>
            <p:custDataLst>
              <p:tags r:id="rId9"/>
            </p:custDataLst>
          </p:nvPr>
        </p:nvSpPr>
        <p:spPr>
          <a:xfrm>
            <a:off x="4090035" y="3999230"/>
            <a:ext cx="655955" cy="155575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13" name="右箭头 12"/>
          <p:cNvSpPr/>
          <p:nvPr>
            <p:custDataLst>
              <p:tags r:id="rId10"/>
            </p:custDataLst>
          </p:nvPr>
        </p:nvSpPr>
        <p:spPr>
          <a:xfrm>
            <a:off x="5547360" y="3979545"/>
            <a:ext cx="473075" cy="155575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14" name="右箭头 13"/>
          <p:cNvSpPr/>
          <p:nvPr>
            <p:custDataLst>
              <p:tags r:id="rId11"/>
            </p:custDataLst>
          </p:nvPr>
        </p:nvSpPr>
        <p:spPr>
          <a:xfrm>
            <a:off x="7020560" y="3979545"/>
            <a:ext cx="473075" cy="155575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16" name="右箭头 15"/>
          <p:cNvSpPr/>
          <p:nvPr>
            <p:custDataLst>
              <p:tags r:id="rId12"/>
            </p:custDataLst>
          </p:nvPr>
        </p:nvSpPr>
        <p:spPr>
          <a:xfrm rot="5400000">
            <a:off x="7635240" y="1934210"/>
            <a:ext cx="457835" cy="186690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18" name="右箭头 17"/>
          <p:cNvSpPr/>
          <p:nvPr>
            <p:custDataLst>
              <p:tags r:id="rId13"/>
            </p:custDataLst>
          </p:nvPr>
        </p:nvSpPr>
        <p:spPr>
          <a:xfrm rot="10800000">
            <a:off x="6886575" y="2470150"/>
            <a:ext cx="540385" cy="198120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20" name="右箭头 19"/>
          <p:cNvSpPr/>
          <p:nvPr>
            <p:custDataLst>
              <p:tags r:id="rId14"/>
            </p:custDataLst>
          </p:nvPr>
        </p:nvSpPr>
        <p:spPr>
          <a:xfrm rot="10800000">
            <a:off x="5464175" y="2473960"/>
            <a:ext cx="540385" cy="198120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21" name="右箭头 20"/>
          <p:cNvSpPr/>
          <p:nvPr>
            <p:custDataLst>
              <p:tags r:id="rId15"/>
            </p:custDataLst>
          </p:nvPr>
        </p:nvSpPr>
        <p:spPr>
          <a:xfrm rot="10800000">
            <a:off x="3818890" y="2499995"/>
            <a:ext cx="696595" cy="195580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23" name="右箭头 22"/>
          <p:cNvSpPr/>
          <p:nvPr>
            <p:custDataLst>
              <p:tags r:id="rId16"/>
            </p:custDataLst>
          </p:nvPr>
        </p:nvSpPr>
        <p:spPr>
          <a:xfrm rot="5400000">
            <a:off x="1588135" y="3230880"/>
            <a:ext cx="793750" cy="195580"/>
          </a:xfrm>
          <a:prstGeom prst="rightArrow">
            <a:avLst/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27" name="右箭头 26"/>
          <p:cNvSpPr/>
          <p:nvPr>
            <p:custDataLst>
              <p:tags r:id="rId17"/>
            </p:custDataLst>
          </p:nvPr>
        </p:nvSpPr>
        <p:spPr>
          <a:xfrm rot="10800000">
            <a:off x="2586990" y="2512060"/>
            <a:ext cx="568325" cy="131445"/>
          </a:xfrm>
          <a:prstGeom prst="rightArrow">
            <a:avLst>
              <a:gd name="adj1" fmla="val 69026"/>
              <a:gd name="adj2" fmla="val 50000"/>
            </a:avLst>
          </a:prstGeom>
          <a:solidFill>
            <a:srgbClr val="004990"/>
          </a:solidFill>
          <a:ln>
            <a:solidFill>
              <a:srgbClr val="0049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MS PGothic" panose="020B0600070205080204" pitchFamily="50" charset="-128"/>
              <a:ea typeface="MS PGothic" panose="020B0600070205080204" pitchFamily="50" charset="-128"/>
            </a:endParaRPr>
          </a:p>
        </p:txBody>
      </p:sp>
      <p:sp>
        <p:nvSpPr>
          <p:cNvPr id="11" name="标题 5"/>
          <p:cNvSpPr>
            <a:spLocks noGrp="1"/>
          </p:cNvSpPr>
          <p:nvPr>
            <p:custDataLst>
              <p:tags r:id="rId18"/>
            </p:custDataLst>
          </p:nvPr>
        </p:nvSpPr>
        <p:spPr>
          <a:xfrm>
            <a:off x="227330" y="170180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2.1.1----SMT</a:t>
            </a:r>
            <a:r>
              <a:rPr lang="ja-JP" altLang="zh-CN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工程</a:t>
            </a:r>
            <a:r>
              <a:rPr lang="zh-CN" altLang="ja-JP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图</a:t>
            </a:r>
            <a:endParaRPr lang="zh-CN" altLang="ja-JP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467360" y="848995"/>
          <a:ext cx="7717790" cy="3604260"/>
        </p:xfrm>
        <a:graphic>
          <a:graphicData uri="http://schemas.openxmlformats.org/drawingml/2006/table">
            <a:tbl>
              <a:tblPr/>
              <a:tblGrid>
                <a:gridCol w="981075"/>
                <a:gridCol w="787400"/>
                <a:gridCol w="855980"/>
                <a:gridCol w="897255"/>
                <a:gridCol w="866140"/>
                <a:gridCol w="862965"/>
                <a:gridCol w="737235"/>
                <a:gridCol w="800100"/>
                <a:gridCol w="929640"/>
              </a:tblGrid>
              <a:tr h="3486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ja-JP" sz="1000" b="1" spc="12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设备类别</a:t>
                      </a:r>
                      <a:endParaRPr lang="zh-CN" altLang="ja-JP" sz="1000" b="1" spc="12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000" b="1" u="none" strike="noStrike" cap="none" spc="12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 LINE</a:t>
                      </a:r>
                      <a:endParaRPr kumimoji="0" lang="en-US" altLang="zh-CN" sz="1000" b="1" u="none" strike="noStrike" cap="none" spc="12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000" b="1" u="none" strike="noStrike" cap="none" spc="12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B LINE</a:t>
                      </a:r>
                      <a:endParaRPr kumimoji="0" lang="en-US" altLang="zh-CN" sz="1000" b="1" u="none" strike="noStrike" cap="none" spc="12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000" b="1" u="none" strike="noStrike" cap="none" spc="12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 LINE</a:t>
                      </a:r>
                      <a:endParaRPr kumimoji="0" lang="en-US" altLang="zh-CN" sz="1000" b="1" u="none" strike="noStrike" cap="none" spc="12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000" b="1" u="none" strike="noStrike" cap="none" spc="12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 LINE</a:t>
                      </a:r>
                      <a:endParaRPr kumimoji="0" lang="en-US" altLang="zh-CN" sz="1000" b="1" u="none" strike="noStrike" cap="none" spc="12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spc="12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E LINE</a:t>
                      </a:r>
                      <a:endParaRPr lang="en-US" altLang="zh-CN" sz="1000" b="1" spc="12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1" u="none" strike="noStrike" cap="none" spc="12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F LINE</a:t>
                      </a:r>
                      <a:endParaRPr kumimoji="0" lang="en-US" altLang="zh-CN" sz="1000" b="1" u="none" strike="noStrike" cap="none" spc="12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00" b="1" spc="12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G LINE</a:t>
                      </a:r>
                      <a:endParaRPr lang="en-US" altLang="zh-CN" sz="1000" b="1" spc="12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US" altLang="zh-CN" sz="1000" b="1" u="none" strike="noStrike" cap="none" spc="120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H LINE</a:t>
                      </a:r>
                      <a:endParaRPr kumimoji="0" lang="en-US" altLang="zh-CN" sz="1000" b="1" u="none" strike="noStrike" cap="none" spc="120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/>
                    </a:solidFill>
                  </a:tcPr>
                </a:tc>
              </a:tr>
              <a:tr h="412750"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ja-JP" sz="1000" b="1" spc="6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自动送料机</a:t>
                      </a:r>
                      <a:endParaRPr lang="zh-CN" altLang="ja-JP" sz="1000" b="1" spc="6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Long Stars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Long Stars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Long Stars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Long Stars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Long Stars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Long Stars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Long Stars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Long Stars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86105"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ja-JP" sz="1000" b="1" spc="6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锡膏印刷机</a:t>
                      </a:r>
                      <a:endParaRPr kumimoji="0" lang="zh-CN" altLang="ja-JP" sz="1000" b="1" i="0" u="none" strike="noStrike" cap="none" spc="6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</a:rPr>
                        <a:t>GKG-G5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</a:rPr>
                        <a:t>GKG-G5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</a:rPr>
                        <a:t>GKG-G5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</a:rPr>
                        <a:t>GKG-G5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</a:rPr>
                        <a:t>GKG-G5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</a:rPr>
                        <a:t>GKG-G5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</a:rPr>
                        <a:t>GKG-G5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</a:rPr>
                        <a:t>GKG-G5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2750">
                <a:tc>
                  <a:txBody>
                    <a:bodyPr/>
                    <a:p>
                      <a:pPr marL="0" marR="0" lvl="0" indent="0" algn="ctr" defTabSz="914400" rtl="0" eaLnBrk="0" fontAlgn="ctr" latinLnBrk="0" hangingPunct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altLang="zh-CN" sz="1000" b="1" spc="6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SPI</a:t>
                      </a:r>
                      <a:r>
                        <a:rPr lang="zh-CN" altLang="en-US" sz="1000" b="1" spc="6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检测机</a:t>
                      </a:r>
                      <a:endParaRPr kumimoji="0" lang="zh-CN" altLang="en-US" sz="1000" b="1" i="0" u="none" strike="noStrike" cap="none" spc="6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07950" marR="107950" marT="63500" marB="63500" anchor="ctr" horzOverflow="overflow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ja-JP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振华兴</a:t>
                      </a:r>
                      <a:endParaRPr lang="zh-CN" altLang="ja-JP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VCTA-V850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振华兴</a:t>
                      </a:r>
                      <a:endParaRPr lang="en-US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VCTA-V850</a:t>
                      </a:r>
                      <a:endParaRPr lang="en-US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振华兴</a:t>
                      </a:r>
                      <a:endParaRPr lang="en-US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VCTA-V850</a:t>
                      </a:r>
                      <a:endParaRPr lang="en-US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iHORRY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iHORRY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iHORRY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iHORRY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iHORRY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4767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贴片机</a:t>
                      </a:r>
                      <a:r>
                        <a:rPr 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Ⅰ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YAMAHA</a:t>
                      </a: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</a:rPr>
                        <a:t> YSM20R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YAMAHA </a:t>
                      </a:r>
                      <a:endParaRPr 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YS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24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YAMAHA </a:t>
                      </a:r>
                      <a:endParaRPr 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Y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G12F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ja-JP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富士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NXTⅢ*6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ja-JP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富士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NXTⅢ*6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ja-JP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富士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NXTⅢ*6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ja-JP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富士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NXTⅢ*6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ja-JP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富士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NXTⅢ*6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1965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贴片机</a:t>
                      </a:r>
                      <a:r>
                        <a:rPr 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Ⅱ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YAMAHA YSM10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YAMAHA </a:t>
                      </a:r>
                      <a:endParaRPr 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Y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G12F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YAMAHA </a:t>
                      </a:r>
                      <a:endParaRPr 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Y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  <a:sym typeface="+mn-ea"/>
                        </a:rPr>
                        <a:t>G12F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ja-JP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富士</a:t>
                      </a:r>
                      <a:r>
                        <a:rPr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NXT</a:t>
                      </a:r>
                      <a:r>
                        <a:rPr 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M6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ja-JP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富士</a:t>
                      </a:r>
                      <a:r>
                        <a:rPr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NXT</a:t>
                      </a:r>
                      <a:r>
                        <a:rPr 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M6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ja-JP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富士</a:t>
                      </a:r>
                      <a:r>
                        <a:rPr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NXT</a:t>
                      </a:r>
                      <a:r>
                        <a:rPr 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M6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ja-JP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富士</a:t>
                      </a:r>
                      <a:r>
                        <a:rPr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NXT</a:t>
                      </a:r>
                      <a:r>
                        <a:rPr 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M6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ja-JP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富士</a:t>
                      </a:r>
                      <a:r>
                        <a:rPr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NXT</a:t>
                      </a:r>
                      <a:r>
                        <a:rPr 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M6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82600">
                <a:tc>
                  <a:txBody>
                    <a:bodyPr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PGothic" panose="020B0600070205080204" pitchFamily="50" charset="-128"/>
                        </a:rPr>
                        <a:t>回流焊</a:t>
                      </a:r>
                      <a:endParaRPr 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PGothic" panose="020B0600070205080204" pitchFamily="50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 CR-1002-N（</a:t>
                      </a: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宋体" panose="02010600030101010101" pitchFamily="2" charset="-122"/>
                        </a:rPr>
                        <a:t>N2</a:t>
                      </a:r>
                      <a:r>
                        <a:rPr lang="zh-CN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）</a:t>
                      </a:r>
                      <a:endParaRPr lang="zh-CN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JTR-1000II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JTR-1000II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JTR-1000II</a:t>
                      </a:r>
                      <a:endParaRPr lang="en-US" altLang="zh-CN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18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AOI</a:t>
                      </a:r>
                      <a:endParaRPr lang="en-US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charset="-128"/>
                          <a:sym typeface="+mn-ea"/>
                        </a:rPr>
                        <a:t> </a:t>
                      </a: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charset="-128"/>
                        </a:rPr>
                        <a:t> VCTA-S810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Gothic" panose="020B0609070205080204" charset="-128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MS Gothic" panose="020B0609070205080204" charset="-128"/>
                          <a:sym typeface="+mn-ea"/>
                        </a:rPr>
                        <a:t> VCTA-D820</a:t>
                      </a:r>
                      <a:endParaRPr lang="zh-CN" altLang="en-US" sz="10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MS Gothic" panose="020B0609070205080204" charset="-128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iHORRY</a:t>
                      </a:r>
                      <a:endParaRPr lang="en-US" altLang="zh-CN" sz="1000" b="1" spc="6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iHORRY</a:t>
                      </a:r>
                      <a:endParaRPr lang="en-US" altLang="zh-CN" sz="1000" b="1" spc="6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cPr marL="12700" marR="12700" marT="12700" vert="horz" anchor="ctr" anchorCtr="0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圆角矩形 1"/>
          <p:cNvSpPr/>
          <p:nvPr/>
        </p:nvSpPr>
        <p:spPr>
          <a:xfrm>
            <a:off x="7668260" y="4660265"/>
            <a:ext cx="1367790" cy="43180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2000" b="1" i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</a:rPr>
              <a:t>FUYUAN</a:t>
            </a:r>
            <a:endParaRPr lang="en-US" altLang="zh-CN" sz="2000" b="1" i="1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</a:endParaRPr>
          </a:p>
        </p:txBody>
      </p:sp>
      <p:sp>
        <p:nvSpPr>
          <p:cNvPr id="11" name="标题 5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27330" y="123190"/>
            <a:ext cx="8916670" cy="455295"/>
          </a:xfrm>
          <a:prstGeom prst="rect">
            <a:avLst/>
          </a:prstGeom>
          <a:solidFill>
            <a:srgbClr val="004990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2.1.2----SMT</a:t>
            </a:r>
            <a:r>
              <a:rPr lang="ja-JP" altLang="en-US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珠海</a:t>
            </a:r>
            <a:r>
              <a:rPr lang="zh-CN" altLang="ja-JP" sz="2400" b="1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工厂产线</a:t>
            </a:r>
            <a:endParaRPr lang="zh-CN" altLang="ja-JP" sz="2400" b="1" dirty="0">
              <a:solidFill>
                <a:schemeClr val="bg1"/>
              </a:solidFill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UNIT_TABLE_BEAUTIFY" val="smartTable{efa0bf72-0dde-43df-84c8-8d92108276a6}"/>
  <p:tag name="TABLE_ENDDRAG_ORIGIN_RECT" val="651*312"/>
  <p:tag name="TABLE_ENDDRAG_RECT" val="46*65*651*312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TABLE_ENDDRAG_ORIGIN_RECT" val="658*97"/>
  <p:tag name="TABLE_ENDDRAG_RECT" val="14*129*658*97"/>
</p:tagLst>
</file>

<file path=ppt/tags/tag151.xml><?xml version="1.0" encoding="utf-8"?>
<p:tagLst xmlns:p="http://schemas.openxmlformats.org/presentationml/2006/main">
  <p:tag name="KSO_WM_UNIT_PLACING_PICTURE_USER_VIEWPORT" val="{&quot;height&quot;:2172.499212598425,&quot;width&quot;:4362.500787401575}"/>
  <p:tag name="KSO_WM_BEAUTIFY_FLAG" val=""/>
</p:tagLst>
</file>

<file path=ppt/tags/tag152.xml><?xml version="1.0" encoding="utf-8"?>
<p:tagLst xmlns:p="http://schemas.openxmlformats.org/presentationml/2006/main">
  <p:tag name="KSO_WPP_MARK_KEY" val="bc61fcd3-a1a0-4712-bc6b-45fd821135c1"/>
  <p:tag name="COMMONDATA" val="eyJoZGlkIjoiNGNhYTJkNTMyZGM4MTA3ZjgzMzZiNTk4NDkzYTgzMmIifQ=="/>
  <p:tag name="commondata" val="eyJoZGlkIjoiMzhhOThlNzZiYmU3YTg5YWRlOWRjYjJlNGJlOWI4ZGYifQ==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TABLE_ENDDRAG_ORIGIN_RECT" val="25*83"/>
  <p:tag name="TABLE_ENDDRAG_RECT" val="204*197*25*83"/>
</p:tagLst>
</file>

<file path=ppt/tags/tag44.xml><?xml version="1.0" encoding="utf-8"?>
<p:tagLst xmlns:p="http://schemas.openxmlformats.org/presentationml/2006/main">
  <p:tag name="TABLE_ENDDRAG_ORIGIN_RECT" val="30*82"/>
  <p:tag name="TABLE_ENDDRAG_RECT" val="488*194*30*82"/>
</p:tagLst>
</file>

<file path=ppt/tags/tag45.xml><?xml version="1.0" encoding="utf-8"?>
<p:tagLst xmlns:p="http://schemas.openxmlformats.org/presentationml/2006/main">
  <p:tag name="TABLE_ENDDRAG_ORIGIN_RECT" val="25*81"/>
  <p:tag name="TABLE_ENDDRAG_RECT" val="565*196*25*81"/>
</p:tagLst>
</file>

<file path=ppt/tags/tag46.xml><?xml version="1.0" encoding="utf-8"?>
<p:tagLst xmlns:p="http://schemas.openxmlformats.org/presentationml/2006/main">
  <p:tag name="TABLE_ENDDRAG_ORIGIN_RECT" val="25*84"/>
  <p:tag name="TABLE_ENDDRAG_RECT" val="97*196*25*84"/>
</p:tagLst>
</file>

<file path=ppt/tags/tag47.xml><?xml version="1.0" encoding="utf-8"?>
<p:tagLst xmlns:p="http://schemas.openxmlformats.org/presentationml/2006/main">
  <p:tag name="TABLE_ENDDRAG_ORIGIN_RECT" val="25*78"/>
  <p:tag name="TABLE_ENDDRAG_RECT" val="258*197*25*78"/>
</p:tagLst>
</file>

<file path=ppt/tags/tag48.xml><?xml version="1.0" encoding="utf-8"?>
<p:tagLst xmlns:p="http://schemas.openxmlformats.org/presentationml/2006/main">
  <p:tag name="TABLE_ENDDRAG_ORIGIN_RECT" val="25*79"/>
  <p:tag name="TABLE_ENDDRAG_RECT" val="341*196*25*80"/>
</p:tagLst>
</file>

<file path=ppt/tags/tag49.xml><?xml version="1.0" encoding="utf-8"?>
<p:tagLst xmlns:p="http://schemas.openxmlformats.org/presentationml/2006/main">
  <p:tag name="TABLE_ENDDRAG_ORIGIN_RECT" val="25*84"/>
  <p:tag name="TABLE_ENDDRAG_RECT" val="97*196*25*84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TABLE_ENDDRAG_ORIGIN_RECT" val="25*84"/>
  <p:tag name="TABLE_ENDDRAG_RECT" val="97*196*25*84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TABLE_ENDDRAG_ORIGIN_RECT" val="607*283"/>
  <p:tag name="TABLE_ENDDRAG_RECT" val="36*66*607*283"/>
  <p:tag name="KSO_WM_UNIT_TABLE_BEAUTIFY" val="smartTable{9c10e8e8-1d29-4892-966e-63e884b8fe9a}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276">
      <a:dk1>
        <a:sysClr val="windowText" lastClr="000000"/>
      </a:dk1>
      <a:lt1>
        <a:sysClr val="window" lastClr="FFFFFF"/>
      </a:lt1>
      <a:dk2>
        <a:srgbClr val="7F7F7F"/>
      </a:dk2>
      <a:lt2>
        <a:srgbClr val="7F7F7F"/>
      </a:lt2>
      <a:accent1>
        <a:srgbClr val="C00002"/>
      </a:accent1>
      <a:accent2>
        <a:srgbClr val="C00002"/>
      </a:accent2>
      <a:accent3>
        <a:srgbClr val="C00002"/>
      </a:accent3>
      <a:accent4>
        <a:srgbClr val="C00002"/>
      </a:accent4>
      <a:accent5>
        <a:srgbClr val="808080"/>
      </a:accent5>
      <a:accent6>
        <a:srgbClr val="808080"/>
      </a:accent6>
      <a:hlink>
        <a:srgbClr val="FFFFFF"/>
      </a:hlink>
      <a:folHlink>
        <a:srgbClr val="FFFFFF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3518</Words>
  <Application>WPS 演示</Application>
  <PresentationFormat>全屏显示(16:9)</PresentationFormat>
  <Paragraphs>844</Paragraphs>
  <Slides>33</Slides>
  <Notes>31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33</vt:i4>
      </vt:variant>
    </vt:vector>
  </HeadingPairs>
  <TitlesOfParts>
    <vt:vector size="52" baseType="lpstr">
      <vt:lpstr>Arial</vt:lpstr>
      <vt:lpstr>宋体</vt:lpstr>
      <vt:lpstr>Wingdings</vt:lpstr>
      <vt:lpstr>Calibri</vt:lpstr>
      <vt:lpstr>Calibri</vt:lpstr>
      <vt:lpstr>微软雅黑</vt:lpstr>
      <vt:lpstr>MS PGothic</vt:lpstr>
      <vt:lpstr>MS Gothic</vt:lpstr>
      <vt:lpstr>Arial</vt:lpstr>
      <vt:lpstr>Microsoft YaHei UI</vt:lpstr>
      <vt:lpstr>Arial Unicode MS</vt:lpstr>
      <vt:lpstr>Calibri Light</vt:lpstr>
      <vt:lpstr>黑体</vt:lpstr>
      <vt:lpstr>Times New Roman</vt:lpstr>
      <vt:lpstr>PMingLiU</vt:lpstr>
      <vt:lpstr>方正粗黑宋简体</vt:lpstr>
      <vt:lpstr>PMingLiU-ExtB</vt:lpstr>
      <vt:lpstr>Office Theme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专业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http://www.ypppt.com/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WPS_1672310525</cp:lastModifiedBy>
  <cp:revision>2251</cp:revision>
  <cp:lastPrinted>2019-04-18T03:06:00Z</cp:lastPrinted>
  <dcterms:created xsi:type="dcterms:W3CDTF">2015-04-24T01:01:00Z</dcterms:created>
  <dcterms:modified xsi:type="dcterms:W3CDTF">2025-12-22T07:30:12Z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36D82DD9A0E9476B9FC4D61FF6D9CCDE_13</vt:lpwstr>
  </property>
</Properties>
</file>