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7" r:id="rId3"/>
  </p:sldMasterIdLst>
  <p:notesMasterIdLst>
    <p:notesMasterId r:id="rId5"/>
  </p:notesMasterIdLst>
  <p:sldIdLst>
    <p:sldId id="500" r:id="rId4"/>
    <p:sldId id="319" r:id="rId6"/>
    <p:sldId id="503" r:id="rId7"/>
    <p:sldId id="502" r:id="rId8"/>
    <p:sldId id="524" r:id="rId9"/>
    <p:sldId id="588" r:id="rId10"/>
    <p:sldId id="329" r:id="rId11"/>
    <p:sldId id="625" r:id="rId12"/>
    <p:sldId id="506" r:id="rId13"/>
    <p:sldId id="523" r:id="rId14"/>
    <p:sldId id="508" r:id="rId15"/>
    <p:sldId id="507" r:id="rId16"/>
    <p:sldId id="509" r:id="rId17"/>
    <p:sldId id="510" r:id="rId18"/>
    <p:sldId id="511" r:id="rId19"/>
    <p:sldId id="514" r:id="rId20"/>
    <p:sldId id="529" r:id="rId21"/>
    <p:sldId id="512" r:id="rId22"/>
    <p:sldId id="531" r:id="rId23"/>
    <p:sldId id="386" r:id="rId24"/>
    <p:sldId id="443" r:id="rId25"/>
    <p:sldId id="444" r:id="rId26"/>
    <p:sldId id="570" r:id="rId27"/>
    <p:sldId id="569" r:id="rId28"/>
    <p:sldId id="453" r:id="rId29"/>
    <p:sldId id="472" r:id="rId30"/>
    <p:sldId id="532" r:id="rId31"/>
    <p:sldId id="669" r:id="rId32"/>
    <p:sldId id="668" r:id="rId33"/>
    <p:sldId id="667" r:id="rId34"/>
    <p:sldId id="671" r:id="rId35"/>
    <p:sldId id="662" r:id="rId36"/>
    <p:sldId id="663" r:id="rId37"/>
    <p:sldId id="664" r:id="rId38"/>
    <p:sldId id="665" r:id="rId39"/>
    <p:sldId id="666" r:id="rId40"/>
    <p:sldId id="670" r:id="rId41"/>
    <p:sldId id="660" r:id="rId42"/>
    <p:sldId id="672" r:id="rId43"/>
  </p:sldIdLst>
  <p:sldSz cx="12192000" cy="6858000"/>
  <p:notesSz cx="6858000" cy="9144000"/>
  <p:custDataLst>
    <p:tags r:id="rId4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4" userDrawn="1">
          <p15:clr>
            <a:srgbClr val="A4A3A4"/>
          </p15:clr>
        </p15:guide>
        <p15:guide id="2" pos="385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mes Conard" initials="JC" lastIdx="3" clrIdx="0"/>
  <p:cmAuthor id="1" name="allen.xiongyuanping" initials="a"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00000"/>
    <a:srgbClr val="8F0014"/>
    <a:srgbClr val="F2DCDB"/>
    <a:srgbClr val="C0504D"/>
    <a:srgbClr val="595959"/>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47" autoAdjust="0"/>
  </p:normalViewPr>
  <p:slideViewPr>
    <p:cSldViewPr snapToGrid="0" showGuides="1">
      <p:cViewPr varScale="1">
        <p:scale>
          <a:sx n="61" d="100"/>
          <a:sy n="61" d="100"/>
        </p:scale>
        <p:origin x="-552" y="-78"/>
      </p:cViewPr>
      <p:guideLst>
        <p:guide orient="horz" pos="2164"/>
        <p:guide pos="3859"/>
      </p:guideLst>
    </p:cSldViewPr>
  </p:slideViewPr>
  <p:outlineViewPr>
    <p:cViewPr>
      <p:scale>
        <a:sx n="33" d="100"/>
        <a:sy n="33" d="100"/>
      </p:scale>
      <p:origin x="252" y="0"/>
    </p:cViewPr>
  </p:outlineViewPr>
  <p:notesTextViewPr>
    <p:cViewPr>
      <p:scale>
        <a:sx n="1" d="1"/>
        <a:sy n="1" d="1"/>
      </p:scale>
      <p:origin x="0" y="0"/>
    </p:cViewPr>
  </p:notesTextViewPr>
  <p:sorterViewPr>
    <p:cViewPr varScale="1">
      <p:scale>
        <a:sx n="100" d="100"/>
        <a:sy n="100" d="100"/>
      </p:scale>
      <p:origin x="0" y="13728"/>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8" Type="http://schemas.openxmlformats.org/officeDocument/2006/relationships/tags" Target="tags/tag9.xml"/><Relationship Id="rId47" Type="http://schemas.openxmlformats.org/officeDocument/2006/relationships/commentAuthors" Target="commentAuthors.xml"/><Relationship Id="rId46" Type="http://schemas.openxmlformats.org/officeDocument/2006/relationships/tableStyles" Target="tableStyles.xml"/><Relationship Id="rId45" Type="http://schemas.openxmlformats.org/officeDocument/2006/relationships/viewProps" Target="viewProps.xml"/><Relationship Id="rId44" Type="http://schemas.openxmlformats.org/officeDocument/2006/relationships/presProps" Target="presProps.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152749-55FB-4192-B694-A3C94997CF1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2C795B-06CF-4030-BA8B-C1E82717B25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32C795B-06CF-4030-BA8B-C1E82717B251}"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509838" y="1909763"/>
            <a:ext cx="9158288" cy="5153025"/>
          </a:xfrm>
        </p:spPr>
      </p:sp>
      <p:sp>
        <p:nvSpPr>
          <p:cNvPr id="3" name="备注占位符 2"/>
          <p:cNvSpPr>
            <a:spLocks noGrp="1"/>
          </p:cNvSpPr>
          <p:nvPr>
            <p:ph type="body" idx="1"/>
          </p:nvPr>
        </p:nvSpPr>
        <p:spPr/>
        <p:txBody>
          <a:bodyPr/>
          <a:lstStyle/>
          <a:p>
            <a:r>
              <a:rPr lang="zh-CN" altLang="en-US" dirty="0"/>
              <a:t>www.515ppt.com</a:t>
            </a:r>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32C795B-06CF-4030-BA8B-C1E82717B251}"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32C795B-06CF-4030-BA8B-C1E82717B251}"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32C795B-06CF-4030-BA8B-C1E82717B251}"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32C795B-06CF-4030-BA8B-C1E82717B251}"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32C795B-06CF-4030-BA8B-C1E82717B251}"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509838" y="1909763"/>
            <a:ext cx="9158288" cy="5153025"/>
          </a:xfrm>
        </p:spPr>
      </p:sp>
      <p:sp>
        <p:nvSpPr>
          <p:cNvPr id="3" name="备注占位符 2"/>
          <p:cNvSpPr>
            <a:spLocks noGrp="1"/>
          </p:cNvSpPr>
          <p:nvPr>
            <p:ph type="body" idx="1"/>
          </p:nvPr>
        </p:nvSpPr>
        <p:spPr/>
        <p:txBody>
          <a:bodyPr/>
          <a:lstStyle/>
          <a:p>
            <a:r>
              <a:rPr lang="zh-CN" altLang="en-US" dirty="0"/>
              <a:t>www.515ppt.com</a:t>
            </a:r>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509838" y="1909763"/>
            <a:ext cx="9158288" cy="5153025"/>
          </a:xfrm>
        </p:spPr>
      </p:sp>
      <p:sp>
        <p:nvSpPr>
          <p:cNvPr id="3" name="备注占位符 2"/>
          <p:cNvSpPr>
            <a:spLocks noGrp="1"/>
          </p:cNvSpPr>
          <p:nvPr>
            <p:ph type="body" idx="1"/>
          </p:nvPr>
        </p:nvSpPr>
        <p:spPr/>
        <p:txBody>
          <a:bodyPr/>
          <a:lstStyle/>
          <a:p>
            <a:r>
              <a:rPr lang="zh-CN" altLang="en-US" dirty="0"/>
              <a:t>www.515ppt.com</a:t>
            </a:r>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60C4ABA2-4167-43F5-88C6-1B75F4F5E1BA}"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BCD23B0-7400-43A5-BE72-1A05C936947F}"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1C7C6984-2A17-4D49-A6D9-D87B484E5D9F}"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BCD23B0-7400-43A5-BE72-1A05C936947F}"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2"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3"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1144BAD3-FBEA-4FBC-A9D0-F3139004779A}"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BCD23B0-7400-43A5-BE72-1A05C936947F}"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609600" y="6356504"/>
            <a:ext cx="2844800" cy="363954"/>
          </a:xfrm>
        </p:spPr>
        <p:txBody>
          <a:bodyPr/>
          <a:lstStyle>
            <a:lvl1pPr fontAlgn="auto">
              <a:lnSpc>
                <a:spcPct val="100000"/>
              </a:lnSpc>
              <a:spcBef>
                <a:spcPts val="0"/>
              </a:spcBef>
              <a:spcAft>
                <a:spcPts val="0"/>
              </a:spcAft>
              <a:defRPr b="0">
                <a:latin typeface="+mn-lt"/>
                <a:ea typeface="+mn-ea"/>
              </a:defRPr>
            </a:lvl1pPr>
          </a:lstStyle>
          <a:p>
            <a:pPr>
              <a:defRPr/>
            </a:pPr>
            <a:fld id="{C2D98F4D-1BDB-4716-A072-EF6D89088527}" type="datetime1">
              <a:rPr lang="zh-CN" altLang="en-US" smtClean="0"/>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0C062515-1933-404B-A6ED-7E99749499B3}" type="slidenum">
              <a:rPr lang="zh-CN" altLang="en-US"/>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仅标题">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609600" y="6356512"/>
            <a:ext cx="2844800" cy="366071"/>
          </a:xfrm>
          <a:prstGeom prst="rect">
            <a:avLst/>
          </a:prstGeom>
        </p:spPr>
        <p:txBody>
          <a:bodyPr/>
          <a:lstStyle>
            <a:lvl1pPr eaLnBrk="1" fontAlgn="auto" hangingPunct="1">
              <a:lnSpc>
                <a:spcPct val="100000"/>
              </a:lnSpc>
              <a:spcBef>
                <a:spcPts val="0"/>
              </a:spcBef>
              <a:spcAft>
                <a:spcPts val="0"/>
              </a:spcAft>
              <a:defRPr b="0">
                <a:solidFill>
                  <a:prstClr val="black"/>
                </a:solidFill>
                <a:latin typeface="+mn-lt"/>
                <a:ea typeface="+mn-ea"/>
              </a:defRPr>
            </a:lvl1pPr>
          </a:lstStyle>
          <a:p>
            <a:pPr>
              <a:defRPr/>
            </a:pPr>
            <a:fld id="{11F3AC2D-89BE-4738-A741-A99B62F96F50}" type="datetime1">
              <a:rPr lang="zh-CN" altLang="en-US" smtClean="0"/>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fld id="{1A76BD9F-5BE9-4275-AFA0-2F8DC0BDCD98}" type="slidenum">
              <a:rPr lang="zh-CN" altLang="en-US"/>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3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609600" y="6356512"/>
            <a:ext cx="2844800" cy="366071"/>
          </a:xfrm>
          <a:prstGeom prst="rect">
            <a:avLst/>
          </a:prstGeom>
        </p:spPr>
        <p:txBody>
          <a:bodyPr/>
          <a:lstStyle>
            <a:lvl1pPr eaLnBrk="1" fontAlgn="auto" hangingPunct="1">
              <a:lnSpc>
                <a:spcPct val="100000"/>
              </a:lnSpc>
              <a:spcBef>
                <a:spcPts val="0"/>
              </a:spcBef>
              <a:spcAft>
                <a:spcPts val="0"/>
              </a:spcAft>
              <a:defRPr b="0">
                <a:solidFill>
                  <a:prstClr val="black"/>
                </a:solidFill>
                <a:latin typeface="+mn-lt"/>
                <a:ea typeface="+mn-ea"/>
              </a:defRPr>
            </a:lvl1pPr>
          </a:lstStyle>
          <a:p>
            <a:pPr>
              <a:defRPr/>
            </a:pPr>
            <a:fld id="{97FED80A-ED82-454C-9132-F2339A0931B2}" type="datetime1">
              <a:rPr lang="zh-CN" altLang="en-US" smtClean="0"/>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fld id="{1A76BD9F-5BE9-4275-AFA0-2F8DC0BDCD98}" type="slidenum">
              <a:rPr lang="zh-CN" altLang="en-US"/>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DC48B7AC-300E-463F-9E23-4EB78ED7D047}"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rcRect t="27356" b="55527"/>
          <a:stretch>
            <a:fillRect/>
          </a:stretch>
        </p:blipFill>
        <p:spPr>
          <a:xfrm>
            <a:off x="-1" y="0"/>
            <a:ext cx="12192001" cy="6858000"/>
          </a:xfrm>
          <a:prstGeom prst="rect">
            <a:avLst/>
          </a:prstGeom>
        </p:spPr>
      </p:pic>
    </p:spTree>
  </p:cSld>
  <p:clrMapOvr>
    <a:masterClrMapping/>
  </p:clrMapOvr>
  <p:transition spd="slow" advTm="0">
    <p:wipe dir="r"/>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23E4FE39-6FB4-4E87-B3F0-30677C9E6002}"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rcRect t="27356" b="55527"/>
          <a:stretch>
            <a:fillRect/>
          </a:stretch>
        </p:blipFill>
        <p:spPr>
          <a:xfrm>
            <a:off x="-1" y="0"/>
            <a:ext cx="12192001" cy="6858000"/>
          </a:xfrm>
          <a:prstGeom prst="rect">
            <a:avLst/>
          </a:prstGeom>
        </p:spPr>
      </p:pic>
    </p:spTree>
  </p:cSld>
  <p:clrMapOvr>
    <a:masterClrMapping/>
  </p:clrMapOvr>
  <p:transition spd="slow" advTm="0">
    <p:wipe dir="r"/>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grpSp>
        <p:nvGrpSpPr>
          <p:cNvPr id="6" name="组合 5"/>
          <p:cNvGrpSpPr/>
          <p:nvPr userDrawn="1"/>
        </p:nvGrpSpPr>
        <p:grpSpPr>
          <a:xfrm>
            <a:off x="-54769" y="6019800"/>
            <a:ext cx="12627769" cy="883958"/>
            <a:chOff x="-54769" y="5829300"/>
            <a:chExt cx="13885070" cy="1078877"/>
          </a:xfrm>
        </p:grpSpPr>
        <p:grpSp>
          <p:nvGrpSpPr>
            <p:cNvPr id="7" name="组合 6"/>
            <p:cNvGrpSpPr/>
            <p:nvPr/>
          </p:nvGrpSpPr>
          <p:grpSpPr>
            <a:xfrm>
              <a:off x="-54769" y="5943601"/>
              <a:ext cx="4641974" cy="950790"/>
              <a:chOff x="-54770" y="4178805"/>
              <a:chExt cx="12317593" cy="2735626"/>
            </a:xfrm>
          </p:grpSpPr>
          <p:sp>
            <p:nvSpPr>
              <p:cNvPr id="28" name="等腰三角形 2"/>
              <p:cNvSpPr/>
              <p:nvPr/>
            </p:nvSpPr>
            <p:spPr>
              <a:xfrm>
                <a:off x="-38100" y="4724400"/>
                <a:ext cx="1143000" cy="2152650"/>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Lst>
                <a:ahLst/>
                <a:cxnLst>
                  <a:cxn ang="0">
                    <a:pos x="connsiteX0-1" y="connsiteY0-2"/>
                  </a:cxn>
                  <a:cxn ang="0">
                    <a:pos x="connsiteX1-3" y="connsiteY1-4"/>
                  </a:cxn>
                  <a:cxn ang="0">
                    <a:pos x="connsiteX2-5" y="connsiteY2-6"/>
                  </a:cxn>
                  <a:cxn ang="0">
                    <a:pos x="connsiteX3-7" y="connsiteY3-8"/>
                  </a:cxn>
                </a:cxnLst>
                <a:rect l="l" t="t" r="r" b="b"/>
                <a:pathLst>
                  <a:path w="1143000" h="1790700">
                    <a:moveTo>
                      <a:pt x="0" y="1790700"/>
                    </a:moveTo>
                    <a:lnTo>
                      <a:pt x="0" y="0"/>
                    </a:lnTo>
                    <a:lnTo>
                      <a:pt x="1143000" y="628650"/>
                    </a:lnTo>
                    <a:lnTo>
                      <a:pt x="0" y="17907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等腰三角形 2"/>
              <p:cNvSpPr/>
              <p:nvPr/>
            </p:nvSpPr>
            <p:spPr>
              <a:xfrm>
                <a:off x="-54770" y="5482592"/>
                <a:ext cx="2668429" cy="1401126"/>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2668429"/>
                  <a:gd name="connsiteY0-66" fmla="*/ 1165539 h 1165539"/>
                  <a:gd name="connsiteX1-67" fmla="*/ 1155859 w 2668429"/>
                  <a:gd name="connsiteY1-68" fmla="*/ 0 h 1165539"/>
                  <a:gd name="connsiteX2-69" fmla="*/ 2668429 w 2668429"/>
                  <a:gd name="connsiteY2-70" fmla="*/ 346575 h 1165539"/>
                  <a:gd name="connsiteX3-71" fmla="*/ 0 w 2668429"/>
                  <a:gd name="connsiteY3-72" fmla="*/ 1165539 h 1165539"/>
                </a:gdLst>
                <a:ahLst/>
                <a:cxnLst>
                  <a:cxn ang="0">
                    <a:pos x="connsiteX0-1" y="connsiteY0-2"/>
                  </a:cxn>
                  <a:cxn ang="0">
                    <a:pos x="connsiteX1-3" y="connsiteY1-4"/>
                  </a:cxn>
                  <a:cxn ang="0">
                    <a:pos x="connsiteX2-5" y="connsiteY2-6"/>
                  </a:cxn>
                  <a:cxn ang="0">
                    <a:pos x="connsiteX3-7" y="connsiteY3-8"/>
                  </a:cxn>
                </a:cxnLst>
                <a:rect l="l" t="t" r="r" b="b"/>
                <a:pathLst>
                  <a:path w="2668429" h="1165539">
                    <a:moveTo>
                      <a:pt x="0" y="1165539"/>
                    </a:moveTo>
                    <a:lnTo>
                      <a:pt x="1155859" y="0"/>
                    </a:lnTo>
                    <a:lnTo>
                      <a:pt x="2668429" y="346575"/>
                    </a:lnTo>
                    <a:lnTo>
                      <a:pt x="0" y="116553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
              <p:cNvSpPr/>
              <p:nvPr/>
            </p:nvSpPr>
            <p:spPr>
              <a:xfrm>
                <a:off x="-30480" y="5669282"/>
                <a:ext cx="4472940" cy="1203960"/>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4617720"/>
                  <a:gd name="connsiteY0-66" fmla="*/ 1166332 h 1166332"/>
                  <a:gd name="connsiteX1-67" fmla="*/ 3105150 w 4617720"/>
                  <a:gd name="connsiteY1-68" fmla="*/ 0 h 1166332"/>
                  <a:gd name="connsiteX2-69" fmla="*/ 4617720 w 4617720"/>
                  <a:gd name="connsiteY2-70" fmla="*/ 346575 h 1166332"/>
                  <a:gd name="connsiteX3-71" fmla="*/ 0 w 4617720"/>
                  <a:gd name="connsiteY3-72" fmla="*/ 1166332 h 1166332"/>
                  <a:gd name="connsiteX0-73" fmla="*/ 0 w 4617720"/>
                  <a:gd name="connsiteY0-74" fmla="*/ 893765 h 893765"/>
                  <a:gd name="connsiteX1-75" fmla="*/ 3272790 w 4617720"/>
                  <a:gd name="connsiteY1-76" fmla="*/ 0 h 893765"/>
                  <a:gd name="connsiteX2-77" fmla="*/ 4617720 w 4617720"/>
                  <a:gd name="connsiteY2-78" fmla="*/ 74008 h 893765"/>
                  <a:gd name="connsiteX3-79" fmla="*/ 0 w 4617720"/>
                  <a:gd name="connsiteY3-80" fmla="*/ 893765 h 893765"/>
                  <a:gd name="connsiteX0-81" fmla="*/ 0 w 4617720"/>
                  <a:gd name="connsiteY0-82" fmla="*/ 1001524 h 1001524"/>
                  <a:gd name="connsiteX1-83" fmla="*/ 3257550 w 4617720"/>
                  <a:gd name="connsiteY1-84" fmla="*/ 0 h 1001524"/>
                  <a:gd name="connsiteX2-85" fmla="*/ 4617720 w 4617720"/>
                  <a:gd name="connsiteY2-86" fmla="*/ 181767 h 1001524"/>
                  <a:gd name="connsiteX3-87" fmla="*/ 0 w 4617720"/>
                  <a:gd name="connsiteY3-88" fmla="*/ 1001524 h 1001524"/>
                  <a:gd name="connsiteX0-89" fmla="*/ 0 w 4472940"/>
                  <a:gd name="connsiteY0-90" fmla="*/ 1001524 h 1001524"/>
                  <a:gd name="connsiteX1-91" fmla="*/ 3257550 w 4472940"/>
                  <a:gd name="connsiteY1-92" fmla="*/ 0 h 1001524"/>
                  <a:gd name="connsiteX2-93" fmla="*/ 4472940 w 4472940"/>
                  <a:gd name="connsiteY2-94" fmla="*/ 993128 h 1001524"/>
                  <a:gd name="connsiteX3-95" fmla="*/ 0 w 4472940"/>
                  <a:gd name="connsiteY3-96" fmla="*/ 1001524 h 1001524"/>
                </a:gdLst>
                <a:ahLst/>
                <a:cxnLst>
                  <a:cxn ang="0">
                    <a:pos x="connsiteX0-1" y="connsiteY0-2"/>
                  </a:cxn>
                  <a:cxn ang="0">
                    <a:pos x="connsiteX1-3" y="connsiteY1-4"/>
                  </a:cxn>
                  <a:cxn ang="0">
                    <a:pos x="connsiteX2-5" y="connsiteY2-6"/>
                  </a:cxn>
                  <a:cxn ang="0">
                    <a:pos x="connsiteX3-7" y="connsiteY3-8"/>
                  </a:cxn>
                </a:cxnLst>
                <a:rect l="l" t="t" r="r" b="b"/>
                <a:pathLst>
                  <a:path w="4472940" h="1001524">
                    <a:moveTo>
                      <a:pt x="0" y="1001524"/>
                    </a:moveTo>
                    <a:lnTo>
                      <a:pt x="3257550" y="0"/>
                    </a:lnTo>
                    <a:lnTo>
                      <a:pt x="4472940" y="993128"/>
                    </a:lnTo>
                    <a:lnTo>
                      <a:pt x="0" y="100152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等腰三角形 2"/>
              <p:cNvSpPr/>
              <p:nvPr/>
            </p:nvSpPr>
            <p:spPr>
              <a:xfrm>
                <a:off x="3188970" y="5433060"/>
                <a:ext cx="3562350" cy="1422467"/>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4617720"/>
                  <a:gd name="connsiteY0-66" fmla="*/ 1166332 h 1166332"/>
                  <a:gd name="connsiteX1-67" fmla="*/ 3105150 w 4617720"/>
                  <a:gd name="connsiteY1-68" fmla="*/ 0 h 1166332"/>
                  <a:gd name="connsiteX2-69" fmla="*/ 4617720 w 4617720"/>
                  <a:gd name="connsiteY2-70" fmla="*/ 346575 h 1166332"/>
                  <a:gd name="connsiteX3-71" fmla="*/ 0 w 4617720"/>
                  <a:gd name="connsiteY3-72" fmla="*/ 1166332 h 1166332"/>
                  <a:gd name="connsiteX0-73" fmla="*/ 0 w 4617720"/>
                  <a:gd name="connsiteY0-74" fmla="*/ 893765 h 893765"/>
                  <a:gd name="connsiteX1-75" fmla="*/ 3272790 w 4617720"/>
                  <a:gd name="connsiteY1-76" fmla="*/ 0 h 893765"/>
                  <a:gd name="connsiteX2-77" fmla="*/ 4617720 w 4617720"/>
                  <a:gd name="connsiteY2-78" fmla="*/ 74008 h 893765"/>
                  <a:gd name="connsiteX3-79" fmla="*/ 0 w 4617720"/>
                  <a:gd name="connsiteY3-80" fmla="*/ 893765 h 893765"/>
                  <a:gd name="connsiteX0-81" fmla="*/ 0 w 4617720"/>
                  <a:gd name="connsiteY0-82" fmla="*/ 1001524 h 1001524"/>
                  <a:gd name="connsiteX1-83" fmla="*/ 3257550 w 4617720"/>
                  <a:gd name="connsiteY1-84" fmla="*/ 0 h 1001524"/>
                  <a:gd name="connsiteX2-85" fmla="*/ 4617720 w 4617720"/>
                  <a:gd name="connsiteY2-86" fmla="*/ 181767 h 1001524"/>
                  <a:gd name="connsiteX3-87" fmla="*/ 0 w 4617720"/>
                  <a:gd name="connsiteY3-88" fmla="*/ 1001524 h 1001524"/>
                  <a:gd name="connsiteX0-89" fmla="*/ 0 w 4472940"/>
                  <a:gd name="connsiteY0-90" fmla="*/ 1001524 h 1001524"/>
                  <a:gd name="connsiteX1-91" fmla="*/ 3257550 w 4472940"/>
                  <a:gd name="connsiteY1-92" fmla="*/ 0 h 1001524"/>
                  <a:gd name="connsiteX2-93" fmla="*/ 4472940 w 4472940"/>
                  <a:gd name="connsiteY2-94" fmla="*/ 993128 h 1001524"/>
                  <a:gd name="connsiteX3-95" fmla="*/ 0 w 4472940"/>
                  <a:gd name="connsiteY3-96" fmla="*/ 1001524 h 1001524"/>
                  <a:gd name="connsiteX0-97" fmla="*/ 0 w 5025390"/>
                  <a:gd name="connsiteY0-98" fmla="*/ 668739 h 993128"/>
                  <a:gd name="connsiteX1-99" fmla="*/ 3810000 w 5025390"/>
                  <a:gd name="connsiteY1-100" fmla="*/ 0 h 993128"/>
                  <a:gd name="connsiteX2-101" fmla="*/ 5025390 w 5025390"/>
                  <a:gd name="connsiteY2-102" fmla="*/ 993128 h 993128"/>
                  <a:gd name="connsiteX3-103" fmla="*/ 0 w 5025390"/>
                  <a:gd name="connsiteY3-104" fmla="*/ 668739 h 993128"/>
                  <a:gd name="connsiteX0-105" fmla="*/ 0 w 3810000"/>
                  <a:gd name="connsiteY0-106" fmla="*/ 668739 h 1642851"/>
                  <a:gd name="connsiteX1-107" fmla="*/ 3810000 w 3810000"/>
                  <a:gd name="connsiteY1-108" fmla="*/ 0 h 1642851"/>
                  <a:gd name="connsiteX2-109" fmla="*/ 1215390 w 3810000"/>
                  <a:gd name="connsiteY2-110" fmla="*/ 1642851 h 1642851"/>
                  <a:gd name="connsiteX3-111" fmla="*/ 0 w 3810000"/>
                  <a:gd name="connsiteY3-112" fmla="*/ 668739 h 1642851"/>
                  <a:gd name="connsiteX0-113" fmla="*/ 0 w 2419350"/>
                  <a:gd name="connsiteY0-114" fmla="*/ 335954 h 1310066"/>
                  <a:gd name="connsiteX1-115" fmla="*/ 2419350 w 2419350"/>
                  <a:gd name="connsiteY1-116" fmla="*/ 0 h 1310066"/>
                  <a:gd name="connsiteX2-117" fmla="*/ 1215390 w 2419350"/>
                  <a:gd name="connsiteY2-118" fmla="*/ 1310066 h 1310066"/>
                  <a:gd name="connsiteX3-119" fmla="*/ 0 w 2419350"/>
                  <a:gd name="connsiteY3-120" fmla="*/ 335954 h 1310066"/>
                  <a:gd name="connsiteX0-121" fmla="*/ 0 w 3562350"/>
                  <a:gd name="connsiteY0-122" fmla="*/ 209179 h 1183291"/>
                  <a:gd name="connsiteX1-123" fmla="*/ 3562350 w 3562350"/>
                  <a:gd name="connsiteY1-124" fmla="*/ 0 h 1183291"/>
                  <a:gd name="connsiteX2-125" fmla="*/ 1215390 w 3562350"/>
                  <a:gd name="connsiteY2-126" fmla="*/ 1183291 h 1183291"/>
                  <a:gd name="connsiteX3-127" fmla="*/ 0 w 3562350"/>
                  <a:gd name="connsiteY3-128" fmla="*/ 209179 h 1183291"/>
                </a:gdLst>
                <a:ahLst/>
                <a:cxnLst>
                  <a:cxn ang="0">
                    <a:pos x="connsiteX0-1" y="connsiteY0-2"/>
                  </a:cxn>
                  <a:cxn ang="0">
                    <a:pos x="connsiteX1-3" y="connsiteY1-4"/>
                  </a:cxn>
                  <a:cxn ang="0">
                    <a:pos x="connsiteX2-5" y="connsiteY2-6"/>
                  </a:cxn>
                  <a:cxn ang="0">
                    <a:pos x="connsiteX3-7" y="connsiteY3-8"/>
                  </a:cxn>
                </a:cxnLst>
                <a:rect l="l" t="t" r="r" b="b"/>
                <a:pathLst>
                  <a:path w="3562350" h="1183291">
                    <a:moveTo>
                      <a:pt x="0" y="209179"/>
                    </a:moveTo>
                    <a:lnTo>
                      <a:pt x="3562350" y="0"/>
                    </a:lnTo>
                    <a:lnTo>
                      <a:pt x="1215390" y="1183291"/>
                    </a:lnTo>
                    <a:lnTo>
                      <a:pt x="0" y="20917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等腰三角形 2"/>
              <p:cNvSpPr/>
              <p:nvPr/>
            </p:nvSpPr>
            <p:spPr>
              <a:xfrm rot="10800000">
                <a:off x="4392931" y="5233036"/>
                <a:ext cx="3633787" cy="1632017"/>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4617720"/>
                  <a:gd name="connsiteY0-66" fmla="*/ 1166332 h 1166332"/>
                  <a:gd name="connsiteX1-67" fmla="*/ 3105150 w 4617720"/>
                  <a:gd name="connsiteY1-68" fmla="*/ 0 h 1166332"/>
                  <a:gd name="connsiteX2-69" fmla="*/ 4617720 w 4617720"/>
                  <a:gd name="connsiteY2-70" fmla="*/ 346575 h 1166332"/>
                  <a:gd name="connsiteX3-71" fmla="*/ 0 w 4617720"/>
                  <a:gd name="connsiteY3-72" fmla="*/ 1166332 h 1166332"/>
                  <a:gd name="connsiteX0-73" fmla="*/ 0 w 4617720"/>
                  <a:gd name="connsiteY0-74" fmla="*/ 893765 h 893765"/>
                  <a:gd name="connsiteX1-75" fmla="*/ 3272790 w 4617720"/>
                  <a:gd name="connsiteY1-76" fmla="*/ 0 h 893765"/>
                  <a:gd name="connsiteX2-77" fmla="*/ 4617720 w 4617720"/>
                  <a:gd name="connsiteY2-78" fmla="*/ 74008 h 893765"/>
                  <a:gd name="connsiteX3-79" fmla="*/ 0 w 4617720"/>
                  <a:gd name="connsiteY3-80" fmla="*/ 893765 h 893765"/>
                  <a:gd name="connsiteX0-81" fmla="*/ 0 w 4617720"/>
                  <a:gd name="connsiteY0-82" fmla="*/ 1001524 h 1001524"/>
                  <a:gd name="connsiteX1-83" fmla="*/ 3257550 w 4617720"/>
                  <a:gd name="connsiteY1-84" fmla="*/ 0 h 1001524"/>
                  <a:gd name="connsiteX2-85" fmla="*/ 4617720 w 4617720"/>
                  <a:gd name="connsiteY2-86" fmla="*/ 181767 h 1001524"/>
                  <a:gd name="connsiteX3-87" fmla="*/ 0 w 4617720"/>
                  <a:gd name="connsiteY3-88" fmla="*/ 1001524 h 1001524"/>
                  <a:gd name="connsiteX0-89" fmla="*/ 0 w 4472940"/>
                  <a:gd name="connsiteY0-90" fmla="*/ 1001524 h 1001524"/>
                  <a:gd name="connsiteX1-91" fmla="*/ 3257550 w 4472940"/>
                  <a:gd name="connsiteY1-92" fmla="*/ 0 h 1001524"/>
                  <a:gd name="connsiteX2-93" fmla="*/ 4472940 w 4472940"/>
                  <a:gd name="connsiteY2-94" fmla="*/ 993128 h 1001524"/>
                  <a:gd name="connsiteX3-95" fmla="*/ 0 w 4472940"/>
                  <a:gd name="connsiteY3-96" fmla="*/ 1001524 h 1001524"/>
                  <a:gd name="connsiteX0-97" fmla="*/ 0 w 5025390"/>
                  <a:gd name="connsiteY0-98" fmla="*/ 668739 h 993128"/>
                  <a:gd name="connsiteX1-99" fmla="*/ 3810000 w 5025390"/>
                  <a:gd name="connsiteY1-100" fmla="*/ 0 h 993128"/>
                  <a:gd name="connsiteX2-101" fmla="*/ 5025390 w 5025390"/>
                  <a:gd name="connsiteY2-102" fmla="*/ 993128 h 993128"/>
                  <a:gd name="connsiteX3-103" fmla="*/ 0 w 5025390"/>
                  <a:gd name="connsiteY3-104" fmla="*/ 668739 h 993128"/>
                  <a:gd name="connsiteX0-105" fmla="*/ 0 w 3810000"/>
                  <a:gd name="connsiteY0-106" fmla="*/ 668739 h 1642851"/>
                  <a:gd name="connsiteX1-107" fmla="*/ 3810000 w 3810000"/>
                  <a:gd name="connsiteY1-108" fmla="*/ 0 h 1642851"/>
                  <a:gd name="connsiteX2-109" fmla="*/ 1215390 w 3810000"/>
                  <a:gd name="connsiteY2-110" fmla="*/ 1642851 h 1642851"/>
                  <a:gd name="connsiteX3-111" fmla="*/ 0 w 3810000"/>
                  <a:gd name="connsiteY3-112" fmla="*/ 668739 h 1642851"/>
                  <a:gd name="connsiteX0-113" fmla="*/ 0 w 2419350"/>
                  <a:gd name="connsiteY0-114" fmla="*/ 335954 h 1310066"/>
                  <a:gd name="connsiteX1-115" fmla="*/ 2419350 w 2419350"/>
                  <a:gd name="connsiteY1-116" fmla="*/ 0 h 1310066"/>
                  <a:gd name="connsiteX2-117" fmla="*/ 1215390 w 2419350"/>
                  <a:gd name="connsiteY2-118" fmla="*/ 1310066 h 1310066"/>
                  <a:gd name="connsiteX3-119" fmla="*/ 0 w 2419350"/>
                  <a:gd name="connsiteY3-120" fmla="*/ 335954 h 1310066"/>
                  <a:gd name="connsiteX0-121" fmla="*/ 0 w 3562350"/>
                  <a:gd name="connsiteY0-122" fmla="*/ 209179 h 1183291"/>
                  <a:gd name="connsiteX1-123" fmla="*/ 3562350 w 3562350"/>
                  <a:gd name="connsiteY1-124" fmla="*/ 0 h 1183291"/>
                  <a:gd name="connsiteX2-125" fmla="*/ 1215390 w 3562350"/>
                  <a:gd name="connsiteY2-126" fmla="*/ 1183291 h 1183291"/>
                  <a:gd name="connsiteX3-127" fmla="*/ 0 w 3562350"/>
                  <a:gd name="connsiteY3-128" fmla="*/ 209179 h 1183291"/>
                  <a:gd name="connsiteX0-129" fmla="*/ 0 w 3867150"/>
                  <a:gd name="connsiteY0-130" fmla="*/ 383495 h 1357607"/>
                  <a:gd name="connsiteX1-131" fmla="*/ 3867150 w 3867150"/>
                  <a:gd name="connsiteY1-132" fmla="*/ 0 h 1357607"/>
                  <a:gd name="connsiteX2-133" fmla="*/ 1215390 w 3867150"/>
                  <a:gd name="connsiteY2-134" fmla="*/ 1357607 h 1357607"/>
                  <a:gd name="connsiteX3-135" fmla="*/ 0 w 3867150"/>
                  <a:gd name="connsiteY3-136" fmla="*/ 383495 h 1357607"/>
                  <a:gd name="connsiteX0-137" fmla="*/ 0 w 3619500"/>
                  <a:gd name="connsiteY0-138" fmla="*/ 716280 h 1357607"/>
                  <a:gd name="connsiteX1-139" fmla="*/ 3619500 w 3619500"/>
                  <a:gd name="connsiteY1-140" fmla="*/ 0 h 1357607"/>
                  <a:gd name="connsiteX2-141" fmla="*/ 967740 w 3619500"/>
                  <a:gd name="connsiteY2-142" fmla="*/ 1357607 h 1357607"/>
                  <a:gd name="connsiteX3-143" fmla="*/ 0 w 3619500"/>
                  <a:gd name="connsiteY3-144" fmla="*/ 716280 h 1357607"/>
                  <a:gd name="connsiteX0-145" fmla="*/ 0 w 3633787"/>
                  <a:gd name="connsiteY0-146" fmla="*/ 716280 h 1357607"/>
                  <a:gd name="connsiteX1-147" fmla="*/ 3633787 w 3633787"/>
                  <a:gd name="connsiteY1-148" fmla="*/ 0 h 1357607"/>
                  <a:gd name="connsiteX2-149" fmla="*/ 967740 w 3633787"/>
                  <a:gd name="connsiteY2-150" fmla="*/ 1357607 h 1357607"/>
                  <a:gd name="connsiteX3-151" fmla="*/ 0 w 3633787"/>
                  <a:gd name="connsiteY3-152" fmla="*/ 716280 h 1357607"/>
                </a:gdLst>
                <a:ahLst/>
                <a:cxnLst>
                  <a:cxn ang="0">
                    <a:pos x="connsiteX0-1" y="connsiteY0-2"/>
                  </a:cxn>
                  <a:cxn ang="0">
                    <a:pos x="connsiteX1-3" y="connsiteY1-4"/>
                  </a:cxn>
                  <a:cxn ang="0">
                    <a:pos x="connsiteX2-5" y="connsiteY2-6"/>
                  </a:cxn>
                  <a:cxn ang="0">
                    <a:pos x="connsiteX3-7" y="connsiteY3-8"/>
                  </a:cxn>
                </a:cxnLst>
                <a:rect l="l" t="t" r="r" b="b"/>
                <a:pathLst>
                  <a:path w="3633787" h="1357607">
                    <a:moveTo>
                      <a:pt x="0" y="716280"/>
                    </a:moveTo>
                    <a:lnTo>
                      <a:pt x="3633787" y="0"/>
                    </a:lnTo>
                    <a:lnTo>
                      <a:pt x="967740" y="1357607"/>
                    </a:lnTo>
                    <a:lnTo>
                      <a:pt x="0" y="71628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等腰三角形 2"/>
              <p:cNvSpPr/>
              <p:nvPr/>
            </p:nvSpPr>
            <p:spPr>
              <a:xfrm rot="10800000">
                <a:off x="4441506" y="5997509"/>
                <a:ext cx="5529263" cy="866208"/>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4617720"/>
                  <a:gd name="connsiteY0-66" fmla="*/ 1166332 h 1166332"/>
                  <a:gd name="connsiteX1-67" fmla="*/ 3105150 w 4617720"/>
                  <a:gd name="connsiteY1-68" fmla="*/ 0 h 1166332"/>
                  <a:gd name="connsiteX2-69" fmla="*/ 4617720 w 4617720"/>
                  <a:gd name="connsiteY2-70" fmla="*/ 346575 h 1166332"/>
                  <a:gd name="connsiteX3-71" fmla="*/ 0 w 4617720"/>
                  <a:gd name="connsiteY3-72" fmla="*/ 1166332 h 1166332"/>
                  <a:gd name="connsiteX0-73" fmla="*/ 0 w 4617720"/>
                  <a:gd name="connsiteY0-74" fmla="*/ 893765 h 893765"/>
                  <a:gd name="connsiteX1-75" fmla="*/ 3272790 w 4617720"/>
                  <a:gd name="connsiteY1-76" fmla="*/ 0 h 893765"/>
                  <a:gd name="connsiteX2-77" fmla="*/ 4617720 w 4617720"/>
                  <a:gd name="connsiteY2-78" fmla="*/ 74008 h 893765"/>
                  <a:gd name="connsiteX3-79" fmla="*/ 0 w 4617720"/>
                  <a:gd name="connsiteY3-80" fmla="*/ 893765 h 893765"/>
                  <a:gd name="connsiteX0-81" fmla="*/ 0 w 4617720"/>
                  <a:gd name="connsiteY0-82" fmla="*/ 1001524 h 1001524"/>
                  <a:gd name="connsiteX1-83" fmla="*/ 3257550 w 4617720"/>
                  <a:gd name="connsiteY1-84" fmla="*/ 0 h 1001524"/>
                  <a:gd name="connsiteX2-85" fmla="*/ 4617720 w 4617720"/>
                  <a:gd name="connsiteY2-86" fmla="*/ 181767 h 1001524"/>
                  <a:gd name="connsiteX3-87" fmla="*/ 0 w 4617720"/>
                  <a:gd name="connsiteY3-88" fmla="*/ 1001524 h 1001524"/>
                  <a:gd name="connsiteX0-89" fmla="*/ 0 w 4472940"/>
                  <a:gd name="connsiteY0-90" fmla="*/ 1001524 h 1001524"/>
                  <a:gd name="connsiteX1-91" fmla="*/ 3257550 w 4472940"/>
                  <a:gd name="connsiteY1-92" fmla="*/ 0 h 1001524"/>
                  <a:gd name="connsiteX2-93" fmla="*/ 4472940 w 4472940"/>
                  <a:gd name="connsiteY2-94" fmla="*/ 993128 h 1001524"/>
                  <a:gd name="connsiteX3-95" fmla="*/ 0 w 4472940"/>
                  <a:gd name="connsiteY3-96" fmla="*/ 1001524 h 1001524"/>
                  <a:gd name="connsiteX0-97" fmla="*/ 0 w 5025390"/>
                  <a:gd name="connsiteY0-98" fmla="*/ 668739 h 993128"/>
                  <a:gd name="connsiteX1-99" fmla="*/ 3810000 w 5025390"/>
                  <a:gd name="connsiteY1-100" fmla="*/ 0 h 993128"/>
                  <a:gd name="connsiteX2-101" fmla="*/ 5025390 w 5025390"/>
                  <a:gd name="connsiteY2-102" fmla="*/ 993128 h 993128"/>
                  <a:gd name="connsiteX3-103" fmla="*/ 0 w 5025390"/>
                  <a:gd name="connsiteY3-104" fmla="*/ 668739 h 993128"/>
                  <a:gd name="connsiteX0-105" fmla="*/ 0 w 3810000"/>
                  <a:gd name="connsiteY0-106" fmla="*/ 668739 h 1642851"/>
                  <a:gd name="connsiteX1-107" fmla="*/ 3810000 w 3810000"/>
                  <a:gd name="connsiteY1-108" fmla="*/ 0 h 1642851"/>
                  <a:gd name="connsiteX2-109" fmla="*/ 1215390 w 3810000"/>
                  <a:gd name="connsiteY2-110" fmla="*/ 1642851 h 1642851"/>
                  <a:gd name="connsiteX3-111" fmla="*/ 0 w 3810000"/>
                  <a:gd name="connsiteY3-112" fmla="*/ 668739 h 1642851"/>
                  <a:gd name="connsiteX0-113" fmla="*/ 0 w 2419350"/>
                  <a:gd name="connsiteY0-114" fmla="*/ 335954 h 1310066"/>
                  <a:gd name="connsiteX1-115" fmla="*/ 2419350 w 2419350"/>
                  <a:gd name="connsiteY1-116" fmla="*/ 0 h 1310066"/>
                  <a:gd name="connsiteX2-117" fmla="*/ 1215390 w 2419350"/>
                  <a:gd name="connsiteY2-118" fmla="*/ 1310066 h 1310066"/>
                  <a:gd name="connsiteX3-119" fmla="*/ 0 w 2419350"/>
                  <a:gd name="connsiteY3-120" fmla="*/ 335954 h 1310066"/>
                  <a:gd name="connsiteX0-121" fmla="*/ 0 w 3562350"/>
                  <a:gd name="connsiteY0-122" fmla="*/ 209179 h 1183291"/>
                  <a:gd name="connsiteX1-123" fmla="*/ 3562350 w 3562350"/>
                  <a:gd name="connsiteY1-124" fmla="*/ 0 h 1183291"/>
                  <a:gd name="connsiteX2-125" fmla="*/ 1215390 w 3562350"/>
                  <a:gd name="connsiteY2-126" fmla="*/ 1183291 h 1183291"/>
                  <a:gd name="connsiteX3-127" fmla="*/ 0 w 3562350"/>
                  <a:gd name="connsiteY3-128" fmla="*/ 209179 h 1183291"/>
                  <a:gd name="connsiteX0-129" fmla="*/ 0 w 3867150"/>
                  <a:gd name="connsiteY0-130" fmla="*/ 383495 h 1357607"/>
                  <a:gd name="connsiteX1-131" fmla="*/ 3867150 w 3867150"/>
                  <a:gd name="connsiteY1-132" fmla="*/ 0 h 1357607"/>
                  <a:gd name="connsiteX2-133" fmla="*/ 1215390 w 3867150"/>
                  <a:gd name="connsiteY2-134" fmla="*/ 1357607 h 1357607"/>
                  <a:gd name="connsiteX3-135" fmla="*/ 0 w 3867150"/>
                  <a:gd name="connsiteY3-136" fmla="*/ 383495 h 1357607"/>
                  <a:gd name="connsiteX0-137" fmla="*/ 0 w 3619500"/>
                  <a:gd name="connsiteY0-138" fmla="*/ 716280 h 1357607"/>
                  <a:gd name="connsiteX1-139" fmla="*/ 3619500 w 3619500"/>
                  <a:gd name="connsiteY1-140" fmla="*/ 0 h 1357607"/>
                  <a:gd name="connsiteX2-141" fmla="*/ 967740 w 3619500"/>
                  <a:gd name="connsiteY2-142" fmla="*/ 1357607 h 1357607"/>
                  <a:gd name="connsiteX3-143" fmla="*/ 0 w 3619500"/>
                  <a:gd name="connsiteY3-144" fmla="*/ 716280 h 1357607"/>
                  <a:gd name="connsiteX0-145" fmla="*/ 0 w 5886450"/>
                  <a:gd name="connsiteY0-146" fmla="*/ 747974 h 1389301"/>
                  <a:gd name="connsiteX1-147" fmla="*/ 5886450 w 5886450"/>
                  <a:gd name="connsiteY1-148" fmla="*/ 0 h 1389301"/>
                  <a:gd name="connsiteX2-149" fmla="*/ 967740 w 5886450"/>
                  <a:gd name="connsiteY2-150" fmla="*/ 1389301 h 1389301"/>
                  <a:gd name="connsiteX3-151" fmla="*/ 0 w 5886450"/>
                  <a:gd name="connsiteY3-152" fmla="*/ 747974 h 1389301"/>
                  <a:gd name="connsiteX0-153" fmla="*/ 0 w 5886450"/>
                  <a:gd name="connsiteY0-154" fmla="*/ 747974 h 771272"/>
                  <a:gd name="connsiteX1-155" fmla="*/ 5886450 w 5886450"/>
                  <a:gd name="connsiteY1-156" fmla="*/ 0 h 771272"/>
                  <a:gd name="connsiteX2-157" fmla="*/ 2586990 w 5886450"/>
                  <a:gd name="connsiteY2-158" fmla="*/ 771272 h 771272"/>
                  <a:gd name="connsiteX3-159" fmla="*/ 0 w 5886450"/>
                  <a:gd name="connsiteY3-160" fmla="*/ 747974 h 771272"/>
                  <a:gd name="connsiteX0-161" fmla="*/ 0 w 5486400"/>
                  <a:gd name="connsiteY0-162" fmla="*/ 0 h 783950"/>
                  <a:gd name="connsiteX1-163" fmla="*/ 5486400 w 5486400"/>
                  <a:gd name="connsiteY1-164" fmla="*/ 12678 h 783950"/>
                  <a:gd name="connsiteX2-165" fmla="*/ 2186940 w 5486400"/>
                  <a:gd name="connsiteY2-166" fmla="*/ 783950 h 783950"/>
                  <a:gd name="connsiteX3-167" fmla="*/ 0 w 5486400"/>
                  <a:gd name="connsiteY3-168" fmla="*/ 0 h 783950"/>
                  <a:gd name="connsiteX0-169" fmla="*/ 0 w 5486400"/>
                  <a:gd name="connsiteY0-170" fmla="*/ 0 h 720562"/>
                  <a:gd name="connsiteX1-171" fmla="*/ 5486400 w 5486400"/>
                  <a:gd name="connsiteY1-172" fmla="*/ 12678 h 720562"/>
                  <a:gd name="connsiteX2-173" fmla="*/ 1920240 w 5486400"/>
                  <a:gd name="connsiteY2-174" fmla="*/ 720562 h 720562"/>
                  <a:gd name="connsiteX3-175" fmla="*/ 0 w 5486400"/>
                  <a:gd name="connsiteY3-176" fmla="*/ 0 h 720562"/>
                  <a:gd name="connsiteX0-177" fmla="*/ 0 w 5529262"/>
                  <a:gd name="connsiteY0-178" fmla="*/ 0 h 720562"/>
                  <a:gd name="connsiteX1-179" fmla="*/ 5529262 w 5529262"/>
                  <a:gd name="connsiteY1-180" fmla="*/ 12678 h 720562"/>
                  <a:gd name="connsiteX2-181" fmla="*/ 1920240 w 5529262"/>
                  <a:gd name="connsiteY2-182" fmla="*/ 720562 h 720562"/>
                  <a:gd name="connsiteX3-183" fmla="*/ 0 w 5529262"/>
                  <a:gd name="connsiteY3-184" fmla="*/ 0 h 720562"/>
                  <a:gd name="connsiteX0-185" fmla="*/ 0 w 5524500"/>
                  <a:gd name="connsiteY0-186" fmla="*/ 0 h 720562"/>
                  <a:gd name="connsiteX1-187" fmla="*/ 5524500 w 5524500"/>
                  <a:gd name="connsiteY1-188" fmla="*/ 8716 h 720562"/>
                  <a:gd name="connsiteX2-189" fmla="*/ 1920240 w 5524500"/>
                  <a:gd name="connsiteY2-190" fmla="*/ 720562 h 720562"/>
                  <a:gd name="connsiteX3-191" fmla="*/ 0 w 5524500"/>
                  <a:gd name="connsiteY3-192" fmla="*/ 0 h 720562"/>
                  <a:gd name="connsiteX0-193" fmla="*/ 0 w 5529263"/>
                  <a:gd name="connsiteY0-194" fmla="*/ 0 h 720562"/>
                  <a:gd name="connsiteX1-195" fmla="*/ 5529263 w 5529263"/>
                  <a:gd name="connsiteY1-196" fmla="*/ 8716 h 720562"/>
                  <a:gd name="connsiteX2-197" fmla="*/ 1920240 w 5529263"/>
                  <a:gd name="connsiteY2-198" fmla="*/ 720562 h 720562"/>
                  <a:gd name="connsiteX3-199" fmla="*/ 0 w 5529263"/>
                  <a:gd name="connsiteY3-200" fmla="*/ 0 h 720562"/>
                </a:gdLst>
                <a:ahLst/>
                <a:cxnLst>
                  <a:cxn ang="0">
                    <a:pos x="connsiteX0-1" y="connsiteY0-2"/>
                  </a:cxn>
                  <a:cxn ang="0">
                    <a:pos x="connsiteX1-3" y="connsiteY1-4"/>
                  </a:cxn>
                  <a:cxn ang="0">
                    <a:pos x="connsiteX2-5" y="connsiteY2-6"/>
                  </a:cxn>
                  <a:cxn ang="0">
                    <a:pos x="connsiteX3-7" y="connsiteY3-8"/>
                  </a:cxn>
                </a:cxnLst>
                <a:rect l="l" t="t" r="r" b="b"/>
                <a:pathLst>
                  <a:path w="5529263" h="720562">
                    <a:moveTo>
                      <a:pt x="0" y="0"/>
                    </a:moveTo>
                    <a:lnTo>
                      <a:pt x="5529263" y="8716"/>
                    </a:lnTo>
                    <a:lnTo>
                      <a:pt x="1920240" y="720562"/>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等腰三角形 2"/>
              <p:cNvSpPr/>
              <p:nvPr/>
            </p:nvSpPr>
            <p:spPr>
              <a:xfrm rot="10800000">
                <a:off x="8020049" y="4744302"/>
                <a:ext cx="3257550" cy="2104458"/>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4617720"/>
                  <a:gd name="connsiteY0-66" fmla="*/ 1166332 h 1166332"/>
                  <a:gd name="connsiteX1-67" fmla="*/ 3105150 w 4617720"/>
                  <a:gd name="connsiteY1-68" fmla="*/ 0 h 1166332"/>
                  <a:gd name="connsiteX2-69" fmla="*/ 4617720 w 4617720"/>
                  <a:gd name="connsiteY2-70" fmla="*/ 346575 h 1166332"/>
                  <a:gd name="connsiteX3-71" fmla="*/ 0 w 4617720"/>
                  <a:gd name="connsiteY3-72" fmla="*/ 1166332 h 1166332"/>
                  <a:gd name="connsiteX0-73" fmla="*/ 0 w 4617720"/>
                  <a:gd name="connsiteY0-74" fmla="*/ 893765 h 893765"/>
                  <a:gd name="connsiteX1-75" fmla="*/ 3272790 w 4617720"/>
                  <a:gd name="connsiteY1-76" fmla="*/ 0 h 893765"/>
                  <a:gd name="connsiteX2-77" fmla="*/ 4617720 w 4617720"/>
                  <a:gd name="connsiteY2-78" fmla="*/ 74008 h 893765"/>
                  <a:gd name="connsiteX3-79" fmla="*/ 0 w 4617720"/>
                  <a:gd name="connsiteY3-80" fmla="*/ 893765 h 893765"/>
                  <a:gd name="connsiteX0-81" fmla="*/ 0 w 4617720"/>
                  <a:gd name="connsiteY0-82" fmla="*/ 1001524 h 1001524"/>
                  <a:gd name="connsiteX1-83" fmla="*/ 3257550 w 4617720"/>
                  <a:gd name="connsiteY1-84" fmla="*/ 0 h 1001524"/>
                  <a:gd name="connsiteX2-85" fmla="*/ 4617720 w 4617720"/>
                  <a:gd name="connsiteY2-86" fmla="*/ 181767 h 1001524"/>
                  <a:gd name="connsiteX3-87" fmla="*/ 0 w 4617720"/>
                  <a:gd name="connsiteY3-88" fmla="*/ 1001524 h 1001524"/>
                  <a:gd name="connsiteX0-89" fmla="*/ 0 w 4472940"/>
                  <a:gd name="connsiteY0-90" fmla="*/ 1001524 h 1001524"/>
                  <a:gd name="connsiteX1-91" fmla="*/ 3257550 w 4472940"/>
                  <a:gd name="connsiteY1-92" fmla="*/ 0 h 1001524"/>
                  <a:gd name="connsiteX2-93" fmla="*/ 4472940 w 4472940"/>
                  <a:gd name="connsiteY2-94" fmla="*/ 993128 h 1001524"/>
                  <a:gd name="connsiteX3-95" fmla="*/ 0 w 4472940"/>
                  <a:gd name="connsiteY3-96" fmla="*/ 1001524 h 1001524"/>
                  <a:gd name="connsiteX0-97" fmla="*/ 0 w 5025390"/>
                  <a:gd name="connsiteY0-98" fmla="*/ 668739 h 993128"/>
                  <a:gd name="connsiteX1-99" fmla="*/ 3810000 w 5025390"/>
                  <a:gd name="connsiteY1-100" fmla="*/ 0 h 993128"/>
                  <a:gd name="connsiteX2-101" fmla="*/ 5025390 w 5025390"/>
                  <a:gd name="connsiteY2-102" fmla="*/ 993128 h 993128"/>
                  <a:gd name="connsiteX3-103" fmla="*/ 0 w 5025390"/>
                  <a:gd name="connsiteY3-104" fmla="*/ 668739 h 993128"/>
                  <a:gd name="connsiteX0-105" fmla="*/ 0 w 3810000"/>
                  <a:gd name="connsiteY0-106" fmla="*/ 668739 h 1642851"/>
                  <a:gd name="connsiteX1-107" fmla="*/ 3810000 w 3810000"/>
                  <a:gd name="connsiteY1-108" fmla="*/ 0 h 1642851"/>
                  <a:gd name="connsiteX2-109" fmla="*/ 1215390 w 3810000"/>
                  <a:gd name="connsiteY2-110" fmla="*/ 1642851 h 1642851"/>
                  <a:gd name="connsiteX3-111" fmla="*/ 0 w 3810000"/>
                  <a:gd name="connsiteY3-112" fmla="*/ 668739 h 1642851"/>
                  <a:gd name="connsiteX0-113" fmla="*/ 0 w 2419350"/>
                  <a:gd name="connsiteY0-114" fmla="*/ 335954 h 1310066"/>
                  <a:gd name="connsiteX1-115" fmla="*/ 2419350 w 2419350"/>
                  <a:gd name="connsiteY1-116" fmla="*/ 0 h 1310066"/>
                  <a:gd name="connsiteX2-117" fmla="*/ 1215390 w 2419350"/>
                  <a:gd name="connsiteY2-118" fmla="*/ 1310066 h 1310066"/>
                  <a:gd name="connsiteX3-119" fmla="*/ 0 w 2419350"/>
                  <a:gd name="connsiteY3-120" fmla="*/ 335954 h 1310066"/>
                  <a:gd name="connsiteX0-121" fmla="*/ 0 w 3562350"/>
                  <a:gd name="connsiteY0-122" fmla="*/ 209179 h 1183291"/>
                  <a:gd name="connsiteX1-123" fmla="*/ 3562350 w 3562350"/>
                  <a:gd name="connsiteY1-124" fmla="*/ 0 h 1183291"/>
                  <a:gd name="connsiteX2-125" fmla="*/ 1215390 w 3562350"/>
                  <a:gd name="connsiteY2-126" fmla="*/ 1183291 h 1183291"/>
                  <a:gd name="connsiteX3-127" fmla="*/ 0 w 3562350"/>
                  <a:gd name="connsiteY3-128" fmla="*/ 209179 h 1183291"/>
                  <a:gd name="connsiteX0-129" fmla="*/ 0 w 3867150"/>
                  <a:gd name="connsiteY0-130" fmla="*/ 383495 h 1357607"/>
                  <a:gd name="connsiteX1-131" fmla="*/ 3867150 w 3867150"/>
                  <a:gd name="connsiteY1-132" fmla="*/ 0 h 1357607"/>
                  <a:gd name="connsiteX2-133" fmla="*/ 1215390 w 3867150"/>
                  <a:gd name="connsiteY2-134" fmla="*/ 1357607 h 1357607"/>
                  <a:gd name="connsiteX3-135" fmla="*/ 0 w 3867150"/>
                  <a:gd name="connsiteY3-136" fmla="*/ 383495 h 1357607"/>
                  <a:gd name="connsiteX0-137" fmla="*/ 0 w 3619500"/>
                  <a:gd name="connsiteY0-138" fmla="*/ 716280 h 1357607"/>
                  <a:gd name="connsiteX1-139" fmla="*/ 3619500 w 3619500"/>
                  <a:gd name="connsiteY1-140" fmla="*/ 0 h 1357607"/>
                  <a:gd name="connsiteX2-141" fmla="*/ 967740 w 3619500"/>
                  <a:gd name="connsiteY2-142" fmla="*/ 1357607 h 1357607"/>
                  <a:gd name="connsiteX3-143" fmla="*/ 0 w 3619500"/>
                  <a:gd name="connsiteY3-144" fmla="*/ 716280 h 1357607"/>
                  <a:gd name="connsiteX0-145" fmla="*/ 0 w 5886450"/>
                  <a:gd name="connsiteY0-146" fmla="*/ 747974 h 1389301"/>
                  <a:gd name="connsiteX1-147" fmla="*/ 5886450 w 5886450"/>
                  <a:gd name="connsiteY1-148" fmla="*/ 0 h 1389301"/>
                  <a:gd name="connsiteX2-149" fmla="*/ 967740 w 5886450"/>
                  <a:gd name="connsiteY2-150" fmla="*/ 1389301 h 1389301"/>
                  <a:gd name="connsiteX3-151" fmla="*/ 0 w 5886450"/>
                  <a:gd name="connsiteY3-152" fmla="*/ 747974 h 1389301"/>
                  <a:gd name="connsiteX0-153" fmla="*/ 0 w 5886450"/>
                  <a:gd name="connsiteY0-154" fmla="*/ 747974 h 771272"/>
                  <a:gd name="connsiteX1-155" fmla="*/ 5886450 w 5886450"/>
                  <a:gd name="connsiteY1-156" fmla="*/ 0 h 771272"/>
                  <a:gd name="connsiteX2-157" fmla="*/ 2586990 w 5886450"/>
                  <a:gd name="connsiteY2-158" fmla="*/ 771272 h 771272"/>
                  <a:gd name="connsiteX3-159" fmla="*/ 0 w 5886450"/>
                  <a:gd name="connsiteY3-160" fmla="*/ 747974 h 771272"/>
                  <a:gd name="connsiteX0-161" fmla="*/ 0 w 5486400"/>
                  <a:gd name="connsiteY0-162" fmla="*/ 0 h 783950"/>
                  <a:gd name="connsiteX1-163" fmla="*/ 5486400 w 5486400"/>
                  <a:gd name="connsiteY1-164" fmla="*/ 12678 h 783950"/>
                  <a:gd name="connsiteX2-165" fmla="*/ 2186940 w 5486400"/>
                  <a:gd name="connsiteY2-166" fmla="*/ 783950 h 783950"/>
                  <a:gd name="connsiteX3-167" fmla="*/ 0 w 5486400"/>
                  <a:gd name="connsiteY3-168" fmla="*/ 0 h 783950"/>
                  <a:gd name="connsiteX0-169" fmla="*/ 0 w 5486400"/>
                  <a:gd name="connsiteY0-170" fmla="*/ 0 h 720562"/>
                  <a:gd name="connsiteX1-171" fmla="*/ 5486400 w 5486400"/>
                  <a:gd name="connsiteY1-172" fmla="*/ 12678 h 720562"/>
                  <a:gd name="connsiteX2-173" fmla="*/ 1920240 w 5486400"/>
                  <a:gd name="connsiteY2-174" fmla="*/ 720562 h 720562"/>
                  <a:gd name="connsiteX3-175" fmla="*/ 0 w 5486400"/>
                  <a:gd name="connsiteY3-176" fmla="*/ 0 h 720562"/>
                  <a:gd name="connsiteX0-177" fmla="*/ 0 w 5276850"/>
                  <a:gd name="connsiteY0-178" fmla="*/ 320106 h 1040668"/>
                  <a:gd name="connsiteX1-179" fmla="*/ 5276850 w 5276850"/>
                  <a:gd name="connsiteY1-180" fmla="*/ 0 h 1040668"/>
                  <a:gd name="connsiteX2-181" fmla="*/ 1920240 w 5276850"/>
                  <a:gd name="connsiteY2-182" fmla="*/ 1040668 h 1040668"/>
                  <a:gd name="connsiteX3-183" fmla="*/ 0 w 5276850"/>
                  <a:gd name="connsiteY3-184" fmla="*/ 320106 h 1040668"/>
                  <a:gd name="connsiteX0-185" fmla="*/ 1356360 w 3356610"/>
                  <a:gd name="connsiteY0-186" fmla="*/ 0 h 1750611"/>
                  <a:gd name="connsiteX1-187" fmla="*/ 3356610 w 3356610"/>
                  <a:gd name="connsiteY1-188" fmla="*/ 709943 h 1750611"/>
                  <a:gd name="connsiteX2-189" fmla="*/ 0 w 3356610"/>
                  <a:gd name="connsiteY2-190" fmla="*/ 1750611 h 1750611"/>
                  <a:gd name="connsiteX3-191" fmla="*/ 1356360 w 3356610"/>
                  <a:gd name="connsiteY3-192" fmla="*/ 0 h 1750611"/>
                  <a:gd name="connsiteX0-193" fmla="*/ 1356360 w 3310890"/>
                  <a:gd name="connsiteY0-194" fmla="*/ 0 h 1750611"/>
                  <a:gd name="connsiteX1-195" fmla="*/ 3310890 w 3310890"/>
                  <a:gd name="connsiteY1-196" fmla="*/ 728959 h 1750611"/>
                  <a:gd name="connsiteX2-197" fmla="*/ 0 w 3310890"/>
                  <a:gd name="connsiteY2-198" fmla="*/ 1750611 h 1750611"/>
                  <a:gd name="connsiteX3-199" fmla="*/ 1356360 w 3310890"/>
                  <a:gd name="connsiteY3-200" fmla="*/ 0 h 1750611"/>
                  <a:gd name="connsiteX0-201" fmla="*/ 1356360 w 3257550"/>
                  <a:gd name="connsiteY0-202" fmla="*/ 0 h 1750611"/>
                  <a:gd name="connsiteX1-203" fmla="*/ 3257550 w 3257550"/>
                  <a:gd name="connsiteY1-204" fmla="*/ 703604 h 1750611"/>
                  <a:gd name="connsiteX2-205" fmla="*/ 0 w 3257550"/>
                  <a:gd name="connsiteY2-206" fmla="*/ 1750611 h 1750611"/>
                  <a:gd name="connsiteX3-207" fmla="*/ 1356360 w 3257550"/>
                  <a:gd name="connsiteY3-208" fmla="*/ 0 h 1750611"/>
                </a:gdLst>
                <a:ahLst/>
                <a:cxnLst>
                  <a:cxn ang="0">
                    <a:pos x="connsiteX0-1" y="connsiteY0-2"/>
                  </a:cxn>
                  <a:cxn ang="0">
                    <a:pos x="connsiteX1-3" y="connsiteY1-4"/>
                  </a:cxn>
                  <a:cxn ang="0">
                    <a:pos x="connsiteX2-5" y="connsiteY2-6"/>
                  </a:cxn>
                  <a:cxn ang="0">
                    <a:pos x="connsiteX3-7" y="connsiteY3-8"/>
                  </a:cxn>
                </a:cxnLst>
                <a:rect l="l" t="t" r="r" b="b"/>
                <a:pathLst>
                  <a:path w="3257550" h="1750611">
                    <a:moveTo>
                      <a:pt x="1356360" y="0"/>
                    </a:moveTo>
                    <a:lnTo>
                      <a:pt x="3257550" y="703604"/>
                    </a:lnTo>
                    <a:lnTo>
                      <a:pt x="0" y="1750611"/>
                    </a:lnTo>
                    <a:lnTo>
                      <a:pt x="135636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等腰三角形 2"/>
              <p:cNvSpPr/>
              <p:nvPr/>
            </p:nvSpPr>
            <p:spPr>
              <a:xfrm rot="10800000">
                <a:off x="9898380" y="4186523"/>
                <a:ext cx="2324100" cy="2660716"/>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4617720"/>
                  <a:gd name="connsiteY0-66" fmla="*/ 1166332 h 1166332"/>
                  <a:gd name="connsiteX1-67" fmla="*/ 3105150 w 4617720"/>
                  <a:gd name="connsiteY1-68" fmla="*/ 0 h 1166332"/>
                  <a:gd name="connsiteX2-69" fmla="*/ 4617720 w 4617720"/>
                  <a:gd name="connsiteY2-70" fmla="*/ 346575 h 1166332"/>
                  <a:gd name="connsiteX3-71" fmla="*/ 0 w 4617720"/>
                  <a:gd name="connsiteY3-72" fmla="*/ 1166332 h 1166332"/>
                  <a:gd name="connsiteX0-73" fmla="*/ 0 w 4617720"/>
                  <a:gd name="connsiteY0-74" fmla="*/ 893765 h 893765"/>
                  <a:gd name="connsiteX1-75" fmla="*/ 3272790 w 4617720"/>
                  <a:gd name="connsiteY1-76" fmla="*/ 0 h 893765"/>
                  <a:gd name="connsiteX2-77" fmla="*/ 4617720 w 4617720"/>
                  <a:gd name="connsiteY2-78" fmla="*/ 74008 h 893765"/>
                  <a:gd name="connsiteX3-79" fmla="*/ 0 w 4617720"/>
                  <a:gd name="connsiteY3-80" fmla="*/ 893765 h 893765"/>
                  <a:gd name="connsiteX0-81" fmla="*/ 0 w 4617720"/>
                  <a:gd name="connsiteY0-82" fmla="*/ 1001524 h 1001524"/>
                  <a:gd name="connsiteX1-83" fmla="*/ 3257550 w 4617720"/>
                  <a:gd name="connsiteY1-84" fmla="*/ 0 h 1001524"/>
                  <a:gd name="connsiteX2-85" fmla="*/ 4617720 w 4617720"/>
                  <a:gd name="connsiteY2-86" fmla="*/ 181767 h 1001524"/>
                  <a:gd name="connsiteX3-87" fmla="*/ 0 w 4617720"/>
                  <a:gd name="connsiteY3-88" fmla="*/ 1001524 h 1001524"/>
                  <a:gd name="connsiteX0-89" fmla="*/ 0 w 4472940"/>
                  <a:gd name="connsiteY0-90" fmla="*/ 1001524 h 1001524"/>
                  <a:gd name="connsiteX1-91" fmla="*/ 3257550 w 4472940"/>
                  <a:gd name="connsiteY1-92" fmla="*/ 0 h 1001524"/>
                  <a:gd name="connsiteX2-93" fmla="*/ 4472940 w 4472940"/>
                  <a:gd name="connsiteY2-94" fmla="*/ 993128 h 1001524"/>
                  <a:gd name="connsiteX3-95" fmla="*/ 0 w 4472940"/>
                  <a:gd name="connsiteY3-96" fmla="*/ 1001524 h 1001524"/>
                  <a:gd name="connsiteX0-97" fmla="*/ 0 w 5025390"/>
                  <a:gd name="connsiteY0-98" fmla="*/ 668739 h 993128"/>
                  <a:gd name="connsiteX1-99" fmla="*/ 3810000 w 5025390"/>
                  <a:gd name="connsiteY1-100" fmla="*/ 0 h 993128"/>
                  <a:gd name="connsiteX2-101" fmla="*/ 5025390 w 5025390"/>
                  <a:gd name="connsiteY2-102" fmla="*/ 993128 h 993128"/>
                  <a:gd name="connsiteX3-103" fmla="*/ 0 w 5025390"/>
                  <a:gd name="connsiteY3-104" fmla="*/ 668739 h 993128"/>
                  <a:gd name="connsiteX0-105" fmla="*/ 0 w 3810000"/>
                  <a:gd name="connsiteY0-106" fmla="*/ 668739 h 1642851"/>
                  <a:gd name="connsiteX1-107" fmla="*/ 3810000 w 3810000"/>
                  <a:gd name="connsiteY1-108" fmla="*/ 0 h 1642851"/>
                  <a:gd name="connsiteX2-109" fmla="*/ 1215390 w 3810000"/>
                  <a:gd name="connsiteY2-110" fmla="*/ 1642851 h 1642851"/>
                  <a:gd name="connsiteX3-111" fmla="*/ 0 w 3810000"/>
                  <a:gd name="connsiteY3-112" fmla="*/ 668739 h 1642851"/>
                  <a:gd name="connsiteX0-113" fmla="*/ 0 w 2419350"/>
                  <a:gd name="connsiteY0-114" fmla="*/ 335954 h 1310066"/>
                  <a:gd name="connsiteX1-115" fmla="*/ 2419350 w 2419350"/>
                  <a:gd name="connsiteY1-116" fmla="*/ 0 h 1310066"/>
                  <a:gd name="connsiteX2-117" fmla="*/ 1215390 w 2419350"/>
                  <a:gd name="connsiteY2-118" fmla="*/ 1310066 h 1310066"/>
                  <a:gd name="connsiteX3-119" fmla="*/ 0 w 2419350"/>
                  <a:gd name="connsiteY3-120" fmla="*/ 335954 h 1310066"/>
                  <a:gd name="connsiteX0-121" fmla="*/ 0 w 3562350"/>
                  <a:gd name="connsiteY0-122" fmla="*/ 209179 h 1183291"/>
                  <a:gd name="connsiteX1-123" fmla="*/ 3562350 w 3562350"/>
                  <a:gd name="connsiteY1-124" fmla="*/ 0 h 1183291"/>
                  <a:gd name="connsiteX2-125" fmla="*/ 1215390 w 3562350"/>
                  <a:gd name="connsiteY2-126" fmla="*/ 1183291 h 1183291"/>
                  <a:gd name="connsiteX3-127" fmla="*/ 0 w 3562350"/>
                  <a:gd name="connsiteY3-128" fmla="*/ 209179 h 1183291"/>
                  <a:gd name="connsiteX0-129" fmla="*/ 0 w 3867150"/>
                  <a:gd name="connsiteY0-130" fmla="*/ 383495 h 1357607"/>
                  <a:gd name="connsiteX1-131" fmla="*/ 3867150 w 3867150"/>
                  <a:gd name="connsiteY1-132" fmla="*/ 0 h 1357607"/>
                  <a:gd name="connsiteX2-133" fmla="*/ 1215390 w 3867150"/>
                  <a:gd name="connsiteY2-134" fmla="*/ 1357607 h 1357607"/>
                  <a:gd name="connsiteX3-135" fmla="*/ 0 w 3867150"/>
                  <a:gd name="connsiteY3-136" fmla="*/ 383495 h 1357607"/>
                  <a:gd name="connsiteX0-137" fmla="*/ 0 w 3619500"/>
                  <a:gd name="connsiteY0-138" fmla="*/ 716280 h 1357607"/>
                  <a:gd name="connsiteX1-139" fmla="*/ 3619500 w 3619500"/>
                  <a:gd name="connsiteY1-140" fmla="*/ 0 h 1357607"/>
                  <a:gd name="connsiteX2-141" fmla="*/ 967740 w 3619500"/>
                  <a:gd name="connsiteY2-142" fmla="*/ 1357607 h 1357607"/>
                  <a:gd name="connsiteX3-143" fmla="*/ 0 w 3619500"/>
                  <a:gd name="connsiteY3-144" fmla="*/ 716280 h 1357607"/>
                  <a:gd name="connsiteX0-145" fmla="*/ 0 w 5886450"/>
                  <a:gd name="connsiteY0-146" fmla="*/ 747974 h 1389301"/>
                  <a:gd name="connsiteX1-147" fmla="*/ 5886450 w 5886450"/>
                  <a:gd name="connsiteY1-148" fmla="*/ 0 h 1389301"/>
                  <a:gd name="connsiteX2-149" fmla="*/ 967740 w 5886450"/>
                  <a:gd name="connsiteY2-150" fmla="*/ 1389301 h 1389301"/>
                  <a:gd name="connsiteX3-151" fmla="*/ 0 w 5886450"/>
                  <a:gd name="connsiteY3-152" fmla="*/ 747974 h 1389301"/>
                  <a:gd name="connsiteX0-153" fmla="*/ 0 w 5886450"/>
                  <a:gd name="connsiteY0-154" fmla="*/ 747974 h 771272"/>
                  <a:gd name="connsiteX1-155" fmla="*/ 5886450 w 5886450"/>
                  <a:gd name="connsiteY1-156" fmla="*/ 0 h 771272"/>
                  <a:gd name="connsiteX2-157" fmla="*/ 2586990 w 5886450"/>
                  <a:gd name="connsiteY2-158" fmla="*/ 771272 h 771272"/>
                  <a:gd name="connsiteX3-159" fmla="*/ 0 w 5886450"/>
                  <a:gd name="connsiteY3-160" fmla="*/ 747974 h 771272"/>
                  <a:gd name="connsiteX0-161" fmla="*/ 0 w 5486400"/>
                  <a:gd name="connsiteY0-162" fmla="*/ 0 h 783950"/>
                  <a:gd name="connsiteX1-163" fmla="*/ 5486400 w 5486400"/>
                  <a:gd name="connsiteY1-164" fmla="*/ 12678 h 783950"/>
                  <a:gd name="connsiteX2-165" fmla="*/ 2186940 w 5486400"/>
                  <a:gd name="connsiteY2-166" fmla="*/ 783950 h 783950"/>
                  <a:gd name="connsiteX3-167" fmla="*/ 0 w 5486400"/>
                  <a:gd name="connsiteY3-168" fmla="*/ 0 h 783950"/>
                  <a:gd name="connsiteX0-169" fmla="*/ 0 w 5486400"/>
                  <a:gd name="connsiteY0-170" fmla="*/ 0 h 720562"/>
                  <a:gd name="connsiteX1-171" fmla="*/ 5486400 w 5486400"/>
                  <a:gd name="connsiteY1-172" fmla="*/ 12678 h 720562"/>
                  <a:gd name="connsiteX2-173" fmla="*/ 1920240 w 5486400"/>
                  <a:gd name="connsiteY2-174" fmla="*/ 720562 h 720562"/>
                  <a:gd name="connsiteX3-175" fmla="*/ 0 w 5486400"/>
                  <a:gd name="connsiteY3-176" fmla="*/ 0 h 720562"/>
                  <a:gd name="connsiteX0-177" fmla="*/ 0 w 5276850"/>
                  <a:gd name="connsiteY0-178" fmla="*/ 320106 h 1040668"/>
                  <a:gd name="connsiteX1-179" fmla="*/ 5276850 w 5276850"/>
                  <a:gd name="connsiteY1-180" fmla="*/ 0 h 1040668"/>
                  <a:gd name="connsiteX2-181" fmla="*/ 1920240 w 5276850"/>
                  <a:gd name="connsiteY2-182" fmla="*/ 1040668 h 1040668"/>
                  <a:gd name="connsiteX3-183" fmla="*/ 0 w 5276850"/>
                  <a:gd name="connsiteY3-184" fmla="*/ 320106 h 1040668"/>
                  <a:gd name="connsiteX0-185" fmla="*/ 1356360 w 3356610"/>
                  <a:gd name="connsiteY0-186" fmla="*/ 0 h 1750611"/>
                  <a:gd name="connsiteX1-187" fmla="*/ 3356610 w 3356610"/>
                  <a:gd name="connsiteY1-188" fmla="*/ 709943 h 1750611"/>
                  <a:gd name="connsiteX2-189" fmla="*/ 0 w 3356610"/>
                  <a:gd name="connsiteY2-190" fmla="*/ 1750611 h 1750611"/>
                  <a:gd name="connsiteX3-191" fmla="*/ 1356360 w 3356610"/>
                  <a:gd name="connsiteY3-192" fmla="*/ 0 h 1750611"/>
                  <a:gd name="connsiteX0-193" fmla="*/ 1356360 w 3737610"/>
                  <a:gd name="connsiteY0-194" fmla="*/ 98249 h 1848860"/>
                  <a:gd name="connsiteX1-195" fmla="*/ 3737610 w 3737610"/>
                  <a:gd name="connsiteY1-196" fmla="*/ 0 h 1848860"/>
                  <a:gd name="connsiteX2-197" fmla="*/ 0 w 3737610"/>
                  <a:gd name="connsiteY2-198" fmla="*/ 1848860 h 1848860"/>
                  <a:gd name="connsiteX3-199" fmla="*/ 1356360 w 3737610"/>
                  <a:gd name="connsiteY3-200" fmla="*/ 98249 h 1848860"/>
                  <a:gd name="connsiteX0-201" fmla="*/ 0 w 2381250"/>
                  <a:gd name="connsiteY0-202" fmla="*/ 98249 h 2213339"/>
                  <a:gd name="connsiteX1-203" fmla="*/ 2381250 w 2381250"/>
                  <a:gd name="connsiteY1-204" fmla="*/ 0 h 2213339"/>
                  <a:gd name="connsiteX2-205" fmla="*/ 624840 w 2381250"/>
                  <a:gd name="connsiteY2-206" fmla="*/ 2213339 h 2213339"/>
                  <a:gd name="connsiteX3-207" fmla="*/ 0 w 2381250"/>
                  <a:gd name="connsiteY3-208" fmla="*/ 98249 h 2213339"/>
                  <a:gd name="connsiteX0-209" fmla="*/ 0 w 1962150"/>
                  <a:gd name="connsiteY0-210" fmla="*/ 0 h 2226018"/>
                  <a:gd name="connsiteX1-211" fmla="*/ 1962150 w 1962150"/>
                  <a:gd name="connsiteY1-212" fmla="*/ 12679 h 2226018"/>
                  <a:gd name="connsiteX2-213" fmla="*/ 205740 w 1962150"/>
                  <a:gd name="connsiteY2-214" fmla="*/ 2226018 h 2226018"/>
                  <a:gd name="connsiteX3-215" fmla="*/ 0 w 1962150"/>
                  <a:gd name="connsiteY3-216" fmla="*/ 0 h 2226018"/>
                  <a:gd name="connsiteX0-217" fmla="*/ 0 w 2247900"/>
                  <a:gd name="connsiteY0-218" fmla="*/ 3168 h 2213339"/>
                  <a:gd name="connsiteX1-219" fmla="*/ 2247900 w 2247900"/>
                  <a:gd name="connsiteY1-220" fmla="*/ 0 h 2213339"/>
                  <a:gd name="connsiteX2-221" fmla="*/ 491490 w 2247900"/>
                  <a:gd name="connsiteY2-222" fmla="*/ 2213339 h 2213339"/>
                  <a:gd name="connsiteX3-223" fmla="*/ 0 w 2247900"/>
                  <a:gd name="connsiteY3-224" fmla="*/ 3168 h 2213339"/>
                  <a:gd name="connsiteX0-225" fmla="*/ 0 w 2324100"/>
                  <a:gd name="connsiteY0-226" fmla="*/ 3168 h 2213339"/>
                  <a:gd name="connsiteX1-227" fmla="*/ 2324100 w 2324100"/>
                  <a:gd name="connsiteY1-228" fmla="*/ 0 h 2213339"/>
                  <a:gd name="connsiteX2-229" fmla="*/ 567690 w 2324100"/>
                  <a:gd name="connsiteY2-230" fmla="*/ 2213339 h 2213339"/>
                  <a:gd name="connsiteX3-231" fmla="*/ 0 w 2324100"/>
                  <a:gd name="connsiteY3-232" fmla="*/ 3168 h 2213339"/>
                </a:gdLst>
                <a:ahLst/>
                <a:cxnLst>
                  <a:cxn ang="0">
                    <a:pos x="connsiteX0-1" y="connsiteY0-2"/>
                  </a:cxn>
                  <a:cxn ang="0">
                    <a:pos x="connsiteX1-3" y="connsiteY1-4"/>
                  </a:cxn>
                  <a:cxn ang="0">
                    <a:pos x="connsiteX2-5" y="connsiteY2-6"/>
                  </a:cxn>
                  <a:cxn ang="0">
                    <a:pos x="connsiteX3-7" y="connsiteY3-8"/>
                  </a:cxn>
                </a:cxnLst>
                <a:rect l="l" t="t" r="r" b="b"/>
                <a:pathLst>
                  <a:path w="2324100" h="2213339">
                    <a:moveTo>
                      <a:pt x="0" y="3168"/>
                    </a:moveTo>
                    <a:lnTo>
                      <a:pt x="2324100" y="0"/>
                    </a:lnTo>
                    <a:lnTo>
                      <a:pt x="567690" y="2213339"/>
                    </a:lnTo>
                    <a:lnTo>
                      <a:pt x="0" y="3168"/>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等腰三角形 2"/>
              <p:cNvSpPr/>
              <p:nvPr/>
            </p:nvSpPr>
            <p:spPr>
              <a:xfrm rot="10800000">
                <a:off x="11653838" y="4178805"/>
                <a:ext cx="608985" cy="2735626"/>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4617720"/>
                  <a:gd name="connsiteY0-66" fmla="*/ 1166332 h 1166332"/>
                  <a:gd name="connsiteX1-67" fmla="*/ 3105150 w 4617720"/>
                  <a:gd name="connsiteY1-68" fmla="*/ 0 h 1166332"/>
                  <a:gd name="connsiteX2-69" fmla="*/ 4617720 w 4617720"/>
                  <a:gd name="connsiteY2-70" fmla="*/ 346575 h 1166332"/>
                  <a:gd name="connsiteX3-71" fmla="*/ 0 w 4617720"/>
                  <a:gd name="connsiteY3-72" fmla="*/ 1166332 h 1166332"/>
                  <a:gd name="connsiteX0-73" fmla="*/ 0 w 4617720"/>
                  <a:gd name="connsiteY0-74" fmla="*/ 893765 h 893765"/>
                  <a:gd name="connsiteX1-75" fmla="*/ 3272790 w 4617720"/>
                  <a:gd name="connsiteY1-76" fmla="*/ 0 h 893765"/>
                  <a:gd name="connsiteX2-77" fmla="*/ 4617720 w 4617720"/>
                  <a:gd name="connsiteY2-78" fmla="*/ 74008 h 893765"/>
                  <a:gd name="connsiteX3-79" fmla="*/ 0 w 4617720"/>
                  <a:gd name="connsiteY3-80" fmla="*/ 893765 h 893765"/>
                  <a:gd name="connsiteX0-81" fmla="*/ 0 w 4617720"/>
                  <a:gd name="connsiteY0-82" fmla="*/ 1001524 h 1001524"/>
                  <a:gd name="connsiteX1-83" fmla="*/ 3257550 w 4617720"/>
                  <a:gd name="connsiteY1-84" fmla="*/ 0 h 1001524"/>
                  <a:gd name="connsiteX2-85" fmla="*/ 4617720 w 4617720"/>
                  <a:gd name="connsiteY2-86" fmla="*/ 181767 h 1001524"/>
                  <a:gd name="connsiteX3-87" fmla="*/ 0 w 4617720"/>
                  <a:gd name="connsiteY3-88" fmla="*/ 1001524 h 1001524"/>
                  <a:gd name="connsiteX0-89" fmla="*/ 0 w 4472940"/>
                  <a:gd name="connsiteY0-90" fmla="*/ 1001524 h 1001524"/>
                  <a:gd name="connsiteX1-91" fmla="*/ 3257550 w 4472940"/>
                  <a:gd name="connsiteY1-92" fmla="*/ 0 h 1001524"/>
                  <a:gd name="connsiteX2-93" fmla="*/ 4472940 w 4472940"/>
                  <a:gd name="connsiteY2-94" fmla="*/ 993128 h 1001524"/>
                  <a:gd name="connsiteX3-95" fmla="*/ 0 w 4472940"/>
                  <a:gd name="connsiteY3-96" fmla="*/ 1001524 h 1001524"/>
                  <a:gd name="connsiteX0-97" fmla="*/ 0 w 5025390"/>
                  <a:gd name="connsiteY0-98" fmla="*/ 668739 h 993128"/>
                  <a:gd name="connsiteX1-99" fmla="*/ 3810000 w 5025390"/>
                  <a:gd name="connsiteY1-100" fmla="*/ 0 h 993128"/>
                  <a:gd name="connsiteX2-101" fmla="*/ 5025390 w 5025390"/>
                  <a:gd name="connsiteY2-102" fmla="*/ 993128 h 993128"/>
                  <a:gd name="connsiteX3-103" fmla="*/ 0 w 5025390"/>
                  <a:gd name="connsiteY3-104" fmla="*/ 668739 h 993128"/>
                  <a:gd name="connsiteX0-105" fmla="*/ 0 w 3810000"/>
                  <a:gd name="connsiteY0-106" fmla="*/ 668739 h 1642851"/>
                  <a:gd name="connsiteX1-107" fmla="*/ 3810000 w 3810000"/>
                  <a:gd name="connsiteY1-108" fmla="*/ 0 h 1642851"/>
                  <a:gd name="connsiteX2-109" fmla="*/ 1215390 w 3810000"/>
                  <a:gd name="connsiteY2-110" fmla="*/ 1642851 h 1642851"/>
                  <a:gd name="connsiteX3-111" fmla="*/ 0 w 3810000"/>
                  <a:gd name="connsiteY3-112" fmla="*/ 668739 h 1642851"/>
                  <a:gd name="connsiteX0-113" fmla="*/ 0 w 2419350"/>
                  <a:gd name="connsiteY0-114" fmla="*/ 335954 h 1310066"/>
                  <a:gd name="connsiteX1-115" fmla="*/ 2419350 w 2419350"/>
                  <a:gd name="connsiteY1-116" fmla="*/ 0 h 1310066"/>
                  <a:gd name="connsiteX2-117" fmla="*/ 1215390 w 2419350"/>
                  <a:gd name="connsiteY2-118" fmla="*/ 1310066 h 1310066"/>
                  <a:gd name="connsiteX3-119" fmla="*/ 0 w 2419350"/>
                  <a:gd name="connsiteY3-120" fmla="*/ 335954 h 1310066"/>
                  <a:gd name="connsiteX0-121" fmla="*/ 0 w 3562350"/>
                  <a:gd name="connsiteY0-122" fmla="*/ 209179 h 1183291"/>
                  <a:gd name="connsiteX1-123" fmla="*/ 3562350 w 3562350"/>
                  <a:gd name="connsiteY1-124" fmla="*/ 0 h 1183291"/>
                  <a:gd name="connsiteX2-125" fmla="*/ 1215390 w 3562350"/>
                  <a:gd name="connsiteY2-126" fmla="*/ 1183291 h 1183291"/>
                  <a:gd name="connsiteX3-127" fmla="*/ 0 w 3562350"/>
                  <a:gd name="connsiteY3-128" fmla="*/ 209179 h 1183291"/>
                  <a:gd name="connsiteX0-129" fmla="*/ 0 w 3867150"/>
                  <a:gd name="connsiteY0-130" fmla="*/ 383495 h 1357607"/>
                  <a:gd name="connsiteX1-131" fmla="*/ 3867150 w 3867150"/>
                  <a:gd name="connsiteY1-132" fmla="*/ 0 h 1357607"/>
                  <a:gd name="connsiteX2-133" fmla="*/ 1215390 w 3867150"/>
                  <a:gd name="connsiteY2-134" fmla="*/ 1357607 h 1357607"/>
                  <a:gd name="connsiteX3-135" fmla="*/ 0 w 3867150"/>
                  <a:gd name="connsiteY3-136" fmla="*/ 383495 h 1357607"/>
                  <a:gd name="connsiteX0-137" fmla="*/ 0 w 3619500"/>
                  <a:gd name="connsiteY0-138" fmla="*/ 716280 h 1357607"/>
                  <a:gd name="connsiteX1-139" fmla="*/ 3619500 w 3619500"/>
                  <a:gd name="connsiteY1-140" fmla="*/ 0 h 1357607"/>
                  <a:gd name="connsiteX2-141" fmla="*/ 967740 w 3619500"/>
                  <a:gd name="connsiteY2-142" fmla="*/ 1357607 h 1357607"/>
                  <a:gd name="connsiteX3-143" fmla="*/ 0 w 3619500"/>
                  <a:gd name="connsiteY3-144" fmla="*/ 716280 h 1357607"/>
                  <a:gd name="connsiteX0-145" fmla="*/ 0 w 5886450"/>
                  <a:gd name="connsiteY0-146" fmla="*/ 747974 h 1389301"/>
                  <a:gd name="connsiteX1-147" fmla="*/ 5886450 w 5886450"/>
                  <a:gd name="connsiteY1-148" fmla="*/ 0 h 1389301"/>
                  <a:gd name="connsiteX2-149" fmla="*/ 967740 w 5886450"/>
                  <a:gd name="connsiteY2-150" fmla="*/ 1389301 h 1389301"/>
                  <a:gd name="connsiteX3-151" fmla="*/ 0 w 5886450"/>
                  <a:gd name="connsiteY3-152" fmla="*/ 747974 h 1389301"/>
                  <a:gd name="connsiteX0-153" fmla="*/ 0 w 5886450"/>
                  <a:gd name="connsiteY0-154" fmla="*/ 747974 h 771272"/>
                  <a:gd name="connsiteX1-155" fmla="*/ 5886450 w 5886450"/>
                  <a:gd name="connsiteY1-156" fmla="*/ 0 h 771272"/>
                  <a:gd name="connsiteX2-157" fmla="*/ 2586990 w 5886450"/>
                  <a:gd name="connsiteY2-158" fmla="*/ 771272 h 771272"/>
                  <a:gd name="connsiteX3-159" fmla="*/ 0 w 5886450"/>
                  <a:gd name="connsiteY3-160" fmla="*/ 747974 h 771272"/>
                  <a:gd name="connsiteX0-161" fmla="*/ 0 w 5486400"/>
                  <a:gd name="connsiteY0-162" fmla="*/ 0 h 783950"/>
                  <a:gd name="connsiteX1-163" fmla="*/ 5486400 w 5486400"/>
                  <a:gd name="connsiteY1-164" fmla="*/ 12678 h 783950"/>
                  <a:gd name="connsiteX2-165" fmla="*/ 2186940 w 5486400"/>
                  <a:gd name="connsiteY2-166" fmla="*/ 783950 h 783950"/>
                  <a:gd name="connsiteX3-167" fmla="*/ 0 w 5486400"/>
                  <a:gd name="connsiteY3-168" fmla="*/ 0 h 783950"/>
                  <a:gd name="connsiteX0-169" fmla="*/ 0 w 5486400"/>
                  <a:gd name="connsiteY0-170" fmla="*/ 0 h 720562"/>
                  <a:gd name="connsiteX1-171" fmla="*/ 5486400 w 5486400"/>
                  <a:gd name="connsiteY1-172" fmla="*/ 12678 h 720562"/>
                  <a:gd name="connsiteX2-173" fmla="*/ 1920240 w 5486400"/>
                  <a:gd name="connsiteY2-174" fmla="*/ 720562 h 720562"/>
                  <a:gd name="connsiteX3-175" fmla="*/ 0 w 5486400"/>
                  <a:gd name="connsiteY3-176" fmla="*/ 0 h 720562"/>
                  <a:gd name="connsiteX0-177" fmla="*/ 0 w 5276850"/>
                  <a:gd name="connsiteY0-178" fmla="*/ 320106 h 1040668"/>
                  <a:gd name="connsiteX1-179" fmla="*/ 5276850 w 5276850"/>
                  <a:gd name="connsiteY1-180" fmla="*/ 0 h 1040668"/>
                  <a:gd name="connsiteX2-181" fmla="*/ 1920240 w 5276850"/>
                  <a:gd name="connsiteY2-182" fmla="*/ 1040668 h 1040668"/>
                  <a:gd name="connsiteX3-183" fmla="*/ 0 w 5276850"/>
                  <a:gd name="connsiteY3-184" fmla="*/ 320106 h 1040668"/>
                  <a:gd name="connsiteX0-185" fmla="*/ 1356360 w 3356610"/>
                  <a:gd name="connsiteY0-186" fmla="*/ 0 h 1750611"/>
                  <a:gd name="connsiteX1-187" fmla="*/ 3356610 w 3356610"/>
                  <a:gd name="connsiteY1-188" fmla="*/ 709943 h 1750611"/>
                  <a:gd name="connsiteX2-189" fmla="*/ 0 w 3356610"/>
                  <a:gd name="connsiteY2-190" fmla="*/ 1750611 h 1750611"/>
                  <a:gd name="connsiteX3-191" fmla="*/ 1356360 w 3356610"/>
                  <a:gd name="connsiteY3-192" fmla="*/ 0 h 1750611"/>
                  <a:gd name="connsiteX0-193" fmla="*/ 1356360 w 3737610"/>
                  <a:gd name="connsiteY0-194" fmla="*/ 98249 h 1848860"/>
                  <a:gd name="connsiteX1-195" fmla="*/ 3737610 w 3737610"/>
                  <a:gd name="connsiteY1-196" fmla="*/ 0 h 1848860"/>
                  <a:gd name="connsiteX2-197" fmla="*/ 0 w 3737610"/>
                  <a:gd name="connsiteY2-198" fmla="*/ 1848860 h 1848860"/>
                  <a:gd name="connsiteX3-199" fmla="*/ 1356360 w 3737610"/>
                  <a:gd name="connsiteY3-200" fmla="*/ 98249 h 1848860"/>
                  <a:gd name="connsiteX0-201" fmla="*/ 0 w 2381250"/>
                  <a:gd name="connsiteY0-202" fmla="*/ 98249 h 2213339"/>
                  <a:gd name="connsiteX1-203" fmla="*/ 2381250 w 2381250"/>
                  <a:gd name="connsiteY1-204" fmla="*/ 0 h 2213339"/>
                  <a:gd name="connsiteX2-205" fmla="*/ 624840 w 2381250"/>
                  <a:gd name="connsiteY2-206" fmla="*/ 2213339 h 2213339"/>
                  <a:gd name="connsiteX3-207" fmla="*/ 0 w 2381250"/>
                  <a:gd name="connsiteY3-208" fmla="*/ 98249 h 2213339"/>
                  <a:gd name="connsiteX0-209" fmla="*/ 0 w 1962150"/>
                  <a:gd name="connsiteY0-210" fmla="*/ 0 h 2226018"/>
                  <a:gd name="connsiteX1-211" fmla="*/ 1962150 w 1962150"/>
                  <a:gd name="connsiteY1-212" fmla="*/ 12679 h 2226018"/>
                  <a:gd name="connsiteX2-213" fmla="*/ 205740 w 1962150"/>
                  <a:gd name="connsiteY2-214" fmla="*/ 2226018 h 2226018"/>
                  <a:gd name="connsiteX3-215" fmla="*/ 0 w 1962150"/>
                  <a:gd name="connsiteY3-216" fmla="*/ 0 h 2226018"/>
                  <a:gd name="connsiteX0-217" fmla="*/ 0 w 2247900"/>
                  <a:gd name="connsiteY0-218" fmla="*/ 3168 h 2213339"/>
                  <a:gd name="connsiteX1-219" fmla="*/ 2247900 w 2247900"/>
                  <a:gd name="connsiteY1-220" fmla="*/ 0 h 2213339"/>
                  <a:gd name="connsiteX2-221" fmla="*/ 491490 w 2247900"/>
                  <a:gd name="connsiteY2-222" fmla="*/ 2213339 h 2213339"/>
                  <a:gd name="connsiteX3-223" fmla="*/ 0 w 2247900"/>
                  <a:gd name="connsiteY3-224" fmla="*/ 3168 h 2213339"/>
                  <a:gd name="connsiteX0-225" fmla="*/ 0 w 2324100"/>
                  <a:gd name="connsiteY0-226" fmla="*/ 3168 h 2213339"/>
                  <a:gd name="connsiteX1-227" fmla="*/ 2324100 w 2324100"/>
                  <a:gd name="connsiteY1-228" fmla="*/ 0 h 2213339"/>
                  <a:gd name="connsiteX2-229" fmla="*/ 567690 w 2324100"/>
                  <a:gd name="connsiteY2-230" fmla="*/ 2213339 h 2213339"/>
                  <a:gd name="connsiteX3-231" fmla="*/ 0 w 2324100"/>
                  <a:gd name="connsiteY3-232" fmla="*/ 3168 h 2213339"/>
                  <a:gd name="connsiteX0-233" fmla="*/ 0 w 1619250"/>
                  <a:gd name="connsiteY0-234" fmla="*/ 779666 h 2989837"/>
                  <a:gd name="connsiteX1-235" fmla="*/ 1619250 w 1619250"/>
                  <a:gd name="connsiteY1-236" fmla="*/ 0 h 2989837"/>
                  <a:gd name="connsiteX2-237" fmla="*/ 567690 w 1619250"/>
                  <a:gd name="connsiteY2-238" fmla="*/ 2989837 h 2989837"/>
                  <a:gd name="connsiteX3-239" fmla="*/ 0 w 1619250"/>
                  <a:gd name="connsiteY3-240" fmla="*/ 779666 h 2989837"/>
                  <a:gd name="connsiteX0-241" fmla="*/ 0 w 2110740"/>
                  <a:gd name="connsiteY0-242" fmla="*/ 779666 h 2181645"/>
                  <a:gd name="connsiteX1-243" fmla="*/ 1619250 w 2110740"/>
                  <a:gd name="connsiteY1-244" fmla="*/ 0 h 2181645"/>
                  <a:gd name="connsiteX2-245" fmla="*/ 2110740 w 2110740"/>
                  <a:gd name="connsiteY2-246" fmla="*/ 2181645 h 2181645"/>
                  <a:gd name="connsiteX3-247" fmla="*/ 0 w 2110740"/>
                  <a:gd name="connsiteY3-248" fmla="*/ 779666 h 2181645"/>
                  <a:gd name="connsiteX0-249" fmla="*/ 0 w 2110740"/>
                  <a:gd name="connsiteY0-250" fmla="*/ 858901 h 2260880"/>
                  <a:gd name="connsiteX1-251" fmla="*/ 1600200 w 2110740"/>
                  <a:gd name="connsiteY1-252" fmla="*/ 0 h 2260880"/>
                  <a:gd name="connsiteX2-253" fmla="*/ 2110740 w 2110740"/>
                  <a:gd name="connsiteY2-254" fmla="*/ 2260880 h 2260880"/>
                  <a:gd name="connsiteX3-255" fmla="*/ 0 w 2110740"/>
                  <a:gd name="connsiteY3-256" fmla="*/ 858901 h 2260880"/>
                  <a:gd name="connsiteX0-257" fmla="*/ 0 w 529590"/>
                  <a:gd name="connsiteY0-258" fmla="*/ 1841409 h 2260880"/>
                  <a:gd name="connsiteX1-259" fmla="*/ 19050 w 529590"/>
                  <a:gd name="connsiteY1-260" fmla="*/ 0 h 2260880"/>
                  <a:gd name="connsiteX2-261" fmla="*/ 529590 w 529590"/>
                  <a:gd name="connsiteY2-262" fmla="*/ 2260880 h 2260880"/>
                  <a:gd name="connsiteX3-263" fmla="*/ 0 w 529590"/>
                  <a:gd name="connsiteY3-264" fmla="*/ 1841409 h 2260880"/>
                  <a:gd name="connsiteX0-265" fmla="*/ 0 w 553402"/>
                  <a:gd name="connsiteY0-266" fmla="*/ 1841409 h 2201455"/>
                  <a:gd name="connsiteX1-267" fmla="*/ 19050 w 553402"/>
                  <a:gd name="connsiteY1-268" fmla="*/ 0 h 2201455"/>
                  <a:gd name="connsiteX2-269" fmla="*/ 553402 w 553402"/>
                  <a:gd name="connsiteY2-270" fmla="*/ 2201455 h 2201455"/>
                  <a:gd name="connsiteX3-271" fmla="*/ 0 w 553402"/>
                  <a:gd name="connsiteY3-272" fmla="*/ 1841409 h 2201455"/>
                  <a:gd name="connsiteX0-273" fmla="*/ 0 w 608985"/>
                  <a:gd name="connsiteY0-274" fmla="*/ 1887782 h 2201455"/>
                  <a:gd name="connsiteX1-275" fmla="*/ 74633 w 608985"/>
                  <a:gd name="connsiteY1-276" fmla="*/ 0 h 2201455"/>
                  <a:gd name="connsiteX2-277" fmla="*/ 608985 w 608985"/>
                  <a:gd name="connsiteY2-278" fmla="*/ 2201455 h 2201455"/>
                  <a:gd name="connsiteX3-279" fmla="*/ 0 w 608985"/>
                  <a:gd name="connsiteY3-280" fmla="*/ 1887782 h 2201455"/>
                  <a:gd name="connsiteX0-281" fmla="*/ 0 w 608985"/>
                  <a:gd name="connsiteY0-282" fmla="*/ 1934156 h 2247829"/>
                  <a:gd name="connsiteX1-283" fmla="*/ 19050 w 608985"/>
                  <a:gd name="connsiteY1-284" fmla="*/ 0 h 2247829"/>
                  <a:gd name="connsiteX2-285" fmla="*/ 608985 w 608985"/>
                  <a:gd name="connsiteY2-286" fmla="*/ 2247829 h 2247829"/>
                  <a:gd name="connsiteX3-287" fmla="*/ 0 w 608985"/>
                  <a:gd name="connsiteY3-288" fmla="*/ 1934156 h 2247829"/>
                  <a:gd name="connsiteX0-289" fmla="*/ 0 w 608985"/>
                  <a:gd name="connsiteY0-290" fmla="*/ 1961980 h 2275653"/>
                  <a:gd name="connsiteX1-291" fmla="*/ 19050 w 608985"/>
                  <a:gd name="connsiteY1-292" fmla="*/ 0 h 2275653"/>
                  <a:gd name="connsiteX2-293" fmla="*/ 608985 w 608985"/>
                  <a:gd name="connsiteY2-294" fmla="*/ 2275653 h 2275653"/>
                  <a:gd name="connsiteX3-295" fmla="*/ 0 w 608985"/>
                  <a:gd name="connsiteY3-296" fmla="*/ 1961980 h 2275653"/>
                </a:gdLst>
                <a:ahLst/>
                <a:cxnLst>
                  <a:cxn ang="0">
                    <a:pos x="connsiteX0-1" y="connsiteY0-2"/>
                  </a:cxn>
                  <a:cxn ang="0">
                    <a:pos x="connsiteX1-3" y="connsiteY1-4"/>
                  </a:cxn>
                  <a:cxn ang="0">
                    <a:pos x="connsiteX2-5" y="connsiteY2-6"/>
                  </a:cxn>
                  <a:cxn ang="0">
                    <a:pos x="connsiteX3-7" y="connsiteY3-8"/>
                  </a:cxn>
                </a:cxnLst>
                <a:rect l="l" t="t" r="r" b="b"/>
                <a:pathLst>
                  <a:path w="608985" h="2275653">
                    <a:moveTo>
                      <a:pt x="0" y="1961980"/>
                    </a:moveTo>
                    <a:lnTo>
                      <a:pt x="19050" y="0"/>
                    </a:lnTo>
                    <a:lnTo>
                      <a:pt x="608985" y="2275653"/>
                    </a:lnTo>
                    <a:lnTo>
                      <a:pt x="0" y="196198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p:cNvGrpSpPr/>
            <p:nvPr/>
          </p:nvGrpSpPr>
          <p:grpSpPr>
            <a:xfrm>
              <a:off x="4574381" y="5864350"/>
              <a:ext cx="4645466" cy="1043827"/>
              <a:chOff x="-54770" y="4178801"/>
              <a:chExt cx="12326860" cy="2769823"/>
            </a:xfrm>
          </p:grpSpPr>
          <p:sp>
            <p:nvSpPr>
              <p:cNvPr id="19" name="等腰三角形 2"/>
              <p:cNvSpPr/>
              <p:nvPr/>
            </p:nvSpPr>
            <p:spPr>
              <a:xfrm>
                <a:off x="-38100" y="4724400"/>
                <a:ext cx="1143000" cy="2152650"/>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Lst>
                <a:ahLst/>
                <a:cxnLst>
                  <a:cxn ang="0">
                    <a:pos x="connsiteX0-1" y="connsiteY0-2"/>
                  </a:cxn>
                  <a:cxn ang="0">
                    <a:pos x="connsiteX1-3" y="connsiteY1-4"/>
                  </a:cxn>
                  <a:cxn ang="0">
                    <a:pos x="connsiteX2-5" y="connsiteY2-6"/>
                  </a:cxn>
                  <a:cxn ang="0">
                    <a:pos x="connsiteX3-7" y="connsiteY3-8"/>
                  </a:cxn>
                </a:cxnLst>
                <a:rect l="l" t="t" r="r" b="b"/>
                <a:pathLst>
                  <a:path w="1143000" h="1790700">
                    <a:moveTo>
                      <a:pt x="0" y="1790700"/>
                    </a:moveTo>
                    <a:lnTo>
                      <a:pt x="0" y="0"/>
                    </a:lnTo>
                    <a:lnTo>
                      <a:pt x="1143000" y="628650"/>
                    </a:lnTo>
                    <a:lnTo>
                      <a:pt x="0" y="17907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等腰三角形 2"/>
              <p:cNvSpPr/>
              <p:nvPr/>
            </p:nvSpPr>
            <p:spPr>
              <a:xfrm>
                <a:off x="-54770" y="5482592"/>
                <a:ext cx="2668429" cy="1401126"/>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2668429"/>
                  <a:gd name="connsiteY0-66" fmla="*/ 1165539 h 1165539"/>
                  <a:gd name="connsiteX1-67" fmla="*/ 1155859 w 2668429"/>
                  <a:gd name="connsiteY1-68" fmla="*/ 0 h 1165539"/>
                  <a:gd name="connsiteX2-69" fmla="*/ 2668429 w 2668429"/>
                  <a:gd name="connsiteY2-70" fmla="*/ 346575 h 1165539"/>
                  <a:gd name="connsiteX3-71" fmla="*/ 0 w 2668429"/>
                  <a:gd name="connsiteY3-72" fmla="*/ 1165539 h 1165539"/>
                </a:gdLst>
                <a:ahLst/>
                <a:cxnLst>
                  <a:cxn ang="0">
                    <a:pos x="connsiteX0-1" y="connsiteY0-2"/>
                  </a:cxn>
                  <a:cxn ang="0">
                    <a:pos x="connsiteX1-3" y="connsiteY1-4"/>
                  </a:cxn>
                  <a:cxn ang="0">
                    <a:pos x="connsiteX2-5" y="connsiteY2-6"/>
                  </a:cxn>
                  <a:cxn ang="0">
                    <a:pos x="connsiteX3-7" y="connsiteY3-8"/>
                  </a:cxn>
                </a:cxnLst>
                <a:rect l="l" t="t" r="r" b="b"/>
                <a:pathLst>
                  <a:path w="2668429" h="1165539">
                    <a:moveTo>
                      <a:pt x="0" y="1165539"/>
                    </a:moveTo>
                    <a:lnTo>
                      <a:pt x="1155859" y="0"/>
                    </a:lnTo>
                    <a:lnTo>
                      <a:pt x="2668429" y="346575"/>
                    </a:lnTo>
                    <a:lnTo>
                      <a:pt x="0" y="116553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等腰三角形 2"/>
              <p:cNvSpPr/>
              <p:nvPr/>
            </p:nvSpPr>
            <p:spPr>
              <a:xfrm>
                <a:off x="-30480" y="5669282"/>
                <a:ext cx="4472940" cy="1203960"/>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4617720"/>
                  <a:gd name="connsiteY0-66" fmla="*/ 1166332 h 1166332"/>
                  <a:gd name="connsiteX1-67" fmla="*/ 3105150 w 4617720"/>
                  <a:gd name="connsiteY1-68" fmla="*/ 0 h 1166332"/>
                  <a:gd name="connsiteX2-69" fmla="*/ 4617720 w 4617720"/>
                  <a:gd name="connsiteY2-70" fmla="*/ 346575 h 1166332"/>
                  <a:gd name="connsiteX3-71" fmla="*/ 0 w 4617720"/>
                  <a:gd name="connsiteY3-72" fmla="*/ 1166332 h 1166332"/>
                  <a:gd name="connsiteX0-73" fmla="*/ 0 w 4617720"/>
                  <a:gd name="connsiteY0-74" fmla="*/ 893765 h 893765"/>
                  <a:gd name="connsiteX1-75" fmla="*/ 3272790 w 4617720"/>
                  <a:gd name="connsiteY1-76" fmla="*/ 0 h 893765"/>
                  <a:gd name="connsiteX2-77" fmla="*/ 4617720 w 4617720"/>
                  <a:gd name="connsiteY2-78" fmla="*/ 74008 h 893765"/>
                  <a:gd name="connsiteX3-79" fmla="*/ 0 w 4617720"/>
                  <a:gd name="connsiteY3-80" fmla="*/ 893765 h 893765"/>
                  <a:gd name="connsiteX0-81" fmla="*/ 0 w 4617720"/>
                  <a:gd name="connsiteY0-82" fmla="*/ 1001524 h 1001524"/>
                  <a:gd name="connsiteX1-83" fmla="*/ 3257550 w 4617720"/>
                  <a:gd name="connsiteY1-84" fmla="*/ 0 h 1001524"/>
                  <a:gd name="connsiteX2-85" fmla="*/ 4617720 w 4617720"/>
                  <a:gd name="connsiteY2-86" fmla="*/ 181767 h 1001524"/>
                  <a:gd name="connsiteX3-87" fmla="*/ 0 w 4617720"/>
                  <a:gd name="connsiteY3-88" fmla="*/ 1001524 h 1001524"/>
                  <a:gd name="connsiteX0-89" fmla="*/ 0 w 4472940"/>
                  <a:gd name="connsiteY0-90" fmla="*/ 1001524 h 1001524"/>
                  <a:gd name="connsiteX1-91" fmla="*/ 3257550 w 4472940"/>
                  <a:gd name="connsiteY1-92" fmla="*/ 0 h 1001524"/>
                  <a:gd name="connsiteX2-93" fmla="*/ 4472940 w 4472940"/>
                  <a:gd name="connsiteY2-94" fmla="*/ 993128 h 1001524"/>
                  <a:gd name="connsiteX3-95" fmla="*/ 0 w 4472940"/>
                  <a:gd name="connsiteY3-96" fmla="*/ 1001524 h 1001524"/>
                </a:gdLst>
                <a:ahLst/>
                <a:cxnLst>
                  <a:cxn ang="0">
                    <a:pos x="connsiteX0-1" y="connsiteY0-2"/>
                  </a:cxn>
                  <a:cxn ang="0">
                    <a:pos x="connsiteX1-3" y="connsiteY1-4"/>
                  </a:cxn>
                  <a:cxn ang="0">
                    <a:pos x="connsiteX2-5" y="connsiteY2-6"/>
                  </a:cxn>
                  <a:cxn ang="0">
                    <a:pos x="connsiteX3-7" y="connsiteY3-8"/>
                  </a:cxn>
                </a:cxnLst>
                <a:rect l="l" t="t" r="r" b="b"/>
                <a:pathLst>
                  <a:path w="4472940" h="1001524">
                    <a:moveTo>
                      <a:pt x="0" y="1001524"/>
                    </a:moveTo>
                    <a:lnTo>
                      <a:pt x="3257550" y="0"/>
                    </a:lnTo>
                    <a:lnTo>
                      <a:pt x="4472940" y="993128"/>
                    </a:lnTo>
                    <a:lnTo>
                      <a:pt x="0" y="100152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
              <p:cNvSpPr/>
              <p:nvPr/>
            </p:nvSpPr>
            <p:spPr>
              <a:xfrm>
                <a:off x="3188970" y="5433060"/>
                <a:ext cx="3562350" cy="1422467"/>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4617720"/>
                  <a:gd name="connsiteY0-66" fmla="*/ 1166332 h 1166332"/>
                  <a:gd name="connsiteX1-67" fmla="*/ 3105150 w 4617720"/>
                  <a:gd name="connsiteY1-68" fmla="*/ 0 h 1166332"/>
                  <a:gd name="connsiteX2-69" fmla="*/ 4617720 w 4617720"/>
                  <a:gd name="connsiteY2-70" fmla="*/ 346575 h 1166332"/>
                  <a:gd name="connsiteX3-71" fmla="*/ 0 w 4617720"/>
                  <a:gd name="connsiteY3-72" fmla="*/ 1166332 h 1166332"/>
                  <a:gd name="connsiteX0-73" fmla="*/ 0 w 4617720"/>
                  <a:gd name="connsiteY0-74" fmla="*/ 893765 h 893765"/>
                  <a:gd name="connsiteX1-75" fmla="*/ 3272790 w 4617720"/>
                  <a:gd name="connsiteY1-76" fmla="*/ 0 h 893765"/>
                  <a:gd name="connsiteX2-77" fmla="*/ 4617720 w 4617720"/>
                  <a:gd name="connsiteY2-78" fmla="*/ 74008 h 893765"/>
                  <a:gd name="connsiteX3-79" fmla="*/ 0 w 4617720"/>
                  <a:gd name="connsiteY3-80" fmla="*/ 893765 h 893765"/>
                  <a:gd name="connsiteX0-81" fmla="*/ 0 w 4617720"/>
                  <a:gd name="connsiteY0-82" fmla="*/ 1001524 h 1001524"/>
                  <a:gd name="connsiteX1-83" fmla="*/ 3257550 w 4617720"/>
                  <a:gd name="connsiteY1-84" fmla="*/ 0 h 1001524"/>
                  <a:gd name="connsiteX2-85" fmla="*/ 4617720 w 4617720"/>
                  <a:gd name="connsiteY2-86" fmla="*/ 181767 h 1001524"/>
                  <a:gd name="connsiteX3-87" fmla="*/ 0 w 4617720"/>
                  <a:gd name="connsiteY3-88" fmla="*/ 1001524 h 1001524"/>
                  <a:gd name="connsiteX0-89" fmla="*/ 0 w 4472940"/>
                  <a:gd name="connsiteY0-90" fmla="*/ 1001524 h 1001524"/>
                  <a:gd name="connsiteX1-91" fmla="*/ 3257550 w 4472940"/>
                  <a:gd name="connsiteY1-92" fmla="*/ 0 h 1001524"/>
                  <a:gd name="connsiteX2-93" fmla="*/ 4472940 w 4472940"/>
                  <a:gd name="connsiteY2-94" fmla="*/ 993128 h 1001524"/>
                  <a:gd name="connsiteX3-95" fmla="*/ 0 w 4472940"/>
                  <a:gd name="connsiteY3-96" fmla="*/ 1001524 h 1001524"/>
                  <a:gd name="connsiteX0-97" fmla="*/ 0 w 5025390"/>
                  <a:gd name="connsiteY0-98" fmla="*/ 668739 h 993128"/>
                  <a:gd name="connsiteX1-99" fmla="*/ 3810000 w 5025390"/>
                  <a:gd name="connsiteY1-100" fmla="*/ 0 h 993128"/>
                  <a:gd name="connsiteX2-101" fmla="*/ 5025390 w 5025390"/>
                  <a:gd name="connsiteY2-102" fmla="*/ 993128 h 993128"/>
                  <a:gd name="connsiteX3-103" fmla="*/ 0 w 5025390"/>
                  <a:gd name="connsiteY3-104" fmla="*/ 668739 h 993128"/>
                  <a:gd name="connsiteX0-105" fmla="*/ 0 w 3810000"/>
                  <a:gd name="connsiteY0-106" fmla="*/ 668739 h 1642851"/>
                  <a:gd name="connsiteX1-107" fmla="*/ 3810000 w 3810000"/>
                  <a:gd name="connsiteY1-108" fmla="*/ 0 h 1642851"/>
                  <a:gd name="connsiteX2-109" fmla="*/ 1215390 w 3810000"/>
                  <a:gd name="connsiteY2-110" fmla="*/ 1642851 h 1642851"/>
                  <a:gd name="connsiteX3-111" fmla="*/ 0 w 3810000"/>
                  <a:gd name="connsiteY3-112" fmla="*/ 668739 h 1642851"/>
                  <a:gd name="connsiteX0-113" fmla="*/ 0 w 2419350"/>
                  <a:gd name="connsiteY0-114" fmla="*/ 335954 h 1310066"/>
                  <a:gd name="connsiteX1-115" fmla="*/ 2419350 w 2419350"/>
                  <a:gd name="connsiteY1-116" fmla="*/ 0 h 1310066"/>
                  <a:gd name="connsiteX2-117" fmla="*/ 1215390 w 2419350"/>
                  <a:gd name="connsiteY2-118" fmla="*/ 1310066 h 1310066"/>
                  <a:gd name="connsiteX3-119" fmla="*/ 0 w 2419350"/>
                  <a:gd name="connsiteY3-120" fmla="*/ 335954 h 1310066"/>
                  <a:gd name="connsiteX0-121" fmla="*/ 0 w 3562350"/>
                  <a:gd name="connsiteY0-122" fmla="*/ 209179 h 1183291"/>
                  <a:gd name="connsiteX1-123" fmla="*/ 3562350 w 3562350"/>
                  <a:gd name="connsiteY1-124" fmla="*/ 0 h 1183291"/>
                  <a:gd name="connsiteX2-125" fmla="*/ 1215390 w 3562350"/>
                  <a:gd name="connsiteY2-126" fmla="*/ 1183291 h 1183291"/>
                  <a:gd name="connsiteX3-127" fmla="*/ 0 w 3562350"/>
                  <a:gd name="connsiteY3-128" fmla="*/ 209179 h 1183291"/>
                </a:gdLst>
                <a:ahLst/>
                <a:cxnLst>
                  <a:cxn ang="0">
                    <a:pos x="connsiteX0-1" y="connsiteY0-2"/>
                  </a:cxn>
                  <a:cxn ang="0">
                    <a:pos x="connsiteX1-3" y="connsiteY1-4"/>
                  </a:cxn>
                  <a:cxn ang="0">
                    <a:pos x="connsiteX2-5" y="connsiteY2-6"/>
                  </a:cxn>
                  <a:cxn ang="0">
                    <a:pos x="connsiteX3-7" y="connsiteY3-8"/>
                  </a:cxn>
                </a:cxnLst>
                <a:rect l="l" t="t" r="r" b="b"/>
                <a:pathLst>
                  <a:path w="3562350" h="1183291">
                    <a:moveTo>
                      <a:pt x="0" y="209179"/>
                    </a:moveTo>
                    <a:lnTo>
                      <a:pt x="3562350" y="0"/>
                    </a:lnTo>
                    <a:lnTo>
                      <a:pt x="1215390" y="1183291"/>
                    </a:lnTo>
                    <a:lnTo>
                      <a:pt x="0" y="20917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等腰三角形 2"/>
              <p:cNvSpPr/>
              <p:nvPr/>
            </p:nvSpPr>
            <p:spPr>
              <a:xfrm rot="10800000">
                <a:off x="4392931" y="5233036"/>
                <a:ext cx="3633787" cy="1632017"/>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4617720"/>
                  <a:gd name="connsiteY0-66" fmla="*/ 1166332 h 1166332"/>
                  <a:gd name="connsiteX1-67" fmla="*/ 3105150 w 4617720"/>
                  <a:gd name="connsiteY1-68" fmla="*/ 0 h 1166332"/>
                  <a:gd name="connsiteX2-69" fmla="*/ 4617720 w 4617720"/>
                  <a:gd name="connsiteY2-70" fmla="*/ 346575 h 1166332"/>
                  <a:gd name="connsiteX3-71" fmla="*/ 0 w 4617720"/>
                  <a:gd name="connsiteY3-72" fmla="*/ 1166332 h 1166332"/>
                  <a:gd name="connsiteX0-73" fmla="*/ 0 w 4617720"/>
                  <a:gd name="connsiteY0-74" fmla="*/ 893765 h 893765"/>
                  <a:gd name="connsiteX1-75" fmla="*/ 3272790 w 4617720"/>
                  <a:gd name="connsiteY1-76" fmla="*/ 0 h 893765"/>
                  <a:gd name="connsiteX2-77" fmla="*/ 4617720 w 4617720"/>
                  <a:gd name="connsiteY2-78" fmla="*/ 74008 h 893765"/>
                  <a:gd name="connsiteX3-79" fmla="*/ 0 w 4617720"/>
                  <a:gd name="connsiteY3-80" fmla="*/ 893765 h 893765"/>
                  <a:gd name="connsiteX0-81" fmla="*/ 0 w 4617720"/>
                  <a:gd name="connsiteY0-82" fmla="*/ 1001524 h 1001524"/>
                  <a:gd name="connsiteX1-83" fmla="*/ 3257550 w 4617720"/>
                  <a:gd name="connsiteY1-84" fmla="*/ 0 h 1001524"/>
                  <a:gd name="connsiteX2-85" fmla="*/ 4617720 w 4617720"/>
                  <a:gd name="connsiteY2-86" fmla="*/ 181767 h 1001524"/>
                  <a:gd name="connsiteX3-87" fmla="*/ 0 w 4617720"/>
                  <a:gd name="connsiteY3-88" fmla="*/ 1001524 h 1001524"/>
                  <a:gd name="connsiteX0-89" fmla="*/ 0 w 4472940"/>
                  <a:gd name="connsiteY0-90" fmla="*/ 1001524 h 1001524"/>
                  <a:gd name="connsiteX1-91" fmla="*/ 3257550 w 4472940"/>
                  <a:gd name="connsiteY1-92" fmla="*/ 0 h 1001524"/>
                  <a:gd name="connsiteX2-93" fmla="*/ 4472940 w 4472940"/>
                  <a:gd name="connsiteY2-94" fmla="*/ 993128 h 1001524"/>
                  <a:gd name="connsiteX3-95" fmla="*/ 0 w 4472940"/>
                  <a:gd name="connsiteY3-96" fmla="*/ 1001524 h 1001524"/>
                  <a:gd name="connsiteX0-97" fmla="*/ 0 w 5025390"/>
                  <a:gd name="connsiteY0-98" fmla="*/ 668739 h 993128"/>
                  <a:gd name="connsiteX1-99" fmla="*/ 3810000 w 5025390"/>
                  <a:gd name="connsiteY1-100" fmla="*/ 0 h 993128"/>
                  <a:gd name="connsiteX2-101" fmla="*/ 5025390 w 5025390"/>
                  <a:gd name="connsiteY2-102" fmla="*/ 993128 h 993128"/>
                  <a:gd name="connsiteX3-103" fmla="*/ 0 w 5025390"/>
                  <a:gd name="connsiteY3-104" fmla="*/ 668739 h 993128"/>
                  <a:gd name="connsiteX0-105" fmla="*/ 0 w 3810000"/>
                  <a:gd name="connsiteY0-106" fmla="*/ 668739 h 1642851"/>
                  <a:gd name="connsiteX1-107" fmla="*/ 3810000 w 3810000"/>
                  <a:gd name="connsiteY1-108" fmla="*/ 0 h 1642851"/>
                  <a:gd name="connsiteX2-109" fmla="*/ 1215390 w 3810000"/>
                  <a:gd name="connsiteY2-110" fmla="*/ 1642851 h 1642851"/>
                  <a:gd name="connsiteX3-111" fmla="*/ 0 w 3810000"/>
                  <a:gd name="connsiteY3-112" fmla="*/ 668739 h 1642851"/>
                  <a:gd name="connsiteX0-113" fmla="*/ 0 w 2419350"/>
                  <a:gd name="connsiteY0-114" fmla="*/ 335954 h 1310066"/>
                  <a:gd name="connsiteX1-115" fmla="*/ 2419350 w 2419350"/>
                  <a:gd name="connsiteY1-116" fmla="*/ 0 h 1310066"/>
                  <a:gd name="connsiteX2-117" fmla="*/ 1215390 w 2419350"/>
                  <a:gd name="connsiteY2-118" fmla="*/ 1310066 h 1310066"/>
                  <a:gd name="connsiteX3-119" fmla="*/ 0 w 2419350"/>
                  <a:gd name="connsiteY3-120" fmla="*/ 335954 h 1310066"/>
                  <a:gd name="connsiteX0-121" fmla="*/ 0 w 3562350"/>
                  <a:gd name="connsiteY0-122" fmla="*/ 209179 h 1183291"/>
                  <a:gd name="connsiteX1-123" fmla="*/ 3562350 w 3562350"/>
                  <a:gd name="connsiteY1-124" fmla="*/ 0 h 1183291"/>
                  <a:gd name="connsiteX2-125" fmla="*/ 1215390 w 3562350"/>
                  <a:gd name="connsiteY2-126" fmla="*/ 1183291 h 1183291"/>
                  <a:gd name="connsiteX3-127" fmla="*/ 0 w 3562350"/>
                  <a:gd name="connsiteY3-128" fmla="*/ 209179 h 1183291"/>
                  <a:gd name="connsiteX0-129" fmla="*/ 0 w 3867150"/>
                  <a:gd name="connsiteY0-130" fmla="*/ 383495 h 1357607"/>
                  <a:gd name="connsiteX1-131" fmla="*/ 3867150 w 3867150"/>
                  <a:gd name="connsiteY1-132" fmla="*/ 0 h 1357607"/>
                  <a:gd name="connsiteX2-133" fmla="*/ 1215390 w 3867150"/>
                  <a:gd name="connsiteY2-134" fmla="*/ 1357607 h 1357607"/>
                  <a:gd name="connsiteX3-135" fmla="*/ 0 w 3867150"/>
                  <a:gd name="connsiteY3-136" fmla="*/ 383495 h 1357607"/>
                  <a:gd name="connsiteX0-137" fmla="*/ 0 w 3619500"/>
                  <a:gd name="connsiteY0-138" fmla="*/ 716280 h 1357607"/>
                  <a:gd name="connsiteX1-139" fmla="*/ 3619500 w 3619500"/>
                  <a:gd name="connsiteY1-140" fmla="*/ 0 h 1357607"/>
                  <a:gd name="connsiteX2-141" fmla="*/ 967740 w 3619500"/>
                  <a:gd name="connsiteY2-142" fmla="*/ 1357607 h 1357607"/>
                  <a:gd name="connsiteX3-143" fmla="*/ 0 w 3619500"/>
                  <a:gd name="connsiteY3-144" fmla="*/ 716280 h 1357607"/>
                  <a:gd name="connsiteX0-145" fmla="*/ 0 w 3633787"/>
                  <a:gd name="connsiteY0-146" fmla="*/ 716280 h 1357607"/>
                  <a:gd name="connsiteX1-147" fmla="*/ 3633787 w 3633787"/>
                  <a:gd name="connsiteY1-148" fmla="*/ 0 h 1357607"/>
                  <a:gd name="connsiteX2-149" fmla="*/ 967740 w 3633787"/>
                  <a:gd name="connsiteY2-150" fmla="*/ 1357607 h 1357607"/>
                  <a:gd name="connsiteX3-151" fmla="*/ 0 w 3633787"/>
                  <a:gd name="connsiteY3-152" fmla="*/ 716280 h 1357607"/>
                </a:gdLst>
                <a:ahLst/>
                <a:cxnLst>
                  <a:cxn ang="0">
                    <a:pos x="connsiteX0-1" y="connsiteY0-2"/>
                  </a:cxn>
                  <a:cxn ang="0">
                    <a:pos x="connsiteX1-3" y="connsiteY1-4"/>
                  </a:cxn>
                  <a:cxn ang="0">
                    <a:pos x="connsiteX2-5" y="connsiteY2-6"/>
                  </a:cxn>
                  <a:cxn ang="0">
                    <a:pos x="connsiteX3-7" y="connsiteY3-8"/>
                  </a:cxn>
                </a:cxnLst>
                <a:rect l="l" t="t" r="r" b="b"/>
                <a:pathLst>
                  <a:path w="3633787" h="1357607">
                    <a:moveTo>
                      <a:pt x="0" y="716280"/>
                    </a:moveTo>
                    <a:lnTo>
                      <a:pt x="3633787" y="0"/>
                    </a:lnTo>
                    <a:lnTo>
                      <a:pt x="967740" y="1357607"/>
                    </a:lnTo>
                    <a:lnTo>
                      <a:pt x="0" y="71628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等腰三角形 2"/>
              <p:cNvSpPr/>
              <p:nvPr/>
            </p:nvSpPr>
            <p:spPr>
              <a:xfrm rot="10800000">
                <a:off x="4441506" y="5997509"/>
                <a:ext cx="5529263" cy="866208"/>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4617720"/>
                  <a:gd name="connsiteY0-66" fmla="*/ 1166332 h 1166332"/>
                  <a:gd name="connsiteX1-67" fmla="*/ 3105150 w 4617720"/>
                  <a:gd name="connsiteY1-68" fmla="*/ 0 h 1166332"/>
                  <a:gd name="connsiteX2-69" fmla="*/ 4617720 w 4617720"/>
                  <a:gd name="connsiteY2-70" fmla="*/ 346575 h 1166332"/>
                  <a:gd name="connsiteX3-71" fmla="*/ 0 w 4617720"/>
                  <a:gd name="connsiteY3-72" fmla="*/ 1166332 h 1166332"/>
                  <a:gd name="connsiteX0-73" fmla="*/ 0 w 4617720"/>
                  <a:gd name="connsiteY0-74" fmla="*/ 893765 h 893765"/>
                  <a:gd name="connsiteX1-75" fmla="*/ 3272790 w 4617720"/>
                  <a:gd name="connsiteY1-76" fmla="*/ 0 h 893765"/>
                  <a:gd name="connsiteX2-77" fmla="*/ 4617720 w 4617720"/>
                  <a:gd name="connsiteY2-78" fmla="*/ 74008 h 893765"/>
                  <a:gd name="connsiteX3-79" fmla="*/ 0 w 4617720"/>
                  <a:gd name="connsiteY3-80" fmla="*/ 893765 h 893765"/>
                  <a:gd name="connsiteX0-81" fmla="*/ 0 w 4617720"/>
                  <a:gd name="connsiteY0-82" fmla="*/ 1001524 h 1001524"/>
                  <a:gd name="connsiteX1-83" fmla="*/ 3257550 w 4617720"/>
                  <a:gd name="connsiteY1-84" fmla="*/ 0 h 1001524"/>
                  <a:gd name="connsiteX2-85" fmla="*/ 4617720 w 4617720"/>
                  <a:gd name="connsiteY2-86" fmla="*/ 181767 h 1001524"/>
                  <a:gd name="connsiteX3-87" fmla="*/ 0 w 4617720"/>
                  <a:gd name="connsiteY3-88" fmla="*/ 1001524 h 1001524"/>
                  <a:gd name="connsiteX0-89" fmla="*/ 0 w 4472940"/>
                  <a:gd name="connsiteY0-90" fmla="*/ 1001524 h 1001524"/>
                  <a:gd name="connsiteX1-91" fmla="*/ 3257550 w 4472940"/>
                  <a:gd name="connsiteY1-92" fmla="*/ 0 h 1001524"/>
                  <a:gd name="connsiteX2-93" fmla="*/ 4472940 w 4472940"/>
                  <a:gd name="connsiteY2-94" fmla="*/ 993128 h 1001524"/>
                  <a:gd name="connsiteX3-95" fmla="*/ 0 w 4472940"/>
                  <a:gd name="connsiteY3-96" fmla="*/ 1001524 h 1001524"/>
                  <a:gd name="connsiteX0-97" fmla="*/ 0 w 5025390"/>
                  <a:gd name="connsiteY0-98" fmla="*/ 668739 h 993128"/>
                  <a:gd name="connsiteX1-99" fmla="*/ 3810000 w 5025390"/>
                  <a:gd name="connsiteY1-100" fmla="*/ 0 h 993128"/>
                  <a:gd name="connsiteX2-101" fmla="*/ 5025390 w 5025390"/>
                  <a:gd name="connsiteY2-102" fmla="*/ 993128 h 993128"/>
                  <a:gd name="connsiteX3-103" fmla="*/ 0 w 5025390"/>
                  <a:gd name="connsiteY3-104" fmla="*/ 668739 h 993128"/>
                  <a:gd name="connsiteX0-105" fmla="*/ 0 w 3810000"/>
                  <a:gd name="connsiteY0-106" fmla="*/ 668739 h 1642851"/>
                  <a:gd name="connsiteX1-107" fmla="*/ 3810000 w 3810000"/>
                  <a:gd name="connsiteY1-108" fmla="*/ 0 h 1642851"/>
                  <a:gd name="connsiteX2-109" fmla="*/ 1215390 w 3810000"/>
                  <a:gd name="connsiteY2-110" fmla="*/ 1642851 h 1642851"/>
                  <a:gd name="connsiteX3-111" fmla="*/ 0 w 3810000"/>
                  <a:gd name="connsiteY3-112" fmla="*/ 668739 h 1642851"/>
                  <a:gd name="connsiteX0-113" fmla="*/ 0 w 2419350"/>
                  <a:gd name="connsiteY0-114" fmla="*/ 335954 h 1310066"/>
                  <a:gd name="connsiteX1-115" fmla="*/ 2419350 w 2419350"/>
                  <a:gd name="connsiteY1-116" fmla="*/ 0 h 1310066"/>
                  <a:gd name="connsiteX2-117" fmla="*/ 1215390 w 2419350"/>
                  <a:gd name="connsiteY2-118" fmla="*/ 1310066 h 1310066"/>
                  <a:gd name="connsiteX3-119" fmla="*/ 0 w 2419350"/>
                  <a:gd name="connsiteY3-120" fmla="*/ 335954 h 1310066"/>
                  <a:gd name="connsiteX0-121" fmla="*/ 0 w 3562350"/>
                  <a:gd name="connsiteY0-122" fmla="*/ 209179 h 1183291"/>
                  <a:gd name="connsiteX1-123" fmla="*/ 3562350 w 3562350"/>
                  <a:gd name="connsiteY1-124" fmla="*/ 0 h 1183291"/>
                  <a:gd name="connsiteX2-125" fmla="*/ 1215390 w 3562350"/>
                  <a:gd name="connsiteY2-126" fmla="*/ 1183291 h 1183291"/>
                  <a:gd name="connsiteX3-127" fmla="*/ 0 w 3562350"/>
                  <a:gd name="connsiteY3-128" fmla="*/ 209179 h 1183291"/>
                  <a:gd name="connsiteX0-129" fmla="*/ 0 w 3867150"/>
                  <a:gd name="connsiteY0-130" fmla="*/ 383495 h 1357607"/>
                  <a:gd name="connsiteX1-131" fmla="*/ 3867150 w 3867150"/>
                  <a:gd name="connsiteY1-132" fmla="*/ 0 h 1357607"/>
                  <a:gd name="connsiteX2-133" fmla="*/ 1215390 w 3867150"/>
                  <a:gd name="connsiteY2-134" fmla="*/ 1357607 h 1357607"/>
                  <a:gd name="connsiteX3-135" fmla="*/ 0 w 3867150"/>
                  <a:gd name="connsiteY3-136" fmla="*/ 383495 h 1357607"/>
                  <a:gd name="connsiteX0-137" fmla="*/ 0 w 3619500"/>
                  <a:gd name="connsiteY0-138" fmla="*/ 716280 h 1357607"/>
                  <a:gd name="connsiteX1-139" fmla="*/ 3619500 w 3619500"/>
                  <a:gd name="connsiteY1-140" fmla="*/ 0 h 1357607"/>
                  <a:gd name="connsiteX2-141" fmla="*/ 967740 w 3619500"/>
                  <a:gd name="connsiteY2-142" fmla="*/ 1357607 h 1357607"/>
                  <a:gd name="connsiteX3-143" fmla="*/ 0 w 3619500"/>
                  <a:gd name="connsiteY3-144" fmla="*/ 716280 h 1357607"/>
                  <a:gd name="connsiteX0-145" fmla="*/ 0 w 5886450"/>
                  <a:gd name="connsiteY0-146" fmla="*/ 747974 h 1389301"/>
                  <a:gd name="connsiteX1-147" fmla="*/ 5886450 w 5886450"/>
                  <a:gd name="connsiteY1-148" fmla="*/ 0 h 1389301"/>
                  <a:gd name="connsiteX2-149" fmla="*/ 967740 w 5886450"/>
                  <a:gd name="connsiteY2-150" fmla="*/ 1389301 h 1389301"/>
                  <a:gd name="connsiteX3-151" fmla="*/ 0 w 5886450"/>
                  <a:gd name="connsiteY3-152" fmla="*/ 747974 h 1389301"/>
                  <a:gd name="connsiteX0-153" fmla="*/ 0 w 5886450"/>
                  <a:gd name="connsiteY0-154" fmla="*/ 747974 h 771272"/>
                  <a:gd name="connsiteX1-155" fmla="*/ 5886450 w 5886450"/>
                  <a:gd name="connsiteY1-156" fmla="*/ 0 h 771272"/>
                  <a:gd name="connsiteX2-157" fmla="*/ 2586990 w 5886450"/>
                  <a:gd name="connsiteY2-158" fmla="*/ 771272 h 771272"/>
                  <a:gd name="connsiteX3-159" fmla="*/ 0 w 5886450"/>
                  <a:gd name="connsiteY3-160" fmla="*/ 747974 h 771272"/>
                  <a:gd name="connsiteX0-161" fmla="*/ 0 w 5486400"/>
                  <a:gd name="connsiteY0-162" fmla="*/ 0 h 783950"/>
                  <a:gd name="connsiteX1-163" fmla="*/ 5486400 w 5486400"/>
                  <a:gd name="connsiteY1-164" fmla="*/ 12678 h 783950"/>
                  <a:gd name="connsiteX2-165" fmla="*/ 2186940 w 5486400"/>
                  <a:gd name="connsiteY2-166" fmla="*/ 783950 h 783950"/>
                  <a:gd name="connsiteX3-167" fmla="*/ 0 w 5486400"/>
                  <a:gd name="connsiteY3-168" fmla="*/ 0 h 783950"/>
                  <a:gd name="connsiteX0-169" fmla="*/ 0 w 5486400"/>
                  <a:gd name="connsiteY0-170" fmla="*/ 0 h 720562"/>
                  <a:gd name="connsiteX1-171" fmla="*/ 5486400 w 5486400"/>
                  <a:gd name="connsiteY1-172" fmla="*/ 12678 h 720562"/>
                  <a:gd name="connsiteX2-173" fmla="*/ 1920240 w 5486400"/>
                  <a:gd name="connsiteY2-174" fmla="*/ 720562 h 720562"/>
                  <a:gd name="connsiteX3-175" fmla="*/ 0 w 5486400"/>
                  <a:gd name="connsiteY3-176" fmla="*/ 0 h 720562"/>
                  <a:gd name="connsiteX0-177" fmla="*/ 0 w 5529262"/>
                  <a:gd name="connsiteY0-178" fmla="*/ 0 h 720562"/>
                  <a:gd name="connsiteX1-179" fmla="*/ 5529262 w 5529262"/>
                  <a:gd name="connsiteY1-180" fmla="*/ 12678 h 720562"/>
                  <a:gd name="connsiteX2-181" fmla="*/ 1920240 w 5529262"/>
                  <a:gd name="connsiteY2-182" fmla="*/ 720562 h 720562"/>
                  <a:gd name="connsiteX3-183" fmla="*/ 0 w 5529262"/>
                  <a:gd name="connsiteY3-184" fmla="*/ 0 h 720562"/>
                  <a:gd name="connsiteX0-185" fmla="*/ 0 w 5524500"/>
                  <a:gd name="connsiteY0-186" fmla="*/ 0 h 720562"/>
                  <a:gd name="connsiteX1-187" fmla="*/ 5524500 w 5524500"/>
                  <a:gd name="connsiteY1-188" fmla="*/ 8716 h 720562"/>
                  <a:gd name="connsiteX2-189" fmla="*/ 1920240 w 5524500"/>
                  <a:gd name="connsiteY2-190" fmla="*/ 720562 h 720562"/>
                  <a:gd name="connsiteX3-191" fmla="*/ 0 w 5524500"/>
                  <a:gd name="connsiteY3-192" fmla="*/ 0 h 720562"/>
                  <a:gd name="connsiteX0-193" fmla="*/ 0 w 5529263"/>
                  <a:gd name="connsiteY0-194" fmla="*/ 0 h 720562"/>
                  <a:gd name="connsiteX1-195" fmla="*/ 5529263 w 5529263"/>
                  <a:gd name="connsiteY1-196" fmla="*/ 8716 h 720562"/>
                  <a:gd name="connsiteX2-197" fmla="*/ 1920240 w 5529263"/>
                  <a:gd name="connsiteY2-198" fmla="*/ 720562 h 720562"/>
                  <a:gd name="connsiteX3-199" fmla="*/ 0 w 5529263"/>
                  <a:gd name="connsiteY3-200" fmla="*/ 0 h 720562"/>
                </a:gdLst>
                <a:ahLst/>
                <a:cxnLst>
                  <a:cxn ang="0">
                    <a:pos x="connsiteX0-1" y="connsiteY0-2"/>
                  </a:cxn>
                  <a:cxn ang="0">
                    <a:pos x="connsiteX1-3" y="connsiteY1-4"/>
                  </a:cxn>
                  <a:cxn ang="0">
                    <a:pos x="connsiteX2-5" y="connsiteY2-6"/>
                  </a:cxn>
                  <a:cxn ang="0">
                    <a:pos x="connsiteX3-7" y="connsiteY3-8"/>
                  </a:cxn>
                </a:cxnLst>
                <a:rect l="l" t="t" r="r" b="b"/>
                <a:pathLst>
                  <a:path w="5529263" h="720562">
                    <a:moveTo>
                      <a:pt x="0" y="0"/>
                    </a:moveTo>
                    <a:lnTo>
                      <a:pt x="5529263" y="8716"/>
                    </a:lnTo>
                    <a:lnTo>
                      <a:pt x="1920240" y="720562"/>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等腰三角形 2"/>
              <p:cNvSpPr/>
              <p:nvPr/>
            </p:nvSpPr>
            <p:spPr>
              <a:xfrm rot="10800000">
                <a:off x="8020049" y="4744302"/>
                <a:ext cx="3257550" cy="2104458"/>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4617720"/>
                  <a:gd name="connsiteY0-66" fmla="*/ 1166332 h 1166332"/>
                  <a:gd name="connsiteX1-67" fmla="*/ 3105150 w 4617720"/>
                  <a:gd name="connsiteY1-68" fmla="*/ 0 h 1166332"/>
                  <a:gd name="connsiteX2-69" fmla="*/ 4617720 w 4617720"/>
                  <a:gd name="connsiteY2-70" fmla="*/ 346575 h 1166332"/>
                  <a:gd name="connsiteX3-71" fmla="*/ 0 w 4617720"/>
                  <a:gd name="connsiteY3-72" fmla="*/ 1166332 h 1166332"/>
                  <a:gd name="connsiteX0-73" fmla="*/ 0 w 4617720"/>
                  <a:gd name="connsiteY0-74" fmla="*/ 893765 h 893765"/>
                  <a:gd name="connsiteX1-75" fmla="*/ 3272790 w 4617720"/>
                  <a:gd name="connsiteY1-76" fmla="*/ 0 h 893765"/>
                  <a:gd name="connsiteX2-77" fmla="*/ 4617720 w 4617720"/>
                  <a:gd name="connsiteY2-78" fmla="*/ 74008 h 893765"/>
                  <a:gd name="connsiteX3-79" fmla="*/ 0 w 4617720"/>
                  <a:gd name="connsiteY3-80" fmla="*/ 893765 h 893765"/>
                  <a:gd name="connsiteX0-81" fmla="*/ 0 w 4617720"/>
                  <a:gd name="connsiteY0-82" fmla="*/ 1001524 h 1001524"/>
                  <a:gd name="connsiteX1-83" fmla="*/ 3257550 w 4617720"/>
                  <a:gd name="connsiteY1-84" fmla="*/ 0 h 1001524"/>
                  <a:gd name="connsiteX2-85" fmla="*/ 4617720 w 4617720"/>
                  <a:gd name="connsiteY2-86" fmla="*/ 181767 h 1001524"/>
                  <a:gd name="connsiteX3-87" fmla="*/ 0 w 4617720"/>
                  <a:gd name="connsiteY3-88" fmla="*/ 1001524 h 1001524"/>
                  <a:gd name="connsiteX0-89" fmla="*/ 0 w 4472940"/>
                  <a:gd name="connsiteY0-90" fmla="*/ 1001524 h 1001524"/>
                  <a:gd name="connsiteX1-91" fmla="*/ 3257550 w 4472940"/>
                  <a:gd name="connsiteY1-92" fmla="*/ 0 h 1001524"/>
                  <a:gd name="connsiteX2-93" fmla="*/ 4472940 w 4472940"/>
                  <a:gd name="connsiteY2-94" fmla="*/ 993128 h 1001524"/>
                  <a:gd name="connsiteX3-95" fmla="*/ 0 w 4472940"/>
                  <a:gd name="connsiteY3-96" fmla="*/ 1001524 h 1001524"/>
                  <a:gd name="connsiteX0-97" fmla="*/ 0 w 5025390"/>
                  <a:gd name="connsiteY0-98" fmla="*/ 668739 h 993128"/>
                  <a:gd name="connsiteX1-99" fmla="*/ 3810000 w 5025390"/>
                  <a:gd name="connsiteY1-100" fmla="*/ 0 h 993128"/>
                  <a:gd name="connsiteX2-101" fmla="*/ 5025390 w 5025390"/>
                  <a:gd name="connsiteY2-102" fmla="*/ 993128 h 993128"/>
                  <a:gd name="connsiteX3-103" fmla="*/ 0 w 5025390"/>
                  <a:gd name="connsiteY3-104" fmla="*/ 668739 h 993128"/>
                  <a:gd name="connsiteX0-105" fmla="*/ 0 w 3810000"/>
                  <a:gd name="connsiteY0-106" fmla="*/ 668739 h 1642851"/>
                  <a:gd name="connsiteX1-107" fmla="*/ 3810000 w 3810000"/>
                  <a:gd name="connsiteY1-108" fmla="*/ 0 h 1642851"/>
                  <a:gd name="connsiteX2-109" fmla="*/ 1215390 w 3810000"/>
                  <a:gd name="connsiteY2-110" fmla="*/ 1642851 h 1642851"/>
                  <a:gd name="connsiteX3-111" fmla="*/ 0 w 3810000"/>
                  <a:gd name="connsiteY3-112" fmla="*/ 668739 h 1642851"/>
                  <a:gd name="connsiteX0-113" fmla="*/ 0 w 2419350"/>
                  <a:gd name="connsiteY0-114" fmla="*/ 335954 h 1310066"/>
                  <a:gd name="connsiteX1-115" fmla="*/ 2419350 w 2419350"/>
                  <a:gd name="connsiteY1-116" fmla="*/ 0 h 1310066"/>
                  <a:gd name="connsiteX2-117" fmla="*/ 1215390 w 2419350"/>
                  <a:gd name="connsiteY2-118" fmla="*/ 1310066 h 1310066"/>
                  <a:gd name="connsiteX3-119" fmla="*/ 0 w 2419350"/>
                  <a:gd name="connsiteY3-120" fmla="*/ 335954 h 1310066"/>
                  <a:gd name="connsiteX0-121" fmla="*/ 0 w 3562350"/>
                  <a:gd name="connsiteY0-122" fmla="*/ 209179 h 1183291"/>
                  <a:gd name="connsiteX1-123" fmla="*/ 3562350 w 3562350"/>
                  <a:gd name="connsiteY1-124" fmla="*/ 0 h 1183291"/>
                  <a:gd name="connsiteX2-125" fmla="*/ 1215390 w 3562350"/>
                  <a:gd name="connsiteY2-126" fmla="*/ 1183291 h 1183291"/>
                  <a:gd name="connsiteX3-127" fmla="*/ 0 w 3562350"/>
                  <a:gd name="connsiteY3-128" fmla="*/ 209179 h 1183291"/>
                  <a:gd name="connsiteX0-129" fmla="*/ 0 w 3867150"/>
                  <a:gd name="connsiteY0-130" fmla="*/ 383495 h 1357607"/>
                  <a:gd name="connsiteX1-131" fmla="*/ 3867150 w 3867150"/>
                  <a:gd name="connsiteY1-132" fmla="*/ 0 h 1357607"/>
                  <a:gd name="connsiteX2-133" fmla="*/ 1215390 w 3867150"/>
                  <a:gd name="connsiteY2-134" fmla="*/ 1357607 h 1357607"/>
                  <a:gd name="connsiteX3-135" fmla="*/ 0 w 3867150"/>
                  <a:gd name="connsiteY3-136" fmla="*/ 383495 h 1357607"/>
                  <a:gd name="connsiteX0-137" fmla="*/ 0 w 3619500"/>
                  <a:gd name="connsiteY0-138" fmla="*/ 716280 h 1357607"/>
                  <a:gd name="connsiteX1-139" fmla="*/ 3619500 w 3619500"/>
                  <a:gd name="connsiteY1-140" fmla="*/ 0 h 1357607"/>
                  <a:gd name="connsiteX2-141" fmla="*/ 967740 w 3619500"/>
                  <a:gd name="connsiteY2-142" fmla="*/ 1357607 h 1357607"/>
                  <a:gd name="connsiteX3-143" fmla="*/ 0 w 3619500"/>
                  <a:gd name="connsiteY3-144" fmla="*/ 716280 h 1357607"/>
                  <a:gd name="connsiteX0-145" fmla="*/ 0 w 5886450"/>
                  <a:gd name="connsiteY0-146" fmla="*/ 747974 h 1389301"/>
                  <a:gd name="connsiteX1-147" fmla="*/ 5886450 w 5886450"/>
                  <a:gd name="connsiteY1-148" fmla="*/ 0 h 1389301"/>
                  <a:gd name="connsiteX2-149" fmla="*/ 967740 w 5886450"/>
                  <a:gd name="connsiteY2-150" fmla="*/ 1389301 h 1389301"/>
                  <a:gd name="connsiteX3-151" fmla="*/ 0 w 5886450"/>
                  <a:gd name="connsiteY3-152" fmla="*/ 747974 h 1389301"/>
                  <a:gd name="connsiteX0-153" fmla="*/ 0 w 5886450"/>
                  <a:gd name="connsiteY0-154" fmla="*/ 747974 h 771272"/>
                  <a:gd name="connsiteX1-155" fmla="*/ 5886450 w 5886450"/>
                  <a:gd name="connsiteY1-156" fmla="*/ 0 h 771272"/>
                  <a:gd name="connsiteX2-157" fmla="*/ 2586990 w 5886450"/>
                  <a:gd name="connsiteY2-158" fmla="*/ 771272 h 771272"/>
                  <a:gd name="connsiteX3-159" fmla="*/ 0 w 5886450"/>
                  <a:gd name="connsiteY3-160" fmla="*/ 747974 h 771272"/>
                  <a:gd name="connsiteX0-161" fmla="*/ 0 w 5486400"/>
                  <a:gd name="connsiteY0-162" fmla="*/ 0 h 783950"/>
                  <a:gd name="connsiteX1-163" fmla="*/ 5486400 w 5486400"/>
                  <a:gd name="connsiteY1-164" fmla="*/ 12678 h 783950"/>
                  <a:gd name="connsiteX2-165" fmla="*/ 2186940 w 5486400"/>
                  <a:gd name="connsiteY2-166" fmla="*/ 783950 h 783950"/>
                  <a:gd name="connsiteX3-167" fmla="*/ 0 w 5486400"/>
                  <a:gd name="connsiteY3-168" fmla="*/ 0 h 783950"/>
                  <a:gd name="connsiteX0-169" fmla="*/ 0 w 5486400"/>
                  <a:gd name="connsiteY0-170" fmla="*/ 0 h 720562"/>
                  <a:gd name="connsiteX1-171" fmla="*/ 5486400 w 5486400"/>
                  <a:gd name="connsiteY1-172" fmla="*/ 12678 h 720562"/>
                  <a:gd name="connsiteX2-173" fmla="*/ 1920240 w 5486400"/>
                  <a:gd name="connsiteY2-174" fmla="*/ 720562 h 720562"/>
                  <a:gd name="connsiteX3-175" fmla="*/ 0 w 5486400"/>
                  <a:gd name="connsiteY3-176" fmla="*/ 0 h 720562"/>
                  <a:gd name="connsiteX0-177" fmla="*/ 0 w 5276850"/>
                  <a:gd name="connsiteY0-178" fmla="*/ 320106 h 1040668"/>
                  <a:gd name="connsiteX1-179" fmla="*/ 5276850 w 5276850"/>
                  <a:gd name="connsiteY1-180" fmla="*/ 0 h 1040668"/>
                  <a:gd name="connsiteX2-181" fmla="*/ 1920240 w 5276850"/>
                  <a:gd name="connsiteY2-182" fmla="*/ 1040668 h 1040668"/>
                  <a:gd name="connsiteX3-183" fmla="*/ 0 w 5276850"/>
                  <a:gd name="connsiteY3-184" fmla="*/ 320106 h 1040668"/>
                  <a:gd name="connsiteX0-185" fmla="*/ 1356360 w 3356610"/>
                  <a:gd name="connsiteY0-186" fmla="*/ 0 h 1750611"/>
                  <a:gd name="connsiteX1-187" fmla="*/ 3356610 w 3356610"/>
                  <a:gd name="connsiteY1-188" fmla="*/ 709943 h 1750611"/>
                  <a:gd name="connsiteX2-189" fmla="*/ 0 w 3356610"/>
                  <a:gd name="connsiteY2-190" fmla="*/ 1750611 h 1750611"/>
                  <a:gd name="connsiteX3-191" fmla="*/ 1356360 w 3356610"/>
                  <a:gd name="connsiteY3-192" fmla="*/ 0 h 1750611"/>
                  <a:gd name="connsiteX0-193" fmla="*/ 1356360 w 3310890"/>
                  <a:gd name="connsiteY0-194" fmla="*/ 0 h 1750611"/>
                  <a:gd name="connsiteX1-195" fmla="*/ 3310890 w 3310890"/>
                  <a:gd name="connsiteY1-196" fmla="*/ 728959 h 1750611"/>
                  <a:gd name="connsiteX2-197" fmla="*/ 0 w 3310890"/>
                  <a:gd name="connsiteY2-198" fmla="*/ 1750611 h 1750611"/>
                  <a:gd name="connsiteX3-199" fmla="*/ 1356360 w 3310890"/>
                  <a:gd name="connsiteY3-200" fmla="*/ 0 h 1750611"/>
                  <a:gd name="connsiteX0-201" fmla="*/ 1356360 w 3257550"/>
                  <a:gd name="connsiteY0-202" fmla="*/ 0 h 1750611"/>
                  <a:gd name="connsiteX1-203" fmla="*/ 3257550 w 3257550"/>
                  <a:gd name="connsiteY1-204" fmla="*/ 703604 h 1750611"/>
                  <a:gd name="connsiteX2-205" fmla="*/ 0 w 3257550"/>
                  <a:gd name="connsiteY2-206" fmla="*/ 1750611 h 1750611"/>
                  <a:gd name="connsiteX3-207" fmla="*/ 1356360 w 3257550"/>
                  <a:gd name="connsiteY3-208" fmla="*/ 0 h 1750611"/>
                </a:gdLst>
                <a:ahLst/>
                <a:cxnLst>
                  <a:cxn ang="0">
                    <a:pos x="connsiteX0-1" y="connsiteY0-2"/>
                  </a:cxn>
                  <a:cxn ang="0">
                    <a:pos x="connsiteX1-3" y="connsiteY1-4"/>
                  </a:cxn>
                  <a:cxn ang="0">
                    <a:pos x="connsiteX2-5" y="connsiteY2-6"/>
                  </a:cxn>
                  <a:cxn ang="0">
                    <a:pos x="connsiteX3-7" y="connsiteY3-8"/>
                  </a:cxn>
                </a:cxnLst>
                <a:rect l="l" t="t" r="r" b="b"/>
                <a:pathLst>
                  <a:path w="3257550" h="1750611">
                    <a:moveTo>
                      <a:pt x="1356360" y="0"/>
                    </a:moveTo>
                    <a:lnTo>
                      <a:pt x="3257550" y="703604"/>
                    </a:lnTo>
                    <a:lnTo>
                      <a:pt x="0" y="1750611"/>
                    </a:lnTo>
                    <a:lnTo>
                      <a:pt x="135636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等腰三角形 2"/>
              <p:cNvSpPr/>
              <p:nvPr/>
            </p:nvSpPr>
            <p:spPr>
              <a:xfrm rot="10800000">
                <a:off x="9898380" y="4186523"/>
                <a:ext cx="2324100" cy="2660716"/>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4617720"/>
                  <a:gd name="connsiteY0-66" fmla="*/ 1166332 h 1166332"/>
                  <a:gd name="connsiteX1-67" fmla="*/ 3105150 w 4617720"/>
                  <a:gd name="connsiteY1-68" fmla="*/ 0 h 1166332"/>
                  <a:gd name="connsiteX2-69" fmla="*/ 4617720 w 4617720"/>
                  <a:gd name="connsiteY2-70" fmla="*/ 346575 h 1166332"/>
                  <a:gd name="connsiteX3-71" fmla="*/ 0 w 4617720"/>
                  <a:gd name="connsiteY3-72" fmla="*/ 1166332 h 1166332"/>
                  <a:gd name="connsiteX0-73" fmla="*/ 0 w 4617720"/>
                  <a:gd name="connsiteY0-74" fmla="*/ 893765 h 893765"/>
                  <a:gd name="connsiteX1-75" fmla="*/ 3272790 w 4617720"/>
                  <a:gd name="connsiteY1-76" fmla="*/ 0 h 893765"/>
                  <a:gd name="connsiteX2-77" fmla="*/ 4617720 w 4617720"/>
                  <a:gd name="connsiteY2-78" fmla="*/ 74008 h 893765"/>
                  <a:gd name="connsiteX3-79" fmla="*/ 0 w 4617720"/>
                  <a:gd name="connsiteY3-80" fmla="*/ 893765 h 893765"/>
                  <a:gd name="connsiteX0-81" fmla="*/ 0 w 4617720"/>
                  <a:gd name="connsiteY0-82" fmla="*/ 1001524 h 1001524"/>
                  <a:gd name="connsiteX1-83" fmla="*/ 3257550 w 4617720"/>
                  <a:gd name="connsiteY1-84" fmla="*/ 0 h 1001524"/>
                  <a:gd name="connsiteX2-85" fmla="*/ 4617720 w 4617720"/>
                  <a:gd name="connsiteY2-86" fmla="*/ 181767 h 1001524"/>
                  <a:gd name="connsiteX3-87" fmla="*/ 0 w 4617720"/>
                  <a:gd name="connsiteY3-88" fmla="*/ 1001524 h 1001524"/>
                  <a:gd name="connsiteX0-89" fmla="*/ 0 w 4472940"/>
                  <a:gd name="connsiteY0-90" fmla="*/ 1001524 h 1001524"/>
                  <a:gd name="connsiteX1-91" fmla="*/ 3257550 w 4472940"/>
                  <a:gd name="connsiteY1-92" fmla="*/ 0 h 1001524"/>
                  <a:gd name="connsiteX2-93" fmla="*/ 4472940 w 4472940"/>
                  <a:gd name="connsiteY2-94" fmla="*/ 993128 h 1001524"/>
                  <a:gd name="connsiteX3-95" fmla="*/ 0 w 4472940"/>
                  <a:gd name="connsiteY3-96" fmla="*/ 1001524 h 1001524"/>
                  <a:gd name="connsiteX0-97" fmla="*/ 0 w 5025390"/>
                  <a:gd name="connsiteY0-98" fmla="*/ 668739 h 993128"/>
                  <a:gd name="connsiteX1-99" fmla="*/ 3810000 w 5025390"/>
                  <a:gd name="connsiteY1-100" fmla="*/ 0 h 993128"/>
                  <a:gd name="connsiteX2-101" fmla="*/ 5025390 w 5025390"/>
                  <a:gd name="connsiteY2-102" fmla="*/ 993128 h 993128"/>
                  <a:gd name="connsiteX3-103" fmla="*/ 0 w 5025390"/>
                  <a:gd name="connsiteY3-104" fmla="*/ 668739 h 993128"/>
                  <a:gd name="connsiteX0-105" fmla="*/ 0 w 3810000"/>
                  <a:gd name="connsiteY0-106" fmla="*/ 668739 h 1642851"/>
                  <a:gd name="connsiteX1-107" fmla="*/ 3810000 w 3810000"/>
                  <a:gd name="connsiteY1-108" fmla="*/ 0 h 1642851"/>
                  <a:gd name="connsiteX2-109" fmla="*/ 1215390 w 3810000"/>
                  <a:gd name="connsiteY2-110" fmla="*/ 1642851 h 1642851"/>
                  <a:gd name="connsiteX3-111" fmla="*/ 0 w 3810000"/>
                  <a:gd name="connsiteY3-112" fmla="*/ 668739 h 1642851"/>
                  <a:gd name="connsiteX0-113" fmla="*/ 0 w 2419350"/>
                  <a:gd name="connsiteY0-114" fmla="*/ 335954 h 1310066"/>
                  <a:gd name="connsiteX1-115" fmla="*/ 2419350 w 2419350"/>
                  <a:gd name="connsiteY1-116" fmla="*/ 0 h 1310066"/>
                  <a:gd name="connsiteX2-117" fmla="*/ 1215390 w 2419350"/>
                  <a:gd name="connsiteY2-118" fmla="*/ 1310066 h 1310066"/>
                  <a:gd name="connsiteX3-119" fmla="*/ 0 w 2419350"/>
                  <a:gd name="connsiteY3-120" fmla="*/ 335954 h 1310066"/>
                  <a:gd name="connsiteX0-121" fmla="*/ 0 w 3562350"/>
                  <a:gd name="connsiteY0-122" fmla="*/ 209179 h 1183291"/>
                  <a:gd name="connsiteX1-123" fmla="*/ 3562350 w 3562350"/>
                  <a:gd name="connsiteY1-124" fmla="*/ 0 h 1183291"/>
                  <a:gd name="connsiteX2-125" fmla="*/ 1215390 w 3562350"/>
                  <a:gd name="connsiteY2-126" fmla="*/ 1183291 h 1183291"/>
                  <a:gd name="connsiteX3-127" fmla="*/ 0 w 3562350"/>
                  <a:gd name="connsiteY3-128" fmla="*/ 209179 h 1183291"/>
                  <a:gd name="connsiteX0-129" fmla="*/ 0 w 3867150"/>
                  <a:gd name="connsiteY0-130" fmla="*/ 383495 h 1357607"/>
                  <a:gd name="connsiteX1-131" fmla="*/ 3867150 w 3867150"/>
                  <a:gd name="connsiteY1-132" fmla="*/ 0 h 1357607"/>
                  <a:gd name="connsiteX2-133" fmla="*/ 1215390 w 3867150"/>
                  <a:gd name="connsiteY2-134" fmla="*/ 1357607 h 1357607"/>
                  <a:gd name="connsiteX3-135" fmla="*/ 0 w 3867150"/>
                  <a:gd name="connsiteY3-136" fmla="*/ 383495 h 1357607"/>
                  <a:gd name="connsiteX0-137" fmla="*/ 0 w 3619500"/>
                  <a:gd name="connsiteY0-138" fmla="*/ 716280 h 1357607"/>
                  <a:gd name="connsiteX1-139" fmla="*/ 3619500 w 3619500"/>
                  <a:gd name="connsiteY1-140" fmla="*/ 0 h 1357607"/>
                  <a:gd name="connsiteX2-141" fmla="*/ 967740 w 3619500"/>
                  <a:gd name="connsiteY2-142" fmla="*/ 1357607 h 1357607"/>
                  <a:gd name="connsiteX3-143" fmla="*/ 0 w 3619500"/>
                  <a:gd name="connsiteY3-144" fmla="*/ 716280 h 1357607"/>
                  <a:gd name="connsiteX0-145" fmla="*/ 0 w 5886450"/>
                  <a:gd name="connsiteY0-146" fmla="*/ 747974 h 1389301"/>
                  <a:gd name="connsiteX1-147" fmla="*/ 5886450 w 5886450"/>
                  <a:gd name="connsiteY1-148" fmla="*/ 0 h 1389301"/>
                  <a:gd name="connsiteX2-149" fmla="*/ 967740 w 5886450"/>
                  <a:gd name="connsiteY2-150" fmla="*/ 1389301 h 1389301"/>
                  <a:gd name="connsiteX3-151" fmla="*/ 0 w 5886450"/>
                  <a:gd name="connsiteY3-152" fmla="*/ 747974 h 1389301"/>
                  <a:gd name="connsiteX0-153" fmla="*/ 0 w 5886450"/>
                  <a:gd name="connsiteY0-154" fmla="*/ 747974 h 771272"/>
                  <a:gd name="connsiteX1-155" fmla="*/ 5886450 w 5886450"/>
                  <a:gd name="connsiteY1-156" fmla="*/ 0 h 771272"/>
                  <a:gd name="connsiteX2-157" fmla="*/ 2586990 w 5886450"/>
                  <a:gd name="connsiteY2-158" fmla="*/ 771272 h 771272"/>
                  <a:gd name="connsiteX3-159" fmla="*/ 0 w 5886450"/>
                  <a:gd name="connsiteY3-160" fmla="*/ 747974 h 771272"/>
                  <a:gd name="connsiteX0-161" fmla="*/ 0 w 5486400"/>
                  <a:gd name="connsiteY0-162" fmla="*/ 0 h 783950"/>
                  <a:gd name="connsiteX1-163" fmla="*/ 5486400 w 5486400"/>
                  <a:gd name="connsiteY1-164" fmla="*/ 12678 h 783950"/>
                  <a:gd name="connsiteX2-165" fmla="*/ 2186940 w 5486400"/>
                  <a:gd name="connsiteY2-166" fmla="*/ 783950 h 783950"/>
                  <a:gd name="connsiteX3-167" fmla="*/ 0 w 5486400"/>
                  <a:gd name="connsiteY3-168" fmla="*/ 0 h 783950"/>
                  <a:gd name="connsiteX0-169" fmla="*/ 0 w 5486400"/>
                  <a:gd name="connsiteY0-170" fmla="*/ 0 h 720562"/>
                  <a:gd name="connsiteX1-171" fmla="*/ 5486400 w 5486400"/>
                  <a:gd name="connsiteY1-172" fmla="*/ 12678 h 720562"/>
                  <a:gd name="connsiteX2-173" fmla="*/ 1920240 w 5486400"/>
                  <a:gd name="connsiteY2-174" fmla="*/ 720562 h 720562"/>
                  <a:gd name="connsiteX3-175" fmla="*/ 0 w 5486400"/>
                  <a:gd name="connsiteY3-176" fmla="*/ 0 h 720562"/>
                  <a:gd name="connsiteX0-177" fmla="*/ 0 w 5276850"/>
                  <a:gd name="connsiteY0-178" fmla="*/ 320106 h 1040668"/>
                  <a:gd name="connsiteX1-179" fmla="*/ 5276850 w 5276850"/>
                  <a:gd name="connsiteY1-180" fmla="*/ 0 h 1040668"/>
                  <a:gd name="connsiteX2-181" fmla="*/ 1920240 w 5276850"/>
                  <a:gd name="connsiteY2-182" fmla="*/ 1040668 h 1040668"/>
                  <a:gd name="connsiteX3-183" fmla="*/ 0 w 5276850"/>
                  <a:gd name="connsiteY3-184" fmla="*/ 320106 h 1040668"/>
                  <a:gd name="connsiteX0-185" fmla="*/ 1356360 w 3356610"/>
                  <a:gd name="connsiteY0-186" fmla="*/ 0 h 1750611"/>
                  <a:gd name="connsiteX1-187" fmla="*/ 3356610 w 3356610"/>
                  <a:gd name="connsiteY1-188" fmla="*/ 709943 h 1750611"/>
                  <a:gd name="connsiteX2-189" fmla="*/ 0 w 3356610"/>
                  <a:gd name="connsiteY2-190" fmla="*/ 1750611 h 1750611"/>
                  <a:gd name="connsiteX3-191" fmla="*/ 1356360 w 3356610"/>
                  <a:gd name="connsiteY3-192" fmla="*/ 0 h 1750611"/>
                  <a:gd name="connsiteX0-193" fmla="*/ 1356360 w 3737610"/>
                  <a:gd name="connsiteY0-194" fmla="*/ 98249 h 1848860"/>
                  <a:gd name="connsiteX1-195" fmla="*/ 3737610 w 3737610"/>
                  <a:gd name="connsiteY1-196" fmla="*/ 0 h 1848860"/>
                  <a:gd name="connsiteX2-197" fmla="*/ 0 w 3737610"/>
                  <a:gd name="connsiteY2-198" fmla="*/ 1848860 h 1848860"/>
                  <a:gd name="connsiteX3-199" fmla="*/ 1356360 w 3737610"/>
                  <a:gd name="connsiteY3-200" fmla="*/ 98249 h 1848860"/>
                  <a:gd name="connsiteX0-201" fmla="*/ 0 w 2381250"/>
                  <a:gd name="connsiteY0-202" fmla="*/ 98249 h 2213339"/>
                  <a:gd name="connsiteX1-203" fmla="*/ 2381250 w 2381250"/>
                  <a:gd name="connsiteY1-204" fmla="*/ 0 h 2213339"/>
                  <a:gd name="connsiteX2-205" fmla="*/ 624840 w 2381250"/>
                  <a:gd name="connsiteY2-206" fmla="*/ 2213339 h 2213339"/>
                  <a:gd name="connsiteX3-207" fmla="*/ 0 w 2381250"/>
                  <a:gd name="connsiteY3-208" fmla="*/ 98249 h 2213339"/>
                  <a:gd name="connsiteX0-209" fmla="*/ 0 w 1962150"/>
                  <a:gd name="connsiteY0-210" fmla="*/ 0 h 2226018"/>
                  <a:gd name="connsiteX1-211" fmla="*/ 1962150 w 1962150"/>
                  <a:gd name="connsiteY1-212" fmla="*/ 12679 h 2226018"/>
                  <a:gd name="connsiteX2-213" fmla="*/ 205740 w 1962150"/>
                  <a:gd name="connsiteY2-214" fmla="*/ 2226018 h 2226018"/>
                  <a:gd name="connsiteX3-215" fmla="*/ 0 w 1962150"/>
                  <a:gd name="connsiteY3-216" fmla="*/ 0 h 2226018"/>
                  <a:gd name="connsiteX0-217" fmla="*/ 0 w 2247900"/>
                  <a:gd name="connsiteY0-218" fmla="*/ 3168 h 2213339"/>
                  <a:gd name="connsiteX1-219" fmla="*/ 2247900 w 2247900"/>
                  <a:gd name="connsiteY1-220" fmla="*/ 0 h 2213339"/>
                  <a:gd name="connsiteX2-221" fmla="*/ 491490 w 2247900"/>
                  <a:gd name="connsiteY2-222" fmla="*/ 2213339 h 2213339"/>
                  <a:gd name="connsiteX3-223" fmla="*/ 0 w 2247900"/>
                  <a:gd name="connsiteY3-224" fmla="*/ 3168 h 2213339"/>
                  <a:gd name="connsiteX0-225" fmla="*/ 0 w 2324100"/>
                  <a:gd name="connsiteY0-226" fmla="*/ 3168 h 2213339"/>
                  <a:gd name="connsiteX1-227" fmla="*/ 2324100 w 2324100"/>
                  <a:gd name="connsiteY1-228" fmla="*/ 0 h 2213339"/>
                  <a:gd name="connsiteX2-229" fmla="*/ 567690 w 2324100"/>
                  <a:gd name="connsiteY2-230" fmla="*/ 2213339 h 2213339"/>
                  <a:gd name="connsiteX3-231" fmla="*/ 0 w 2324100"/>
                  <a:gd name="connsiteY3-232" fmla="*/ 3168 h 2213339"/>
                </a:gdLst>
                <a:ahLst/>
                <a:cxnLst>
                  <a:cxn ang="0">
                    <a:pos x="connsiteX0-1" y="connsiteY0-2"/>
                  </a:cxn>
                  <a:cxn ang="0">
                    <a:pos x="connsiteX1-3" y="connsiteY1-4"/>
                  </a:cxn>
                  <a:cxn ang="0">
                    <a:pos x="connsiteX2-5" y="connsiteY2-6"/>
                  </a:cxn>
                  <a:cxn ang="0">
                    <a:pos x="connsiteX3-7" y="connsiteY3-8"/>
                  </a:cxn>
                </a:cxnLst>
                <a:rect l="l" t="t" r="r" b="b"/>
                <a:pathLst>
                  <a:path w="2324100" h="2213339">
                    <a:moveTo>
                      <a:pt x="0" y="3168"/>
                    </a:moveTo>
                    <a:lnTo>
                      <a:pt x="2324100" y="0"/>
                    </a:lnTo>
                    <a:lnTo>
                      <a:pt x="567690" y="2213339"/>
                    </a:lnTo>
                    <a:lnTo>
                      <a:pt x="0" y="3168"/>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等腰三角形 2"/>
              <p:cNvSpPr/>
              <p:nvPr/>
            </p:nvSpPr>
            <p:spPr>
              <a:xfrm rot="10800000">
                <a:off x="11653841" y="4178801"/>
                <a:ext cx="618249" cy="2769823"/>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4617720"/>
                  <a:gd name="connsiteY0-66" fmla="*/ 1166332 h 1166332"/>
                  <a:gd name="connsiteX1-67" fmla="*/ 3105150 w 4617720"/>
                  <a:gd name="connsiteY1-68" fmla="*/ 0 h 1166332"/>
                  <a:gd name="connsiteX2-69" fmla="*/ 4617720 w 4617720"/>
                  <a:gd name="connsiteY2-70" fmla="*/ 346575 h 1166332"/>
                  <a:gd name="connsiteX3-71" fmla="*/ 0 w 4617720"/>
                  <a:gd name="connsiteY3-72" fmla="*/ 1166332 h 1166332"/>
                  <a:gd name="connsiteX0-73" fmla="*/ 0 w 4617720"/>
                  <a:gd name="connsiteY0-74" fmla="*/ 893765 h 893765"/>
                  <a:gd name="connsiteX1-75" fmla="*/ 3272790 w 4617720"/>
                  <a:gd name="connsiteY1-76" fmla="*/ 0 h 893765"/>
                  <a:gd name="connsiteX2-77" fmla="*/ 4617720 w 4617720"/>
                  <a:gd name="connsiteY2-78" fmla="*/ 74008 h 893765"/>
                  <a:gd name="connsiteX3-79" fmla="*/ 0 w 4617720"/>
                  <a:gd name="connsiteY3-80" fmla="*/ 893765 h 893765"/>
                  <a:gd name="connsiteX0-81" fmla="*/ 0 w 4617720"/>
                  <a:gd name="connsiteY0-82" fmla="*/ 1001524 h 1001524"/>
                  <a:gd name="connsiteX1-83" fmla="*/ 3257550 w 4617720"/>
                  <a:gd name="connsiteY1-84" fmla="*/ 0 h 1001524"/>
                  <a:gd name="connsiteX2-85" fmla="*/ 4617720 w 4617720"/>
                  <a:gd name="connsiteY2-86" fmla="*/ 181767 h 1001524"/>
                  <a:gd name="connsiteX3-87" fmla="*/ 0 w 4617720"/>
                  <a:gd name="connsiteY3-88" fmla="*/ 1001524 h 1001524"/>
                  <a:gd name="connsiteX0-89" fmla="*/ 0 w 4472940"/>
                  <a:gd name="connsiteY0-90" fmla="*/ 1001524 h 1001524"/>
                  <a:gd name="connsiteX1-91" fmla="*/ 3257550 w 4472940"/>
                  <a:gd name="connsiteY1-92" fmla="*/ 0 h 1001524"/>
                  <a:gd name="connsiteX2-93" fmla="*/ 4472940 w 4472940"/>
                  <a:gd name="connsiteY2-94" fmla="*/ 993128 h 1001524"/>
                  <a:gd name="connsiteX3-95" fmla="*/ 0 w 4472940"/>
                  <a:gd name="connsiteY3-96" fmla="*/ 1001524 h 1001524"/>
                  <a:gd name="connsiteX0-97" fmla="*/ 0 w 5025390"/>
                  <a:gd name="connsiteY0-98" fmla="*/ 668739 h 993128"/>
                  <a:gd name="connsiteX1-99" fmla="*/ 3810000 w 5025390"/>
                  <a:gd name="connsiteY1-100" fmla="*/ 0 h 993128"/>
                  <a:gd name="connsiteX2-101" fmla="*/ 5025390 w 5025390"/>
                  <a:gd name="connsiteY2-102" fmla="*/ 993128 h 993128"/>
                  <a:gd name="connsiteX3-103" fmla="*/ 0 w 5025390"/>
                  <a:gd name="connsiteY3-104" fmla="*/ 668739 h 993128"/>
                  <a:gd name="connsiteX0-105" fmla="*/ 0 w 3810000"/>
                  <a:gd name="connsiteY0-106" fmla="*/ 668739 h 1642851"/>
                  <a:gd name="connsiteX1-107" fmla="*/ 3810000 w 3810000"/>
                  <a:gd name="connsiteY1-108" fmla="*/ 0 h 1642851"/>
                  <a:gd name="connsiteX2-109" fmla="*/ 1215390 w 3810000"/>
                  <a:gd name="connsiteY2-110" fmla="*/ 1642851 h 1642851"/>
                  <a:gd name="connsiteX3-111" fmla="*/ 0 w 3810000"/>
                  <a:gd name="connsiteY3-112" fmla="*/ 668739 h 1642851"/>
                  <a:gd name="connsiteX0-113" fmla="*/ 0 w 2419350"/>
                  <a:gd name="connsiteY0-114" fmla="*/ 335954 h 1310066"/>
                  <a:gd name="connsiteX1-115" fmla="*/ 2419350 w 2419350"/>
                  <a:gd name="connsiteY1-116" fmla="*/ 0 h 1310066"/>
                  <a:gd name="connsiteX2-117" fmla="*/ 1215390 w 2419350"/>
                  <a:gd name="connsiteY2-118" fmla="*/ 1310066 h 1310066"/>
                  <a:gd name="connsiteX3-119" fmla="*/ 0 w 2419350"/>
                  <a:gd name="connsiteY3-120" fmla="*/ 335954 h 1310066"/>
                  <a:gd name="connsiteX0-121" fmla="*/ 0 w 3562350"/>
                  <a:gd name="connsiteY0-122" fmla="*/ 209179 h 1183291"/>
                  <a:gd name="connsiteX1-123" fmla="*/ 3562350 w 3562350"/>
                  <a:gd name="connsiteY1-124" fmla="*/ 0 h 1183291"/>
                  <a:gd name="connsiteX2-125" fmla="*/ 1215390 w 3562350"/>
                  <a:gd name="connsiteY2-126" fmla="*/ 1183291 h 1183291"/>
                  <a:gd name="connsiteX3-127" fmla="*/ 0 w 3562350"/>
                  <a:gd name="connsiteY3-128" fmla="*/ 209179 h 1183291"/>
                  <a:gd name="connsiteX0-129" fmla="*/ 0 w 3867150"/>
                  <a:gd name="connsiteY0-130" fmla="*/ 383495 h 1357607"/>
                  <a:gd name="connsiteX1-131" fmla="*/ 3867150 w 3867150"/>
                  <a:gd name="connsiteY1-132" fmla="*/ 0 h 1357607"/>
                  <a:gd name="connsiteX2-133" fmla="*/ 1215390 w 3867150"/>
                  <a:gd name="connsiteY2-134" fmla="*/ 1357607 h 1357607"/>
                  <a:gd name="connsiteX3-135" fmla="*/ 0 w 3867150"/>
                  <a:gd name="connsiteY3-136" fmla="*/ 383495 h 1357607"/>
                  <a:gd name="connsiteX0-137" fmla="*/ 0 w 3619500"/>
                  <a:gd name="connsiteY0-138" fmla="*/ 716280 h 1357607"/>
                  <a:gd name="connsiteX1-139" fmla="*/ 3619500 w 3619500"/>
                  <a:gd name="connsiteY1-140" fmla="*/ 0 h 1357607"/>
                  <a:gd name="connsiteX2-141" fmla="*/ 967740 w 3619500"/>
                  <a:gd name="connsiteY2-142" fmla="*/ 1357607 h 1357607"/>
                  <a:gd name="connsiteX3-143" fmla="*/ 0 w 3619500"/>
                  <a:gd name="connsiteY3-144" fmla="*/ 716280 h 1357607"/>
                  <a:gd name="connsiteX0-145" fmla="*/ 0 w 5886450"/>
                  <a:gd name="connsiteY0-146" fmla="*/ 747974 h 1389301"/>
                  <a:gd name="connsiteX1-147" fmla="*/ 5886450 w 5886450"/>
                  <a:gd name="connsiteY1-148" fmla="*/ 0 h 1389301"/>
                  <a:gd name="connsiteX2-149" fmla="*/ 967740 w 5886450"/>
                  <a:gd name="connsiteY2-150" fmla="*/ 1389301 h 1389301"/>
                  <a:gd name="connsiteX3-151" fmla="*/ 0 w 5886450"/>
                  <a:gd name="connsiteY3-152" fmla="*/ 747974 h 1389301"/>
                  <a:gd name="connsiteX0-153" fmla="*/ 0 w 5886450"/>
                  <a:gd name="connsiteY0-154" fmla="*/ 747974 h 771272"/>
                  <a:gd name="connsiteX1-155" fmla="*/ 5886450 w 5886450"/>
                  <a:gd name="connsiteY1-156" fmla="*/ 0 h 771272"/>
                  <a:gd name="connsiteX2-157" fmla="*/ 2586990 w 5886450"/>
                  <a:gd name="connsiteY2-158" fmla="*/ 771272 h 771272"/>
                  <a:gd name="connsiteX3-159" fmla="*/ 0 w 5886450"/>
                  <a:gd name="connsiteY3-160" fmla="*/ 747974 h 771272"/>
                  <a:gd name="connsiteX0-161" fmla="*/ 0 w 5486400"/>
                  <a:gd name="connsiteY0-162" fmla="*/ 0 h 783950"/>
                  <a:gd name="connsiteX1-163" fmla="*/ 5486400 w 5486400"/>
                  <a:gd name="connsiteY1-164" fmla="*/ 12678 h 783950"/>
                  <a:gd name="connsiteX2-165" fmla="*/ 2186940 w 5486400"/>
                  <a:gd name="connsiteY2-166" fmla="*/ 783950 h 783950"/>
                  <a:gd name="connsiteX3-167" fmla="*/ 0 w 5486400"/>
                  <a:gd name="connsiteY3-168" fmla="*/ 0 h 783950"/>
                  <a:gd name="connsiteX0-169" fmla="*/ 0 w 5486400"/>
                  <a:gd name="connsiteY0-170" fmla="*/ 0 h 720562"/>
                  <a:gd name="connsiteX1-171" fmla="*/ 5486400 w 5486400"/>
                  <a:gd name="connsiteY1-172" fmla="*/ 12678 h 720562"/>
                  <a:gd name="connsiteX2-173" fmla="*/ 1920240 w 5486400"/>
                  <a:gd name="connsiteY2-174" fmla="*/ 720562 h 720562"/>
                  <a:gd name="connsiteX3-175" fmla="*/ 0 w 5486400"/>
                  <a:gd name="connsiteY3-176" fmla="*/ 0 h 720562"/>
                  <a:gd name="connsiteX0-177" fmla="*/ 0 w 5276850"/>
                  <a:gd name="connsiteY0-178" fmla="*/ 320106 h 1040668"/>
                  <a:gd name="connsiteX1-179" fmla="*/ 5276850 w 5276850"/>
                  <a:gd name="connsiteY1-180" fmla="*/ 0 h 1040668"/>
                  <a:gd name="connsiteX2-181" fmla="*/ 1920240 w 5276850"/>
                  <a:gd name="connsiteY2-182" fmla="*/ 1040668 h 1040668"/>
                  <a:gd name="connsiteX3-183" fmla="*/ 0 w 5276850"/>
                  <a:gd name="connsiteY3-184" fmla="*/ 320106 h 1040668"/>
                  <a:gd name="connsiteX0-185" fmla="*/ 1356360 w 3356610"/>
                  <a:gd name="connsiteY0-186" fmla="*/ 0 h 1750611"/>
                  <a:gd name="connsiteX1-187" fmla="*/ 3356610 w 3356610"/>
                  <a:gd name="connsiteY1-188" fmla="*/ 709943 h 1750611"/>
                  <a:gd name="connsiteX2-189" fmla="*/ 0 w 3356610"/>
                  <a:gd name="connsiteY2-190" fmla="*/ 1750611 h 1750611"/>
                  <a:gd name="connsiteX3-191" fmla="*/ 1356360 w 3356610"/>
                  <a:gd name="connsiteY3-192" fmla="*/ 0 h 1750611"/>
                  <a:gd name="connsiteX0-193" fmla="*/ 1356360 w 3737610"/>
                  <a:gd name="connsiteY0-194" fmla="*/ 98249 h 1848860"/>
                  <a:gd name="connsiteX1-195" fmla="*/ 3737610 w 3737610"/>
                  <a:gd name="connsiteY1-196" fmla="*/ 0 h 1848860"/>
                  <a:gd name="connsiteX2-197" fmla="*/ 0 w 3737610"/>
                  <a:gd name="connsiteY2-198" fmla="*/ 1848860 h 1848860"/>
                  <a:gd name="connsiteX3-199" fmla="*/ 1356360 w 3737610"/>
                  <a:gd name="connsiteY3-200" fmla="*/ 98249 h 1848860"/>
                  <a:gd name="connsiteX0-201" fmla="*/ 0 w 2381250"/>
                  <a:gd name="connsiteY0-202" fmla="*/ 98249 h 2213339"/>
                  <a:gd name="connsiteX1-203" fmla="*/ 2381250 w 2381250"/>
                  <a:gd name="connsiteY1-204" fmla="*/ 0 h 2213339"/>
                  <a:gd name="connsiteX2-205" fmla="*/ 624840 w 2381250"/>
                  <a:gd name="connsiteY2-206" fmla="*/ 2213339 h 2213339"/>
                  <a:gd name="connsiteX3-207" fmla="*/ 0 w 2381250"/>
                  <a:gd name="connsiteY3-208" fmla="*/ 98249 h 2213339"/>
                  <a:gd name="connsiteX0-209" fmla="*/ 0 w 1962150"/>
                  <a:gd name="connsiteY0-210" fmla="*/ 0 h 2226018"/>
                  <a:gd name="connsiteX1-211" fmla="*/ 1962150 w 1962150"/>
                  <a:gd name="connsiteY1-212" fmla="*/ 12679 h 2226018"/>
                  <a:gd name="connsiteX2-213" fmla="*/ 205740 w 1962150"/>
                  <a:gd name="connsiteY2-214" fmla="*/ 2226018 h 2226018"/>
                  <a:gd name="connsiteX3-215" fmla="*/ 0 w 1962150"/>
                  <a:gd name="connsiteY3-216" fmla="*/ 0 h 2226018"/>
                  <a:gd name="connsiteX0-217" fmla="*/ 0 w 2247900"/>
                  <a:gd name="connsiteY0-218" fmla="*/ 3168 h 2213339"/>
                  <a:gd name="connsiteX1-219" fmla="*/ 2247900 w 2247900"/>
                  <a:gd name="connsiteY1-220" fmla="*/ 0 h 2213339"/>
                  <a:gd name="connsiteX2-221" fmla="*/ 491490 w 2247900"/>
                  <a:gd name="connsiteY2-222" fmla="*/ 2213339 h 2213339"/>
                  <a:gd name="connsiteX3-223" fmla="*/ 0 w 2247900"/>
                  <a:gd name="connsiteY3-224" fmla="*/ 3168 h 2213339"/>
                  <a:gd name="connsiteX0-225" fmla="*/ 0 w 2324100"/>
                  <a:gd name="connsiteY0-226" fmla="*/ 3168 h 2213339"/>
                  <a:gd name="connsiteX1-227" fmla="*/ 2324100 w 2324100"/>
                  <a:gd name="connsiteY1-228" fmla="*/ 0 h 2213339"/>
                  <a:gd name="connsiteX2-229" fmla="*/ 567690 w 2324100"/>
                  <a:gd name="connsiteY2-230" fmla="*/ 2213339 h 2213339"/>
                  <a:gd name="connsiteX3-231" fmla="*/ 0 w 2324100"/>
                  <a:gd name="connsiteY3-232" fmla="*/ 3168 h 2213339"/>
                  <a:gd name="connsiteX0-233" fmla="*/ 0 w 1619250"/>
                  <a:gd name="connsiteY0-234" fmla="*/ 779666 h 2989837"/>
                  <a:gd name="connsiteX1-235" fmla="*/ 1619250 w 1619250"/>
                  <a:gd name="connsiteY1-236" fmla="*/ 0 h 2989837"/>
                  <a:gd name="connsiteX2-237" fmla="*/ 567690 w 1619250"/>
                  <a:gd name="connsiteY2-238" fmla="*/ 2989837 h 2989837"/>
                  <a:gd name="connsiteX3-239" fmla="*/ 0 w 1619250"/>
                  <a:gd name="connsiteY3-240" fmla="*/ 779666 h 2989837"/>
                  <a:gd name="connsiteX0-241" fmla="*/ 0 w 2110740"/>
                  <a:gd name="connsiteY0-242" fmla="*/ 779666 h 2181645"/>
                  <a:gd name="connsiteX1-243" fmla="*/ 1619250 w 2110740"/>
                  <a:gd name="connsiteY1-244" fmla="*/ 0 h 2181645"/>
                  <a:gd name="connsiteX2-245" fmla="*/ 2110740 w 2110740"/>
                  <a:gd name="connsiteY2-246" fmla="*/ 2181645 h 2181645"/>
                  <a:gd name="connsiteX3-247" fmla="*/ 0 w 2110740"/>
                  <a:gd name="connsiteY3-248" fmla="*/ 779666 h 2181645"/>
                  <a:gd name="connsiteX0-249" fmla="*/ 0 w 2110740"/>
                  <a:gd name="connsiteY0-250" fmla="*/ 858901 h 2260880"/>
                  <a:gd name="connsiteX1-251" fmla="*/ 1600200 w 2110740"/>
                  <a:gd name="connsiteY1-252" fmla="*/ 0 h 2260880"/>
                  <a:gd name="connsiteX2-253" fmla="*/ 2110740 w 2110740"/>
                  <a:gd name="connsiteY2-254" fmla="*/ 2260880 h 2260880"/>
                  <a:gd name="connsiteX3-255" fmla="*/ 0 w 2110740"/>
                  <a:gd name="connsiteY3-256" fmla="*/ 858901 h 2260880"/>
                  <a:gd name="connsiteX0-257" fmla="*/ 0 w 529590"/>
                  <a:gd name="connsiteY0-258" fmla="*/ 1841409 h 2260880"/>
                  <a:gd name="connsiteX1-259" fmla="*/ 19050 w 529590"/>
                  <a:gd name="connsiteY1-260" fmla="*/ 0 h 2260880"/>
                  <a:gd name="connsiteX2-261" fmla="*/ 529590 w 529590"/>
                  <a:gd name="connsiteY2-262" fmla="*/ 2260880 h 2260880"/>
                  <a:gd name="connsiteX3-263" fmla="*/ 0 w 529590"/>
                  <a:gd name="connsiteY3-264" fmla="*/ 1841409 h 2260880"/>
                  <a:gd name="connsiteX0-265" fmla="*/ 0 w 553402"/>
                  <a:gd name="connsiteY0-266" fmla="*/ 1841409 h 2201455"/>
                  <a:gd name="connsiteX1-267" fmla="*/ 19050 w 553402"/>
                  <a:gd name="connsiteY1-268" fmla="*/ 0 h 2201455"/>
                  <a:gd name="connsiteX2-269" fmla="*/ 553402 w 553402"/>
                  <a:gd name="connsiteY2-270" fmla="*/ 2201455 h 2201455"/>
                  <a:gd name="connsiteX3-271" fmla="*/ 0 w 553402"/>
                  <a:gd name="connsiteY3-272" fmla="*/ 1841409 h 2201455"/>
                  <a:gd name="connsiteX0-273" fmla="*/ 0 w 618248"/>
                  <a:gd name="connsiteY0-274" fmla="*/ 1790086 h 2201455"/>
                  <a:gd name="connsiteX1-275" fmla="*/ 83896 w 618248"/>
                  <a:gd name="connsiteY1-276" fmla="*/ 0 h 2201455"/>
                  <a:gd name="connsiteX2-277" fmla="*/ 618248 w 618248"/>
                  <a:gd name="connsiteY2-278" fmla="*/ 2201455 h 2201455"/>
                  <a:gd name="connsiteX3-279" fmla="*/ 0 w 618248"/>
                  <a:gd name="connsiteY3-280" fmla="*/ 1790086 h 2201455"/>
                  <a:gd name="connsiteX0-281" fmla="*/ 0 w 618248"/>
                  <a:gd name="connsiteY0-282" fmla="*/ 1892731 h 2304100"/>
                  <a:gd name="connsiteX1-283" fmla="*/ 28314 w 618248"/>
                  <a:gd name="connsiteY1-284" fmla="*/ 0 h 2304100"/>
                  <a:gd name="connsiteX2-285" fmla="*/ 618248 w 618248"/>
                  <a:gd name="connsiteY2-286" fmla="*/ 2304100 h 2304100"/>
                  <a:gd name="connsiteX3-287" fmla="*/ 0 w 618248"/>
                  <a:gd name="connsiteY3-288" fmla="*/ 1892731 h 2304100"/>
                </a:gdLst>
                <a:ahLst/>
                <a:cxnLst>
                  <a:cxn ang="0">
                    <a:pos x="connsiteX0-1" y="connsiteY0-2"/>
                  </a:cxn>
                  <a:cxn ang="0">
                    <a:pos x="connsiteX1-3" y="connsiteY1-4"/>
                  </a:cxn>
                  <a:cxn ang="0">
                    <a:pos x="connsiteX2-5" y="connsiteY2-6"/>
                  </a:cxn>
                  <a:cxn ang="0">
                    <a:pos x="connsiteX3-7" y="connsiteY3-8"/>
                  </a:cxn>
                </a:cxnLst>
                <a:rect l="l" t="t" r="r" b="b"/>
                <a:pathLst>
                  <a:path w="618248" h="2304100">
                    <a:moveTo>
                      <a:pt x="0" y="1892731"/>
                    </a:moveTo>
                    <a:lnTo>
                      <a:pt x="28314" y="0"/>
                    </a:lnTo>
                    <a:lnTo>
                      <a:pt x="618248" y="2304100"/>
                    </a:lnTo>
                    <a:lnTo>
                      <a:pt x="0" y="1892731"/>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 name="组合 8"/>
            <p:cNvGrpSpPr/>
            <p:nvPr/>
          </p:nvGrpSpPr>
          <p:grpSpPr>
            <a:xfrm>
              <a:off x="9203531" y="5829300"/>
              <a:ext cx="4626770" cy="1054417"/>
              <a:chOff x="-54770" y="4178801"/>
              <a:chExt cx="12277250" cy="2704917"/>
            </a:xfrm>
          </p:grpSpPr>
          <p:sp>
            <p:nvSpPr>
              <p:cNvPr id="10" name="等腰三角形 2"/>
              <p:cNvSpPr/>
              <p:nvPr/>
            </p:nvSpPr>
            <p:spPr>
              <a:xfrm>
                <a:off x="-38100" y="4724400"/>
                <a:ext cx="1143000" cy="2152650"/>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Lst>
                <a:ahLst/>
                <a:cxnLst>
                  <a:cxn ang="0">
                    <a:pos x="connsiteX0-1" y="connsiteY0-2"/>
                  </a:cxn>
                  <a:cxn ang="0">
                    <a:pos x="connsiteX1-3" y="connsiteY1-4"/>
                  </a:cxn>
                  <a:cxn ang="0">
                    <a:pos x="connsiteX2-5" y="connsiteY2-6"/>
                  </a:cxn>
                  <a:cxn ang="0">
                    <a:pos x="connsiteX3-7" y="connsiteY3-8"/>
                  </a:cxn>
                </a:cxnLst>
                <a:rect l="l" t="t" r="r" b="b"/>
                <a:pathLst>
                  <a:path w="1143000" h="1790700">
                    <a:moveTo>
                      <a:pt x="0" y="1790700"/>
                    </a:moveTo>
                    <a:lnTo>
                      <a:pt x="0" y="0"/>
                    </a:lnTo>
                    <a:lnTo>
                      <a:pt x="1143000" y="628650"/>
                    </a:lnTo>
                    <a:lnTo>
                      <a:pt x="0" y="17907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2"/>
              <p:cNvSpPr/>
              <p:nvPr/>
            </p:nvSpPr>
            <p:spPr>
              <a:xfrm>
                <a:off x="-54770" y="5482592"/>
                <a:ext cx="2668429" cy="1401126"/>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2668429"/>
                  <a:gd name="connsiteY0-66" fmla="*/ 1165539 h 1165539"/>
                  <a:gd name="connsiteX1-67" fmla="*/ 1155859 w 2668429"/>
                  <a:gd name="connsiteY1-68" fmla="*/ 0 h 1165539"/>
                  <a:gd name="connsiteX2-69" fmla="*/ 2668429 w 2668429"/>
                  <a:gd name="connsiteY2-70" fmla="*/ 346575 h 1165539"/>
                  <a:gd name="connsiteX3-71" fmla="*/ 0 w 2668429"/>
                  <a:gd name="connsiteY3-72" fmla="*/ 1165539 h 1165539"/>
                </a:gdLst>
                <a:ahLst/>
                <a:cxnLst>
                  <a:cxn ang="0">
                    <a:pos x="connsiteX0-1" y="connsiteY0-2"/>
                  </a:cxn>
                  <a:cxn ang="0">
                    <a:pos x="connsiteX1-3" y="connsiteY1-4"/>
                  </a:cxn>
                  <a:cxn ang="0">
                    <a:pos x="connsiteX2-5" y="connsiteY2-6"/>
                  </a:cxn>
                  <a:cxn ang="0">
                    <a:pos x="connsiteX3-7" y="connsiteY3-8"/>
                  </a:cxn>
                </a:cxnLst>
                <a:rect l="l" t="t" r="r" b="b"/>
                <a:pathLst>
                  <a:path w="2668429" h="1165539">
                    <a:moveTo>
                      <a:pt x="0" y="1165539"/>
                    </a:moveTo>
                    <a:lnTo>
                      <a:pt x="1155859" y="0"/>
                    </a:lnTo>
                    <a:lnTo>
                      <a:pt x="2668429" y="346575"/>
                    </a:lnTo>
                    <a:lnTo>
                      <a:pt x="0" y="116553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等腰三角形 2"/>
              <p:cNvSpPr/>
              <p:nvPr/>
            </p:nvSpPr>
            <p:spPr>
              <a:xfrm>
                <a:off x="-30480" y="5669282"/>
                <a:ext cx="4472940" cy="1203960"/>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4617720"/>
                  <a:gd name="connsiteY0-66" fmla="*/ 1166332 h 1166332"/>
                  <a:gd name="connsiteX1-67" fmla="*/ 3105150 w 4617720"/>
                  <a:gd name="connsiteY1-68" fmla="*/ 0 h 1166332"/>
                  <a:gd name="connsiteX2-69" fmla="*/ 4617720 w 4617720"/>
                  <a:gd name="connsiteY2-70" fmla="*/ 346575 h 1166332"/>
                  <a:gd name="connsiteX3-71" fmla="*/ 0 w 4617720"/>
                  <a:gd name="connsiteY3-72" fmla="*/ 1166332 h 1166332"/>
                  <a:gd name="connsiteX0-73" fmla="*/ 0 w 4617720"/>
                  <a:gd name="connsiteY0-74" fmla="*/ 893765 h 893765"/>
                  <a:gd name="connsiteX1-75" fmla="*/ 3272790 w 4617720"/>
                  <a:gd name="connsiteY1-76" fmla="*/ 0 h 893765"/>
                  <a:gd name="connsiteX2-77" fmla="*/ 4617720 w 4617720"/>
                  <a:gd name="connsiteY2-78" fmla="*/ 74008 h 893765"/>
                  <a:gd name="connsiteX3-79" fmla="*/ 0 w 4617720"/>
                  <a:gd name="connsiteY3-80" fmla="*/ 893765 h 893765"/>
                  <a:gd name="connsiteX0-81" fmla="*/ 0 w 4617720"/>
                  <a:gd name="connsiteY0-82" fmla="*/ 1001524 h 1001524"/>
                  <a:gd name="connsiteX1-83" fmla="*/ 3257550 w 4617720"/>
                  <a:gd name="connsiteY1-84" fmla="*/ 0 h 1001524"/>
                  <a:gd name="connsiteX2-85" fmla="*/ 4617720 w 4617720"/>
                  <a:gd name="connsiteY2-86" fmla="*/ 181767 h 1001524"/>
                  <a:gd name="connsiteX3-87" fmla="*/ 0 w 4617720"/>
                  <a:gd name="connsiteY3-88" fmla="*/ 1001524 h 1001524"/>
                  <a:gd name="connsiteX0-89" fmla="*/ 0 w 4472940"/>
                  <a:gd name="connsiteY0-90" fmla="*/ 1001524 h 1001524"/>
                  <a:gd name="connsiteX1-91" fmla="*/ 3257550 w 4472940"/>
                  <a:gd name="connsiteY1-92" fmla="*/ 0 h 1001524"/>
                  <a:gd name="connsiteX2-93" fmla="*/ 4472940 w 4472940"/>
                  <a:gd name="connsiteY2-94" fmla="*/ 993128 h 1001524"/>
                  <a:gd name="connsiteX3-95" fmla="*/ 0 w 4472940"/>
                  <a:gd name="connsiteY3-96" fmla="*/ 1001524 h 1001524"/>
                </a:gdLst>
                <a:ahLst/>
                <a:cxnLst>
                  <a:cxn ang="0">
                    <a:pos x="connsiteX0-1" y="connsiteY0-2"/>
                  </a:cxn>
                  <a:cxn ang="0">
                    <a:pos x="connsiteX1-3" y="connsiteY1-4"/>
                  </a:cxn>
                  <a:cxn ang="0">
                    <a:pos x="connsiteX2-5" y="connsiteY2-6"/>
                  </a:cxn>
                  <a:cxn ang="0">
                    <a:pos x="connsiteX3-7" y="connsiteY3-8"/>
                  </a:cxn>
                </a:cxnLst>
                <a:rect l="l" t="t" r="r" b="b"/>
                <a:pathLst>
                  <a:path w="4472940" h="1001524">
                    <a:moveTo>
                      <a:pt x="0" y="1001524"/>
                    </a:moveTo>
                    <a:lnTo>
                      <a:pt x="3257550" y="0"/>
                    </a:lnTo>
                    <a:lnTo>
                      <a:pt x="4472940" y="993128"/>
                    </a:lnTo>
                    <a:lnTo>
                      <a:pt x="0" y="100152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等腰三角形 2"/>
              <p:cNvSpPr/>
              <p:nvPr/>
            </p:nvSpPr>
            <p:spPr>
              <a:xfrm>
                <a:off x="3188970" y="5433060"/>
                <a:ext cx="3562350" cy="1422467"/>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4617720"/>
                  <a:gd name="connsiteY0-66" fmla="*/ 1166332 h 1166332"/>
                  <a:gd name="connsiteX1-67" fmla="*/ 3105150 w 4617720"/>
                  <a:gd name="connsiteY1-68" fmla="*/ 0 h 1166332"/>
                  <a:gd name="connsiteX2-69" fmla="*/ 4617720 w 4617720"/>
                  <a:gd name="connsiteY2-70" fmla="*/ 346575 h 1166332"/>
                  <a:gd name="connsiteX3-71" fmla="*/ 0 w 4617720"/>
                  <a:gd name="connsiteY3-72" fmla="*/ 1166332 h 1166332"/>
                  <a:gd name="connsiteX0-73" fmla="*/ 0 w 4617720"/>
                  <a:gd name="connsiteY0-74" fmla="*/ 893765 h 893765"/>
                  <a:gd name="connsiteX1-75" fmla="*/ 3272790 w 4617720"/>
                  <a:gd name="connsiteY1-76" fmla="*/ 0 h 893765"/>
                  <a:gd name="connsiteX2-77" fmla="*/ 4617720 w 4617720"/>
                  <a:gd name="connsiteY2-78" fmla="*/ 74008 h 893765"/>
                  <a:gd name="connsiteX3-79" fmla="*/ 0 w 4617720"/>
                  <a:gd name="connsiteY3-80" fmla="*/ 893765 h 893765"/>
                  <a:gd name="connsiteX0-81" fmla="*/ 0 w 4617720"/>
                  <a:gd name="connsiteY0-82" fmla="*/ 1001524 h 1001524"/>
                  <a:gd name="connsiteX1-83" fmla="*/ 3257550 w 4617720"/>
                  <a:gd name="connsiteY1-84" fmla="*/ 0 h 1001524"/>
                  <a:gd name="connsiteX2-85" fmla="*/ 4617720 w 4617720"/>
                  <a:gd name="connsiteY2-86" fmla="*/ 181767 h 1001524"/>
                  <a:gd name="connsiteX3-87" fmla="*/ 0 w 4617720"/>
                  <a:gd name="connsiteY3-88" fmla="*/ 1001524 h 1001524"/>
                  <a:gd name="connsiteX0-89" fmla="*/ 0 w 4472940"/>
                  <a:gd name="connsiteY0-90" fmla="*/ 1001524 h 1001524"/>
                  <a:gd name="connsiteX1-91" fmla="*/ 3257550 w 4472940"/>
                  <a:gd name="connsiteY1-92" fmla="*/ 0 h 1001524"/>
                  <a:gd name="connsiteX2-93" fmla="*/ 4472940 w 4472940"/>
                  <a:gd name="connsiteY2-94" fmla="*/ 993128 h 1001524"/>
                  <a:gd name="connsiteX3-95" fmla="*/ 0 w 4472940"/>
                  <a:gd name="connsiteY3-96" fmla="*/ 1001524 h 1001524"/>
                  <a:gd name="connsiteX0-97" fmla="*/ 0 w 5025390"/>
                  <a:gd name="connsiteY0-98" fmla="*/ 668739 h 993128"/>
                  <a:gd name="connsiteX1-99" fmla="*/ 3810000 w 5025390"/>
                  <a:gd name="connsiteY1-100" fmla="*/ 0 h 993128"/>
                  <a:gd name="connsiteX2-101" fmla="*/ 5025390 w 5025390"/>
                  <a:gd name="connsiteY2-102" fmla="*/ 993128 h 993128"/>
                  <a:gd name="connsiteX3-103" fmla="*/ 0 w 5025390"/>
                  <a:gd name="connsiteY3-104" fmla="*/ 668739 h 993128"/>
                  <a:gd name="connsiteX0-105" fmla="*/ 0 w 3810000"/>
                  <a:gd name="connsiteY0-106" fmla="*/ 668739 h 1642851"/>
                  <a:gd name="connsiteX1-107" fmla="*/ 3810000 w 3810000"/>
                  <a:gd name="connsiteY1-108" fmla="*/ 0 h 1642851"/>
                  <a:gd name="connsiteX2-109" fmla="*/ 1215390 w 3810000"/>
                  <a:gd name="connsiteY2-110" fmla="*/ 1642851 h 1642851"/>
                  <a:gd name="connsiteX3-111" fmla="*/ 0 w 3810000"/>
                  <a:gd name="connsiteY3-112" fmla="*/ 668739 h 1642851"/>
                  <a:gd name="connsiteX0-113" fmla="*/ 0 w 2419350"/>
                  <a:gd name="connsiteY0-114" fmla="*/ 335954 h 1310066"/>
                  <a:gd name="connsiteX1-115" fmla="*/ 2419350 w 2419350"/>
                  <a:gd name="connsiteY1-116" fmla="*/ 0 h 1310066"/>
                  <a:gd name="connsiteX2-117" fmla="*/ 1215390 w 2419350"/>
                  <a:gd name="connsiteY2-118" fmla="*/ 1310066 h 1310066"/>
                  <a:gd name="connsiteX3-119" fmla="*/ 0 w 2419350"/>
                  <a:gd name="connsiteY3-120" fmla="*/ 335954 h 1310066"/>
                  <a:gd name="connsiteX0-121" fmla="*/ 0 w 3562350"/>
                  <a:gd name="connsiteY0-122" fmla="*/ 209179 h 1183291"/>
                  <a:gd name="connsiteX1-123" fmla="*/ 3562350 w 3562350"/>
                  <a:gd name="connsiteY1-124" fmla="*/ 0 h 1183291"/>
                  <a:gd name="connsiteX2-125" fmla="*/ 1215390 w 3562350"/>
                  <a:gd name="connsiteY2-126" fmla="*/ 1183291 h 1183291"/>
                  <a:gd name="connsiteX3-127" fmla="*/ 0 w 3562350"/>
                  <a:gd name="connsiteY3-128" fmla="*/ 209179 h 1183291"/>
                </a:gdLst>
                <a:ahLst/>
                <a:cxnLst>
                  <a:cxn ang="0">
                    <a:pos x="connsiteX0-1" y="connsiteY0-2"/>
                  </a:cxn>
                  <a:cxn ang="0">
                    <a:pos x="connsiteX1-3" y="connsiteY1-4"/>
                  </a:cxn>
                  <a:cxn ang="0">
                    <a:pos x="connsiteX2-5" y="connsiteY2-6"/>
                  </a:cxn>
                  <a:cxn ang="0">
                    <a:pos x="connsiteX3-7" y="connsiteY3-8"/>
                  </a:cxn>
                </a:cxnLst>
                <a:rect l="l" t="t" r="r" b="b"/>
                <a:pathLst>
                  <a:path w="3562350" h="1183291">
                    <a:moveTo>
                      <a:pt x="0" y="209179"/>
                    </a:moveTo>
                    <a:lnTo>
                      <a:pt x="3562350" y="0"/>
                    </a:lnTo>
                    <a:lnTo>
                      <a:pt x="1215390" y="1183291"/>
                    </a:lnTo>
                    <a:lnTo>
                      <a:pt x="0" y="20917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等腰三角形 2"/>
              <p:cNvSpPr/>
              <p:nvPr/>
            </p:nvSpPr>
            <p:spPr>
              <a:xfrm rot="10800000">
                <a:off x="4392931" y="5233036"/>
                <a:ext cx="3633787" cy="1632017"/>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4617720"/>
                  <a:gd name="connsiteY0-66" fmla="*/ 1166332 h 1166332"/>
                  <a:gd name="connsiteX1-67" fmla="*/ 3105150 w 4617720"/>
                  <a:gd name="connsiteY1-68" fmla="*/ 0 h 1166332"/>
                  <a:gd name="connsiteX2-69" fmla="*/ 4617720 w 4617720"/>
                  <a:gd name="connsiteY2-70" fmla="*/ 346575 h 1166332"/>
                  <a:gd name="connsiteX3-71" fmla="*/ 0 w 4617720"/>
                  <a:gd name="connsiteY3-72" fmla="*/ 1166332 h 1166332"/>
                  <a:gd name="connsiteX0-73" fmla="*/ 0 w 4617720"/>
                  <a:gd name="connsiteY0-74" fmla="*/ 893765 h 893765"/>
                  <a:gd name="connsiteX1-75" fmla="*/ 3272790 w 4617720"/>
                  <a:gd name="connsiteY1-76" fmla="*/ 0 h 893765"/>
                  <a:gd name="connsiteX2-77" fmla="*/ 4617720 w 4617720"/>
                  <a:gd name="connsiteY2-78" fmla="*/ 74008 h 893765"/>
                  <a:gd name="connsiteX3-79" fmla="*/ 0 w 4617720"/>
                  <a:gd name="connsiteY3-80" fmla="*/ 893765 h 893765"/>
                  <a:gd name="connsiteX0-81" fmla="*/ 0 w 4617720"/>
                  <a:gd name="connsiteY0-82" fmla="*/ 1001524 h 1001524"/>
                  <a:gd name="connsiteX1-83" fmla="*/ 3257550 w 4617720"/>
                  <a:gd name="connsiteY1-84" fmla="*/ 0 h 1001524"/>
                  <a:gd name="connsiteX2-85" fmla="*/ 4617720 w 4617720"/>
                  <a:gd name="connsiteY2-86" fmla="*/ 181767 h 1001524"/>
                  <a:gd name="connsiteX3-87" fmla="*/ 0 w 4617720"/>
                  <a:gd name="connsiteY3-88" fmla="*/ 1001524 h 1001524"/>
                  <a:gd name="connsiteX0-89" fmla="*/ 0 w 4472940"/>
                  <a:gd name="connsiteY0-90" fmla="*/ 1001524 h 1001524"/>
                  <a:gd name="connsiteX1-91" fmla="*/ 3257550 w 4472940"/>
                  <a:gd name="connsiteY1-92" fmla="*/ 0 h 1001524"/>
                  <a:gd name="connsiteX2-93" fmla="*/ 4472940 w 4472940"/>
                  <a:gd name="connsiteY2-94" fmla="*/ 993128 h 1001524"/>
                  <a:gd name="connsiteX3-95" fmla="*/ 0 w 4472940"/>
                  <a:gd name="connsiteY3-96" fmla="*/ 1001524 h 1001524"/>
                  <a:gd name="connsiteX0-97" fmla="*/ 0 w 5025390"/>
                  <a:gd name="connsiteY0-98" fmla="*/ 668739 h 993128"/>
                  <a:gd name="connsiteX1-99" fmla="*/ 3810000 w 5025390"/>
                  <a:gd name="connsiteY1-100" fmla="*/ 0 h 993128"/>
                  <a:gd name="connsiteX2-101" fmla="*/ 5025390 w 5025390"/>
                  <a:gd name="connsiteY2-102" fmla="*/ 993128 h 993128"/>
                  <a:gd name="connsiteX3-103" fmla="*/ 0 w 5025390"/>
                  <a:gd name="connsiteY3-104" fmla="*/ 668739 h 993128"/>
                  <a:gd name="connsiteX0-105" fmla="*/ 0 w 3810000"/>
                  <a:gd name="connsiteY0-106" fmla="*/ 668739 h 1642851"/>
                  <a:gd name="connsiteX1-107" fmla="*/ 3810000 w 3810000"/>
                  <a:gd name="connsiteY1-108" fmla="*/ 0 h 1642851"/>
                  <a:gd name="connsiteX2-109" fmla="*/ 1215390 w 3810000"/>
                  <a:gd name="connsiteY2-110" fmla="*/ 1642851 h 1642851"/>
                  <a:gd name="connsiteX3-111" fmla="*/ 0 w 3810000"/>
                  <a:gd name="connsiteY3-112" fmla="*/ 668739 h 1642851"/>
                  <a:gd name="connsiteX0-113" fmla="*/ 0 w 2419350"/>
                  <a:gd name="connsiteY0-114" fmla="*/ 335954 h 1310066"/>
                  <a:gd name="connsiteX1-115" fmla="*/ 2419350 w 2419350"/>
                  <a:gd name="connsiteY1-116" fmla="*/ 0 h 1310066"/>
                  <a:gd name="connsiteX2-117" fmla="*/ 1215390 w 2419350"/>
                  <a:gd name="connsiteY2-118" fmla="*/ 1310066 h 1310066"/>
                  <a:gd name="connsiteX3-119" fmla="*/ 0 w 2419350"/>
                  <a:gd name="connsiteY3-120" fmla="*/ 335954 h 1310066"/>
                  <a:gd name="connsiteX0-121" fmla="*/ 0 w 3562350"/>
                  <a:gd name="connsiteY0-122" fmla="*/ 209179 h 1183291"/>
                  <a:gd name="connsiteX1-123" fmla="*/ 3562350 w 3562350"/>
                  <a:gd name="connsiteY1-124" fmla="*/ 0 h 1183291"/>
                  <a:gd name="connsiteX2-125" fmla="*/ 1215390 w 3562350"/>
                  <a:gd name="connsiteY2-126" fmla="*/ 1183291 h 1183291"/>
                  <a:gd name="connsiteX3-127" fmla="*/ 0 w 3562350"/>
                  <a:gd name="connsiteY3-128" fmla="*/ 209179 h 1183291"/>
                  <a:gd name="connsiteX0-129" fmla="*/ 0 w 3867150"/>
                  <a:gd name="connsiteY0-130" fmla="*/ 383495 h 1357607"/>
                  <a:gd name="connsiteX1-131" fmla="*/ 3867150 w 3867150"/>
                  <a:gd name="connsiteY1-132" fmla="*/ 0 h 1357607"/>
                  <a:gd name="connsiteX2-133" fmla="*/ 1215390 w 3867150"/>
                  <a:gd name="connsiteY2-134" fmla="*/ 1357607 h 1357607"/>
                  <a:gd name="connsiteX3-135" fmla="*/ 0 w 3867150"/>
                  <a:gd name="connsiteY3-136" fmla="*/ 383495 h 1357607"/>
                  <a:gd name="connsiteX0-137" fmla="*/ 0 w 3619500"/>
                  <a:gd name="connsiteY0-138" fmla="*/ 716280 h 1357607"/>
                  <a:gd name="connsiteX1-139" fmla="*/ 3619500 w 3619500"/>
                  <a:gd name="connsiteY1-140" fmla="*/ 0 h 1357607"/>
                  <a:gd name="connsiteX2-141" fmla="*/ 967740 w 3619500"/>
                  <a:gd name="connsiteY2-142" fmla="*/ 1357607 h 1357607"/>
                  <a:gd name="connsiteX3-143" fmla="*/ 0 w 3619500"/>
                  <a:gd name="connsiteY3-144" fmla="*/ 716280 h 1357607"/>
                  <a:gd name="connsiteX0-145" fmla="*/ 0 w 3633787"/>
                  <a:gd name="connsiteY0-146" fmla="*/ 716280 h 1357607"/>
                  <a:gd name="connsiteX1-147" fmla="*/ 3633787 w 3633787"/>
                  <a:gd name="connsiteY1-148" fmla="*/ 0 h 1357607"/>
                  <a:gd name="connsiteX2-149" fmla="*/ 967740 w 3633787"/>
                  <a:gd name="connsiteY2-150" fmla="*/ 1357607 h 1357607"/>
                  <a:gd name="connsiteX3-151" fmla="*/ 0 w 3633787"/>
                  <a:gd name="connsiteY3-152" fmla="*/ 716280 h 1357607"/>
                </a:gdLst>
                <a:ahLst/>
                <a:cxnLst>
                  <a:cxn ang="0">
                    <a:pos x="connsiteX0-1" y="connsiteY0-2"/>
                  </a:cxn>
                  <a:cxn ang="0">
                    <a:pos x="connsiteX1-3" y="connsiteY1-4"/>
                  </a:cxn>
                  <a:cxn ang="0">
                    <a:pos x="connsiteX2-5" y="connsiteY2-6"/>
                  </a:cxn>
                  <a:cxn ang="0">
                    <a:pos x="connsiteX3-7" y="connsiteY3-8"/>
                  </a:cxn>
                </a:cxnLst>
                <a:rect l="l" t="t" r="r" b="b"/>
                <a:pathLst>
                  <a:path w="3633787" h="1357607">
                    <a:moveTo>
                      <a:pt x="0" y="716280"/>
                    </a:moveTo>
                    <a:lnTo>
                      <a:pt x="3633787" y="0"/>
                    </a:lnTo>
                    <a:lnTo>
                      <a:pt x="967740" y="1357607"/>
                    </a:lnTo>
                    <a:lnTo>
                      <a:pt x="0" y="71628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等腰三角形 2"/>
              <p:cNvSpPr/>
              <p:nvPr/>
            </p:nvSpPr>
            <p:spPr>
              <a:xfrm rot="10800000">
                <a:off x="4441506" y="5997509"/>
                <a:ext cx="5529263" cy="866208"/>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4617720"/>
                  <a:gd name="connsiteY0-66" fmla="*/ 1166332 h 1166332"/>
                  <a:gd name="connsiteX1-67" fmla="*/ 3105150 w 4617720"/>
                  <a:gd name="connsiteY1-68" fmla="*/ 0 h 1166332"/>
                  <a:gd name="connsiteX2-69" fmla="*/ 4617720 w 4617720"/>
                  <a:gd name="connsiteY2-70" fmla="*/ 346575 h 1166332"/>
                  <a:gd name="connsiteX3-71" fmla="*/ 0 w 4617720"/>
                  <a:gd name="connsiteY3-72" fmla="*/ 1166332 h 1166332"/>
                  <a:gd name="connsiteX0-73" fmla="*/ 0 w 4617720"/>
                  <a:gd name="connsiteY0-74" fmla="*/ 893765 h 893765"/>
                  <a:gd name="connsiteX1-75" fmla="*/ 3272790 w 4617720"/>
                  <a:gd name="connsiteY1-76" fmla="*/ 0 h 893765"/>
                  <a:gd name="connsiteX2-77" fmla="*/ 4617720 w 4617720"/>
                  <a:gd name="connsiteY2-78" fmla="*/ 74008 h 893765"/>
                  <a:gd name="connsiteX3-79" fmla="*/ 0 w 4617720"/>
                  <a:gd name="connsiteY3-80" fmla="*/ 893765 h 893765"/>
                  <a:gd name="connsiteX0-81" fmla="*/ 0 w 4617720"/>
                  <a:gd name="connsiteY0-82" fmla="*/ 1001524 h 1001524"/>
                  <a:gd name="connsiteX1-83" fmla="*/ 3257550 w 4617720"/>
                  <a:gd name="connsiteY1-84" fmla="*/ 0 h 1001524"/>
                  <a:gd name="connsiteX2-85" fmla="*/ 4617720 w 4617720"/>
                  <a:gd name="connsiteY2-86" fmla="*/ 181767 h 1001524"/>
                  <a:gd name="connsiteX3-87" fmla="*/ 0 w 4617720"/>
                  <a:gd name="connsiteY3-88" fmla="*/ 1001524 h 1001524"/>
                  <a:gd name="connsiteX0-89" fmla="*/ 0 w 4472940"/>
                  <a:gd name="connsiteY0-90" fmla="*/ 1001524 h 1001524"/>
                  <a:gd name="connsiteX1-91" fmla="*/ 3257550 w 4472940"/>
                  <a:gd name="connsiteY1-92" fmla="*/ 0 h 1001524"/>
                  <a:gd name="connsiteX2-93" fmla="*/ 4472940 w 4472940"/>
                  <a:gd name="connsiteY2-94" fmla="*/ 993128 h 1001524"/>
                  <a:gd name="connsiteX3-95" fmla="*/ 0 w 4472940"/>
                  <a:gd name="connsiteY3-96" fmla="*/ 1001524 h 1001524"/>
                  <a:gd name="connsiteX0-97" fmla="*/ 0 w 5025390"/>
                  <a:gd name="connsiteY0-98" fmla="*/ 668739 h 993128"/>
                  <a:gd name="connsiteX1-99" fmla="*/ 3810000 w 5025390"/>
                  <a:gd name="connsiteY1-100" fmla="*/ 0 h 993128"/>
                  <a:gd name="connsiteX2-101" fmla="*/ 5025390 w 5025390"/>
                  <a:gd name="connsiteY2-102" fmla="*/ 993128 h 993128"/>
                  <a:gd name="connsiteX3-103" fmla="*/ 0 w 5025390"/>
                  <a:gd name="connsiteY3-104" fmla="*/ 668739 h 993128"/>
                  <a:gd name="connsiteX0-105" fmla="*/ 0 w 3810000"/>
                  <a:gd name="connsiteY0-106" fmla="*/ 668739 h 1642851"/>
                  <a:gd name="connsiteX1-107" fmla="*/ 3810000 w 3810000"/>
                  <a:gd name="connsiteY1-108" fmla="*/ 0 h 1642851"/>
                  <a:gd name="connsiteX2-109" fmla="*/ 1215390 w 3810000"/>
                  <a:gd name="connsiteY2-110" fmla="*/ 1642851 h 1642851"/>
                  <a:gd name="connsiteX3-111" fmla="*/ 0 w 3810000"/>
                  <a:gd name="connsiteY3-112" fmla="*/ 668739 h 1642851"/>
                  <a:gd name="connsiteX0-113" fmla="*/ 0 w 2419350"/>
                  <a:gd name="connsiteY0-114" fmla="*/ 335954 h 1310066"/>
                  <a:gd name="connsiteX1-115" fmla="*/ 2419350 w 2419350"/>
                  <a:gd name="connsiteY1-116" fmla="*/ 0 h 1310066"/>
                  <a:gd name="connsiteX2-117" fmla="*/ 1215390 w 2419350"/>
                  <a:gd name="connsiteY2-118" fmla="*/ 1310066 h 1310066"/>
                  <a:gd name="connsiteX3-119" fmla="*/ 0 w 2419350"/>
                  <a:gd name="connsiteY3-120" fmla="*/ 335954 h 1310066"/>
                  <a:gd name="connsiteX0-121" fmla="*/ 0 w 3562350"/>
                  <a:gd name="connsiteY0-122" fmla="*/ 209179 h 1183291"/>
                  <a:gd name="connsiteX1-123" fmla="*/ 3562350 w 3562350"/>
                  <a:gd name="connsiteY1-124" fmla="*/ 0 h 1183291"/>
                  <a:gd name="connsiteX2-125" fmla="*/ 1215390 w 3562350"/>
                  <a:gd name="connsiteY2-126" fmla="*/ 1183291 h 1183291"/>
                  <a:gd name="connsiteX3-127" fmla="*/ 0 w 3562350"/>
                  <a:gd name="connsiteY3-128" fmla="*/ 209179 h 1183291"/>
                  <a:gd name="connsiteX0-129" fmla="*/ 0 w 3867150"/>
                  <a:gd name="connsiteY0-130" fmla="*/ 383495 h 1357607"/>
                  <a:gd name="connsiteX1-131" fmla="*/ 3867150 w 3867150"/>
                  <a:gd name="connsiteY1-132" fmla="*/ 0 h 1357607"/>
                  <a:gd name="connsiteX2-133" fmla="*/ 1215390 w 3867150"/>
                  <a:gd name="connsiteY2-134" fmla="*/ 1357607 h 1357607"/>
                  <a:gd name="connsiteX3-135" fmla="*/ 0 w 3867150"/>
                  <a:gd name="connsiteY3-136" fmla="*/ 383495 h 1357607"/>
                  <a:gd name="connsiteX0-137" fmla="*/ 0 w 3619500"/>
                  <a:gd name="connsiteY0-138" fmla="*/ 716280 h 1357607"/>
                  <a:gd name="connsiteX1-139" fmla="*/ 3619500 w 3619500"/>
                  <a:gd name="connsiteY1-140" fmla="*/ 0 h 1357607"/>
                  <a:gd name="connsiteX2-141" fmla="*/ 967740 w 3619500"/>
                  <a:gd name="connsiteY2-142" fmla="*/ 1357607 h 1357607"/>
                  <a:gd name="connsiteX3-143" fmla="*/ 0 w 3619500"/>
                  <a:gd name="connsiteY3-144" fmla="*/ 716280 h 1357607"/>
                  <a:gd name="connsiteX0-145" fmla="*/ 0 w 5886450"/>
                  <a:gd name="connsiteY0-146" fmla="*/ 747974 h 1389301"/>
                  <a:gd name="connsiteX1-147" fmla="*/ 5886450 w 5886450"/>
                  <a:gd name="connsiteY1-148" fmla="*/ 0 h 1389301"/>
                  <a:gd name="connsiteX2-149" fmla="*/ 967740 w 5886450"/>
                  <a:gd name="connsiteY2-150" fmla="*/ 1389301 h 1389301"/>
                  <a:gd name="connsiteX3-151" fmla="*/ 0 w 5886450"/>
                  <a:gd name="connsiteY3-152" fmla="*/ 747974 h 1389301"/>
                  <a:gd name="connsiteX0-153" fmla="*/ 0 w 5886450"/>
                  <a:gd name="connsiteY0-154" fmla="*/ 747974 h 771272"/>
                  <a:gd name="connsiteX1-155" fmla="*/ 5886450 w 5886450"/>
                  <a:gd name="connsiteY1-156" fmla="*/ 0 h 771272"/>
                  <a:gd name="connsiteX2-157" fmla="*/ 2586990 w 5886450"/>
                  <a:gd name="connsiteY2-158" fmla="*/ 771272 h 771272"/>
                  <a:gd name="connsiteX3-159" fmla="*/ 0 w 5886450"/>
                  <a:gd name="connsiteY3-160" fmla="*/ 747974 h 771272"/>
                  <a:gd name="connsiteX0-161" fmla="*/ 0 w 5486400"/>
                  <a:gd name="connsiteY0-162" fmla="*/ 0 h 783950"/>
                  <a:gd name="connsiteX1-163" fmla="*/ 5486400 w 5486400"/>
                  <a:gd name="connsiteY1-164" fmla="*/ 12678 h 783950"/>
                  <a:gd name="connsiteX2-165" fmla="*/ 2186940 w 5486400"/>
                  <a:gd name="connsiteY2-166" fmla="*/ 783950 h 783950"/>
                  <a:gd name="connsiteX3-167" fmla="*/ 0 w 5486400"/>
                  <a:gd name="connsiteY3-168" fmla="*/ 0 h 783950"/>
                  <a:gd name="connsiteX0-169" fmla="*/ 0 w 5486400"/>
                  <a:gd name="connsiteY0-170" fmla="*/ 0 h 720562"/>
                  <a:gd name="connsiteX1-171" fmla="*/ 5486400 w 5486400"/>
                  <a:gd name="connsiteY1-172" fmla="*/ 12678 h 720562"/>
                  <a:gd name="connsiteX2-173" fmla="*/ 1920240 w 5486400"/>
                  <a:gd name="connsiteY2-174" fmla="*/ 720562 h 720562"/>
                  <a:gd name="connsiteX3-175" fmla="*/ 0 w 5486400"/>
                  <a:gd name="connsiteY3-176" fmla="*/ 0 h 720562"/>
                  <a:gd name="connsiteX0-177" fmla="*/ 0 w 5529262"/>
                  <a:gd name="connsiteY0-178" fmla="*/ 0 h 720562"/>
                  <a:gd name="connsiteX1-179" fmla="*/ 5529262 w 5529262"/>
                  <a:gd name="connsiteY1-180" fmla="*/ 12678 h 720562"/>
                  <a:gd name="connsiteX2-181" fmla="*/ 1920240 w 5529262"/>
                  <a:gd name="connsiteY2-182" fmla="*/ 720562 h 720562"/>
                  <a:gd name="connsiteX3-183" fmla="*/ 0 w 5529262"/>
                  <a:gd name="connsiteY3-184" fmla="*/ 0 h 720562"/>
                  <a:gd name="connsiteX0-185" fmla="*/ 0 w 5524500"/>
                  <a:gd name="connsiteY0-186" fmla="*/ 0 h 720562"/>
                  <a:gd name="connsiteX1-187" fmla="*/ 5524500 w 5524500"/>
                  <a:gd name="connsiteY1-188" fmla="*/ 8716 h 720562"/>
                  <a:gd name="connsiteX2-189" fmla="*/ 1920240 w 5524500"/>
                  <a:gd name="connsiteY2-190" fmla="*/ 720562 h 720562"/>
                  <a:gd name="connsiteX3-191" fmla="*/ 0 w 5524500"/>
                  <a:gd name="connsiteY3-192" fmla="*/ 0 h 720562"/>
                  <a:gd name="connsiteX0-193" fmla="*/ 0 w 5529263"/>
                  <a:gd name="connsiteY0-194" fmla="*/ 0 h 720562"/>
                  <a:gd name="connsiteX1-195" fmla="*/ 5529263 w 5529263"/>
                  <a:gd name="connsiteY1-196" fmla="*/ 8716 h 720562"/>
                  <a:gd name="connsiteX2-197" fmla="*/ 1920240 w 5529263"/>
                  <a:gd name="connsiteY2-198" fmla="*/ 720562 h 720562"/>
                  <a:gd name="connsiteX3-199" fmla="*/ 0 w 5529263"/>
                  <a:gd name="connsiteY3-200" fmla="*/ 0 h 720562"/>
                </a:gdLst>
                <a:ahLst/>
                <a:cxnLst>
                  <a:cxn ang="0">
                    <a:pos x="connsiteX0-1" y="connsiteY0-2"/>
                  </a:cxn>
                  <a:cxn ang="0">
                    <a:pos x="connsiteX1-3" y="connsiteY1-4"/>
                  </a:cxn>
                  <a:cxn ang="0">
                    <a:pos x="connsiteX2-5" y="connsiteY2-6"/>
                  </a:cxn>
                  <a:cxn ang="0">
                    <a:pos x="connsiteX3-7" y="connsiteY3-8"/>
                  </a:cxn>
                </a:cxnLst>
                <a:rect l="l" t="t" r="r" b="b"/>
                <a:pathLst>
                  <a:path w="5529263" h="720562">
                    <a:moveTo>
                      <a:pt x="0" y="0"/>
                    </a:moveTo>
                    <a:lnTo>
                      <a:pt x="5529263" y="8716"/>
                    </a:lnTo>
                    <a:lnTo>
                      <a:pt x="1920240" y="720562"/>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等腰三角形 2"/>
              <p:cNvSpPr/>
              <p:nvPr/>
            </p:nvSpPr>
            <p:spPr>
              <a:xfrm rot="10800000">
                <a:off x="8020049" y="4744302"/>
                <a:ext cx="3257550" cy="2104458"/>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4617720"/>
                  <a:gd name="connsiteY0-66" fmla="*/ 1166332 h 1166332"/>
                  <a:gd name="connsiteX1-67" fmla="*/ 3105150 w 4617720"/>
                  <a:gd name="connsiteY1-68" fmla="*/ 0 h 1166332"/>
                  <a:gd name="connsiteX2-69" fmla="*/ 4617720 w 4617720"/>
                  <a:gd name="connsiteY2-70" fmla="*/ 346575 h 1166332"/>
                  <a:gd name="connsiteX3-71" fmla="*/ 0 w 4617720"/>
                  <a:gd name="connsiteY3-72" fmla="*/ 1166332 h 1166332"/>
                  <a:gd name="connsiteX0-73" fmla="*/ 0 w 4617720"/>
                  <a:gd name="connsiteY0-74" fmla="*/ 893765 h 893765"/>
                  <a:gd name="connsiteX1-75" fmla="*/ 3272790 w 4617720"/>
                  <a:gd name="connsiteY1-76" fmla="*/ 0 h 893765"/>
                  <a:gd name="connsiteX2-77" fmla="*/ 4617720 w 4617720"/>
                  <a:gd name="connsiteY2-78" fmla="*/ 74008 h 893765"/>
                  <a:gd name="connsiteX3-79" fmla="*/ 0 w 4617720"/>
                  <a:gd name="connsiteY3-80" fmla="*/ 893765 h 893765"/>
                  <a:gd name="connsiteX0-81" fmla="*/ 0 w 4617720"/>
                  <a:gd name="connsiteY0-82" fmla="*/ 1001524 h 1001524"/>
                  <a:gd name="connsiteX1-83" fmla="*/ 3257550 w 4617720"/>
                  <a:gd name="connsiteY1-84" fmla="*/ 0 h 1001524"/>
                  <a:gd name="connsiteX2-85" fmla="*/ 4617720 w 4617720"/>
                  <a:gd name="connsiteY2-86" fmla="*/ 181767 h 1001524"/>
                  <a:gd name="connsiteX3-87" fmla="*/ 0 w 4617720"/>
                  <a:gd name="connsiteY3-88" fmla="*/ 1001524 h 1001524"/>
                  <a:gd name="connsiteX0-89" fmla="*/ 0 w 4472940"/>
                  <a:gd name="connsiteY0-90" fmla="*/ 1001524 h 1001524"/>
                  <a:gd name="connsiteX1-91" fmla="*/ 3257550 w 4472940"/>
                  <a:gd name="connsiteY1-92" fmla="*/ 0 h 1001524"/>
                  <a:gd name="connsiteX2-93" fmla="*/ 4472940 w 4472940"/>
                  <a:gd name="connsiteY2-94" fmla="*/ 993128 h 1001524"/>
                  <a:gd name="connsiteX3-95" fmla="*/ 0 w 4472940"/>
                  <a:gd name="connsiteY3-96" fmla="*/ 1001524 h 1001524"/>
                  <a:gd name="connsiteX0-97" fmla="*/ 0 w 5025390"/>
                  <a:gd name="connsiteY0-98" fmla="*/ 668739 h 993128"/>
                  <a:gd name="connsiteX1-99" fmla="*/ 3810000 w 5025390"/>
                  <a:gd name="connsiteY1-100" fmla="*/ 0 h 993128"/>
                  <a:gd name="connsiteX2-101" fmla="*/ 5025390 w 5025390"/>
                  <a:gd name="connsiteY2-102" fmla="*/ 993128 h 993128"/>
                  <a:gd name="connsiteX3-103" fmla="*/ 0 w 5025390"/>
                  <a:gd name="connsiteY3-104" fmla="*/ 668739 h 993128"/>
                  <a:gd name="connsiteX0-105" fmla="*/ 0 w 3810000"/>
                  <a:gd name="connsiteY0-106" fmla="*/ 668739 h 1642851"/>
                  <a:gd name="connsiteX1-107" fmla="*/ 3810000 w 3810000"/>
                  <a:gd name="connsiteY1-108" fmla="*/ 0 h 1642851"/>
                  <a:gd name="connsiteX2-109" fmla="*/ 1215390 w 3810000"/>
                  <a:gd name="connsiteY2-110" fmla="*/ 1642851 h 1642851"/>
                  <a:gd name="connsiteX3-111" fmla="*/ 0 w 3810000"/>
                  <a:gd name="connsiteY3-112" fmla="*/ 668739 h 1642851"/>
                  <a:gd name="connsiteX0-113" fmla="*/ 0 w 2419350"/>
                  <a:gd name="connsiteY0-114" fmla="*/ 335954 h 1310066"/>
                  <a:gd name="connsiteX1-115" fmla="*/ 2419350 w 2419350"/>
                  <a:gd name="connsiteY1-116" fmla="*/ 0 h 1310066"/>
                  <a:gd name="connsiteX2-117" fmla="*/ 1215390 w 2419350"/>
                  <a:gd name="connsiteY2-118" fmla="*/ 1310066 h 1310066"/>
                  <a:gd name="connsiteX3-119" fmla="*/ 0 w 2419350"/>
                  <a:gd name="connsiteY3-120" fmla="*/ 335954 h 1310066"/>
                  <a:gd name="connsiteX0-121" fmla="*/ 0 w 3562350"/>
                  <a:gd name="connsiteY0-122" fmla="*/ 209179 h 1183291"/>
                  <a:gd name="connsiteX1-123" fmla="*/ 3562350 w 3562350"/>
                  <a:gd name="connsiteY1-124" fmla="*/ 0 h 1183291"/>
                  <a:gd name="connsiteX2-125" fmla="*/ 1215390 w 3562350"/>
                  <a:gd name="connsiteY2-126" fmla="*/ 1183291 h 1183291"/>
                  <a:gd name="connsiteX3-127" fmla="*/ 0 w 3562350"/>
                  <a:gd name="connsiteY3-128" fmla="*/ 209179 h 1183291"/>
                  <a:gd name="connsiteX0-129" fmla="*/ 0 w 3867150"/>
                  <a:gd name="connsiteY0-130" fmla="*/ 383495 h 1357607"/>
                  <a:gd name="connsiteX1-131" fmla="*/ 3867150 w 3867150"/>
                  <a:gd name="connsiteY1-132" fmla="*/ 0 h 1357607"/>
                  <a:gd name="connsiteX2-133" fmla="*/ 1215390 w 3867150"/>
                  <a:gd name="connsiteY2-134" fmla="*/ 1357607 h 1357607"/>
                  <a:gd name="connsiteX3-135" fmla="*/ 0 w 3867150"/>
                  <a:gd name="connsiteY3-136" fmla="*/ 383495 h 1357607"/>
                  <a:gd name="connsiteX0-137" fmla="*/ 0 w 3619500"/>
                  <a:gd name="connsiteY0-138" fmla="*/ 716280 h 1357607"/>
                  <a:gd name="connsiteX1-139" fmla="*/ 3619500 w 3619500"/>
                  <a:gd name="connsiteY1-140" fmla="*/ 0 h 1357607"/>
                  <a:gd name="connsiteX2-141" fmla="*/ 967740 w 3619500"/>
                  <a:gd name="connsiteY2-142" fmla="*/ 1357607 h 1357607"/>
                  <a:gd name="connsiteX3-143" fmla="*/ 0 w 3619500"/>
                  <a:gd name="connsiteY3-144" fmla="*/ 716280 h 1357607"/>
                  <a:gd name="connsiteX0-145" fmla="*/ 0 w 5886450"/>
                  <a:gd name="connsiteY0-146" fmla="*/ 747974 h 1389301"/>
                  <a:gd name="connsiteX1-147" fmla="*/ 5886450 w 5886450"/>
                  <a:gd name="connsiteY1-148" fmla="*/ 0 h 1389301"/>
                  <a:gd name="connsiteX2-149" fmla="*/ 967740 w 5886450"/>
                  <a:gd name="connsiteY2-150" fmla="*/ 1389301 h 1389301"/>
                  <a:gd name="connsiteX3-151" fmla="*/ 0 w 5886450"/>
                  <a:gd name="connsiteY3-152" fmla="*/ 747974 h 1389301"/>
                  <a:gd name="connsiteX0-153" fmla="*/ 0 w 5886450"/>
                  <a:gd name="connsiteY0-154" fmla="*/ 747974 h 771272"/>
                  <a:gd name="connsiteX1-155" fmla="*/ 5886450 w 5886450"/>
                  <a:gd name="connsiteY1-156" fmla="*/ 0 h 771272"/>
                  <a:gd name="connsiteX2-157" fmla="*/ 2586990 w 5886450"/>
                  <a:gd name="connsiteY2-158" fmla="*/ 771272 h 771272"/>
                  <a:gd name="connsiteX3-159" fmla="*/ 0 w 5886450"/>
                  <a:gd name="connsiteY3-160" fmla="*/ 747974 h 771272"/>
                  <a:gd name="connsiteX0-161" fmla="*/ 0 w 5486400"/>
                  <a:gd name="connsiteY0-162" fmla="*/ 0 h 783950"/>
                  <a:gd name="connsiteX1-163" fmla="*/ 5486400 w 5486400"/>
                  <a:gd name="connsiteY1-164" fmla="*/ 12678 h 783950"/>
                  <a:gd name="connsiteX2-165" fmla="*/ 2186940 w 5486400"/>
                  <a:gd name="connsiteY2-166" fmla="*/ 783950 h 783950"/>
                  <a:gd name="connsiteX3-167" fmla="*/ 0 w 5486400"/>
                  <a:gd name="connsiteY3-168" fmla="*/ 0 h 783950"/>
                  <a:gd name="connsiteX0-169" fmla="*/ 0 w 5486400"/>
                  <a:gd name="connsiteY0-170" fmla="*/ 0 h 720562"/>
                  <a:gd name="connsiteX1-171" fmla="*/ 5486400 w 5486400"/>
                  <a:gd name="connsiteY1-172" fmla="*/ 12678 h 720562"/>
                  <a:gd name="connsiteX2-173" fmla="*/ 1920240 w 5486400"/>
                  <a:gd name="connsiteY2-174" fmla="*/ 720562 h 720562"/>
                  <a:gd name="connsiteX3-175" fmla="*/ 0 w 5486400"/>
                  <a:gd name="connsiteY3-176" fmla="*/ 0 h 720562"/>
                  <a:gd name="connsiteX0-177" fmla="*/ 0 w 5276850"/>
                  <a:gd name="connsiteY0-178" fmla="*/ 320106 h 1040668"/>
                  <a:gd name="connsiteX1-179" fmla="*/ 5276850 w 5276850"/>
                  <a:gd name="connsiteY1-180" fmla="*/ 0 h 1040668"/>
                  <a:gd name="connsiteX2-181" fmla="*/ 1920240 w 5276850"/>
                  <a:gd name="connsiteY2-182" fmla="*/ 1040668 h 1040668"/>
                  <a:gd name="connsiteX3-183" fmla="*/ 0 w 5276850"/>
                  <a:gd name="connsiteY3-184" fmla="*/ 320106 h 1040668"/>
                  <a:gd name="connsiteX0-185" fmla="*/ 1356360 w 3356610"/>
                  <a:gd name="connsiteY0-186" fmla="*/ 0 h 1750611"/>
                  <a:gd name="connsiteX1-187" fmla="*/ 3356610 w 3356610"/>
                  <a:gd name="connsiteY1-188" fmla="*/ 709943 h 1750611"/>
                  <a:gd name="connsiteX2-189" fmla="*/ 0 w 3356610"/>
                  <a:gd name="connsiteY2-190" fmla="*/ 1750611 h 1750611"/>
                  <a:gd name="connsiteX3-191" fmla="*/ 1356360 w 3356610"/>
                  <a:gd name="connsiteY3-192" fmla="*/ 0 h 1750611"/>
                  <a:gd name="connsiteX0-193" fmla="*/ 1356360 w 3310890"/>
                  <a:gd name="connsiteY0-194" fmla="*/ 0 h 1750611"/>
                  <a:gd name="connsiteX1-195" fmla="*/ 3310890 w 3310890"/>
                  <a:gd name="connsiteY1-196" fmla="*/ 728959 h 1750611"/>
                  <a:gd name="connsiteX2-197" fmla="*/ 0 w 3310890"/>
                  <a:gd name="connsiteY2-198" fmla="*/ 1750611 h 1750611"/>
                  <a:gd name="connsiteX3-199" fmla="*/ 1356360 w 3310890"/>
                  <a:gd name="connsiteY3-200" fmla="*/ 0 h 1750611"/>
                  <a:gd name="connsiteX0-201" fmla="*/ 1356360 w 3257550"/>
                  <a:gd name="connsiteY0-202" fmla="*/ 0 h 1750611"/>
                  <a:gd name="connsiteX1-203" fmla="*/ 3257550 w 3257550"/>
                  <a:gd name="connsiteY1-204" fmla="*/ 703604 h 1750611"/>
                  <a:gd name="connsiteX2-205" fmla="*/ 0 w 3257550"/>
                  <a:gd name="connsiteY2-206" fmla="*/ 1750611 h 1750611"/>
                  <a:gd name="connsiteX3-207" fmla="*/ 1356360 w 3257550"/>
                  <a:gd name="connsiteY3-208" fmla="*/ 0 h 1750611"/>
                </a:gdLst>
                <a:ahLst/>
                <a:cxnLst>
                  <a:cxn ang="0">
                    <a:pos x="connsiteX0-1" y="connsiteY0-2"/>
                  </a:cxn>
                  <a:cxn ang="0">
                    <a:pos x="connsiteX1-3" y="connsiteY1-4"/>
                  </a:cxn>
                  <a:cxn ang="0">
                    <a:pos x="connsiteX2-5" y="connsiteY2-6"/>
                  </a:cxn>
                  <a:cxn ang="0">
                    <a:pos x="connsiteX3-7" y="connsiteY3-8"/>
                  </a:cxn>
                </a:cxnLst>
                <a:rect l="l" t="t" r="r" b="b"/>
                <a:pathLst>
                  <a:path w="3257550" h="1750611">
                    <a:moveTo>
                      <a:pt x="1356360" y="0"/>
                    </a:moveTo>
                    <a:lnTo>
                      <a:pt x="3257550" y="703604"/>
                    </a:lnTo>
                    <a:lnTo>
                      <a:pt x="0" y="1750611"/>
                    </a:lnTo>
                    <a:lnTo>
                      <a:pt x="135636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等腰三角形 2"/>
              <p:cNvSpPr/>
              <p:nvPr/>
            </p:nvSpPr>
            <p:spPr>
              <a:xfrm rot="10800000">
                <a:off x="9898380" y="4186523"/>
                <a:ext cx="2324100" cy="2660716"/>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4617720"/>
                  <a:gd name="connsiteY0-66" fmla="*/ 1166332 h 1166332"/>
                  <a:gd name="connsiteX1-67" fmla="*/ 3105150 w 4617720"/>
                  <a:gd name="connsiteY1-68" fmla="*/ 0 h 1166332"/>
                  <a:gd name="connsiteX2-69" fmla="*/ 4617720 w 4617720"/>
                  <a:gd name="connsiteY2-70" fmla="*/ 346575 h 1166332"/>
                  <a:gd name="connsiteX3-71" fmla="*/ 0 w 4617720"/>
                  <a:gd name="connsiteY3-72" fmla="*/ 1166332 h 1166332"/>
                  <a:gd name="connsiteX0-73" fmla="*/ 0 w 4617720"/>
                  <a:gd name="connsiteY0-74" fmla="*/ 893765 h 893765"/>
                  <a:gd name="connsiteX1-75" fmla="*/ 3272790 w 4617720"/>
                  <a:gd name="connsiteY1-76" fmla="*/ 0 h 893765"/>
                  <a:gd name="connsiteX2-77" fmla="*/ 4617720 w 4617720"/>
                  <a:gd name="connsiteY2-78" fmla="*/ 74008 h 893765"/>
                  <a:gd name="connsiteX3-79" fmla="*/ 0 w 4617720"/>
                  <a:gd name="connsiteY3-80" fmla="*/ 893765 h 893765"/>
                  <a:gd name="connsiteX0-81" fmla="*/ 0 w 4617720"/>
                  <a:gd name="connsiteY0-82" fmla="*/ 1001524 h 1001524"/>
                  <a:gd name="connsiteX1-83" fmla="*/ 3257550 w 4617720"/>
                  <a:gd name="connsiteY1-84" fmla="*/ 0 h 1001524"/>
                  <a:gd name="connsiteX2-85" fmla="*/ 4617720 w 4617720"/>
                  <a:gd name="connsiteY2-86" fmla="*/ 181767 h 1001524"/>
                  <a:gd name="connsiteX3-87" fmla="*/ 0 w 4617720"/>
                  <a:gd name="connsiteY3-88" fmla="*/ 1001524 h 1001524"/>
                  <a:gd name="connsiteX0-89" fmla="*/ 0 w 4472940"/>
                  <a:gd name="connsiteY0-90" fmla="*/ 1001524 h 1001524"/>
                  <a:gd name="connsiteX1-91" fmla="*/ 3257550 w 4472940"/>
                  <a:gd name="connsiteY1-92" fmla="*/ 0 h 1001524"/>
                  <a:gd name="connsiteX2-93" fmla="*/ 4472940 w 4472940"/>
                  <a:gd name="connsiteY2-94" fmla="*/ 993128 h 1001524"/>
                  <a:gd name="connsiteX3-95" fmla="*/ 0 w 4472940"/>
                  <a:gd name="connsiteY3-96" fmla="*/ 1001524 h 1001524"/>
                  <a:gd name="connsiteX0-97" fmla="*/ 0 w 5025390"/>
                  <a:gd name="connsiteY0-98" fmla="*/ 668739 h 993128"/>
                  <a:gd name="connsiteX1-99" fmla="*/ 3810000 w 5025390"/>
                  <a:gd name="connsiteY1-100" fmla="*/ 0 h 993128"/>
                  <a:gd name="connsiteX2-101" fmla="*/ 5025390 w 5025390"/>
                  <a:gd name="connsiteY2-102" fmla="*/ 993128 h 993128"/>
                  <a:gd name="connsiteX3-103" fmla="*/ 0 w 5025390"/>
                  <a:gd name="connsiteY3-104" fmla="*/ 668739 h 993128"/>
                  <a:gd name="connsiteX0-105" fmla="*/ 0 w 3810000"/>
                  <a:gd name="connsiteY0-106" fmla="*/ 668739 h 1642851"/>
                  <a:gd name="connsiteX1-107" fmla="*/ 3810000 w 3810000"/>
                  <a:gd name="connsiteY1-108" fmla="*/ 0 h 1642851"/>
                  <a:gd name="connsiteX2-109" fmla="*/ 1215390 w 3810000"/>
                  <a:gd name="connsiteY2-110" fmla="*/ 1642851 h 1642851"/>
                  <a:gd name="connsiteX3-111" fmla="*/ 0 w 3810000"/>
                  <a:gd name="connsiteY3-112" fmla="*/ 668739 h 1642851"/>
                  <a:gd name="connsiteX0-113" fmla="*/ 0 w 2419350"/>
                  <a:gd name="connsiteY0-114" fmla="*/ 335954 h 1310066"/>
                  <a:gd name="connsiteX1-115" fmla="*/ 2419350 w 2419350"/>
                  <a:gd name="connsiteY1-116" fmla="*/ 0 h 1310066"/>
                  <a:gd name="connsiteX2-117" fmla="*/ 1215390 w 2419350"/>
                  <a:gd name="connsiteY2-118" fmla="*/ 1310066 h 1310066"/>
                  <a:gd name="connsiteX3-119" fmla="*/ 0 w 2419350"/>
                  <a:gd name="connsiteY3-120" fmla="*/ 335954 h 1310066"/>
                  <a:gd name="connsiteX0-121" fmla="*/ 0 w 3562350"/>
                  <a:gd name="connsiteY0-122" fmla="*/ 209179 h 1183291"/>
                  <a:gd name="connsiteX1-123" fmla="*/ 3562350 w 3562350"/>
                  <a:gd name="connsiteY1-124" fmla="*/ 0 h 1183291"/>
                  <a:gd name="connsiteX2-125" fmla="*/ 1215390 w 3562350"/>
                  <a:gd name="connsiteY2-126" fmla="*/ 1183291 h 1183291"/>
                  <a:gd name="connsiteX3-127" fmla="*/ 0 w 3562350"/>
                  <a:gd name="connsiteY3-128" fmla="*/ 209179 h 1183291"/>
                  <a:gd name="connsiteX0-129" fmla="*/ 0 w 3867150"/>
                  <a:gd name="connsiteY0-130" fmla="*/ 383495 h 1357607"/>
                  <a:gd name="connsiteX1-131" fmla="*/ 3867150 w 3867150"/>
                  <a:gd name="connsiteY1-132" fmla="*/ 0 h 1357607"/>
                  <a:gd name="connsiteX2-133" fmla="*/ 1215390 w 3867150"/>
                  <a:gd name="connsiteY2-134" fmla="*/ 1357607 h 1357607"/>
                  <a:gd name="connsiteX3-135" fmla="*/ 0 w 3867150"/>
                  <a:gd name="connsiteY3-136" fmla="*/ 383495 h 1357607"/>
                  <a:gd name="connsiteX0-137" fmla="*/ 0 w 3619500"/>
                  <a:gd name="connsiteY0-138" fmla="*/ 716280 h 1357607"/>
                  <a:gd name="connsiteX1-139" fmla="*/ 3619500 w 3619500"/>
                  <a:gd name="connsiteY1-140" fmla="*/ 0 h 1357607"/>
                  <a:gd name="connsiteX2-141" fmla="*/ 967740 w 3619500"/>
                  <a:gd name="connsiteY2-142" fmla="*/ 1357607 h 1357607"/>
                  <a:gd name="connsiteX3-143" fmla="*/ 0 w 3619500"/>
                  <a:gd name="connsiteY3-144" fmla="*/ 716280 h 1357607"/>
                  <a:gd name="connsiteX0-145" fmla="*/ 0 w 5886450"/>
                  <a:gd name="connsiteY0-146" fmla="*/ 747974 h 1389301"/>
                  <a:gd name="connsiteX1-147" fmla="*/ 5886450 w 5886450"/>
                  <a:gd name="connsiteY1-148" fmla="*/ 0 h 1389301"/>
                  <a:gd name="connsiteX2-149" fmla="*/ 967740 w 5886450"/>
                  <a:gd name="connsiteY2-150" fmla="*/ 1389301 h 1389301"/>
                  <a:gd name="connsiteX3-151" fmla="*/ 0 w 5886450"/>
                  <a:gd name="connsiteY3-152" fmla="*/ 747974 h 1389301"/>
                  <a:gd name="connsiteX0-153" fmla="*/ 0 w 5886450"/>
                  <a:gd name="connsiteY0-154" fmla="*/ 747974 h 771272"/>
                  <a:gd name="connsiteX1-155" fmla="*/ 5886450 w 5886450"/>
                  <a:gd name="connsiteY1-156" fmla="*/ 0 h 771272"/>
                  <a:gd name="connsiteX2-157" fmla="*/ 2586990 w 5886450"/>
                  <a:gd name="connsiteY2-158" fmla="*/ 771272 h 771272"/>
                  <a:gd name="connsiteX3-159" fmla="*/ 0 w 5886450"/>
                  <a:gd name="connsiteY3-160" fmla="*/ 747974 h 771272"/>
                  <a:gd name="connsiteX0-161" fmla="*/ 0 w 5486400"/>
                  <a:gd name="connsiteY0-162" fmla="*/ 0 h 783950"/>
                  <a:gd name="connsiteX1-163" fmla="*/ 5486400 w 5486400"/>
                  <a:gd name="connsiteY1-164" fmla="*/ 12678 h 783950"/>
                  <a:gd name="connsiteX2-165" fmla="*/ 2186940 w 5486400"/>
                  <a:gd name="connsiteY2-166" fmla="*/ 783950 h 783950"/>
                  <a:gd name="connsiteX3-167" fmla="*/ 0 w 5486400"/>
                  <a:gd name="connsiteY3-168" fmla="*/ 0 h 783950"/>
                  <a:gd name="connsiteX0-169" fmla="*/ 0 w 5486400"/>
                  <a:gd name="connsiteY0-170" fmla="*/ 0 h 720562"/>
                  <a:gd name="connsiteX1-171" fmla="*/ 5486400 w 5486400"/>
                  <a:gd name="connsiteY1-172" fmla="*/ 12678 h 720562"/>
                  <a:gd name="connsiteX2-173" fmla="*/ 1920240 w 5486400"/>
                  <a:gd name="connsiteY2-174" fmla="*/ 720562 h 720562"/>
                  <a:gd name="connsiteX3-175" fmla="*/ 0 w 5486400"/>
                  <a:gd name="connsiteY3-176" fmla="*/ 0 h 720562"/>
                  <a:gd name="connsiteX0-177" fmla="*/ 0 w 5276850"/>
                  <a:gd name="connsiteY0-178" fmla="*/ 320106 h 1040668"/>
                  <a:gd name="connsiteX1-179" fmla="*/ 5276850 w 5276850"/>
                  <a:gd name="connsiteY1-180" fmla="*/ 0 h 1040668"/>
                  <a:gd name="connsiteX2-181" fmla="*/ 1920240 w 5276850"/>
                  <a:gd name="connsiteY2-182" fmla="*/ 1040668 h 1040668"/>
                  <a:gd name="connsiteX3-183" fmla="*/ 0 w 5276850"/>
                  <a:gd name="connsiteY3-184" fmla="*/ 320106 h 1040668"/>
                  <a:gd name="connsiteX0-185" fmla="*/ 1356360 w 3356610"/>
                  <a:gd name="connsiteY0-186" fmla="*/ 0 h 1750611"/>
                  <a:gd name="connsiteX1-187" fmla="*/ 3356610 w 3356610"/>
                  <a:gd name="connsiteY1-188" fmla="*/ 709943 h 1750611"/>
                  <a:gd name="connsiteX2-189" fmla="*/ 0 w 3356610"/>
                  <a:gd name="connsiteY2-190" fmla="*/ 1750611 h 1750611"/>
                  <a:gd name="connsiteX3-191" fmla="*/ 1356360 w 3356610"/>
                  <a:gd name="connsiteY3-192" fmla="*/ 0 h 1750611"/>
                  <a:gd name="connsiteX0-193" fmla="*/ 1356360 w 3737610"/>
                  <a:gd name="connsiteY0-194" fmla="*/ 98249 h 1848860"/>
                  <a:gd name="connsiteX1-195" fmla="*/ 3737610 w 3737610"/>
                  <a:gd name="connsiteY1-196" fmla="*/ 0 h 1848860"/>
                  <a:gd name="connsiteX2-197" fmla="*/ 0 w 3737610"/>
                  <a:gd name="connsiteY2-198" fmla="*/ 1848860 h 1848860"/>
                  <a:gd name="connsiteX3-199" fmla="*/ 1356360 w 3737610"/>
                  <a:gd name="connsiteY3-200" fmla="*/ 98249 h 1848860"/>
                  <a:gd name="connsiteX0-201" fmla="*/ 0 w 2381250"/>
                  <a:gd name="connsiteY0-202" fmla="*/ 98249 h 2213339"/>
                  <a:gd name="connsiteX1-203" fmla="*/ 2381250 w 2381250"/>
                  <a:gd name="connsiteY1-204" fmla="*/ 0 h 2213339"/>
                  <a:gd name="connsiteX2-205" fmla="*/ 624840 w 2381250"/>
                  <a:gd name="connsiteY2-206" fmla="*/ 2213339 h 2213339"/>
                  <a:gd name="connsiteX3-207" fmla="*/ 0 w 2381250"/>
                  <a:gd name="connsiteY3-208" fmla="*/ 98249 h 2213339"/>
                  <a:gd name="connsiteX0-209" fmla="*/ 0 w 1962150"/>
                  <a:gd name="connsiteY0-210" fmla="*/ 0 h 2226018"/>
                  <a:gd name="connsiteX1-211" fmla="*/ 1962150 w 1962150"/>
                  <a:gd name="connsiteY1-212" fmla="*/ 12679 h 2226018"/>
                  <a:gd name="connsiteX2-213" fmla="*/ 205740 w 1962150"/>
                  <a:gd name="connsiteY2-214" fmla="*/ 2226018 h 2226018"/>
                  <a:gd name="connsiteX3-215" fmla="*/ 0 w 1962150"/>
                  <a:gd name="connsiteY3-216" fmla="*/ 0 h 2226018"/>
                  <a:gd name="connsiteX0-217" fmla="*/ 0 w 2247900"/>
                  <a:gd name="connsiteY0-218" fmla="*/ 3168 h 2213339"/>
                  <a:gd name="connsiteX1-219" fmla="*/ 2247900 w 2247900"/>
                  <a:gd name="connsiteY1-220" fmla="*/ 0 h 2213339"/>
                  <a:gd name="connsiteX2-221" fmla="*/ 491490 w 2247900"/>
                  <a:gd name="connsiteY2-222" fmla="*/ 2213339 h 2213339"/>
                  <a:gd name="connsiteX3-223" fmla="*/ 0 w 2247900"/>
                  <a:gd name="connsiteY3-224" fmla="*/ 3168 h 2213339"/>
                  <a:gd name="connsiteX0-225" fmla="*/ 0 w 2324100"/>
                  <a:gd name="connsiteY0-226" fmla="*/ 3168 h 2213339"/>
                  <a:gd name="connsiteX1-227" fmla="*/ 2324100 w 2324100"/>
                  <a:gd name="connsiteY1-228" fmla="*/ 0 h 2213339"/>
                  <a:gd name="connsiteX2-229" fmla="*/ 567690 w 2324100"/>
                  <a:gd name="connsiteY2-230" fmla="*/ 2213339 h 2213339"/>
                  <a:gd name="connsiteX3-231" fmla="*/ 0 w 2324100"/>
                  <a:gd name="connsiteY3-232" fmla="*/ 3168 h 2213339"/>
                </a:gdLst>
                <a:ahLst/>
                <a:cxnLst>
                  <a:cxn ang="0">
                    <a:pos x="connsiteX0-1" y="connsiteY0-2"/>
                  </a:cxn>
                  <a:cxn ang="0">
                    <a:pos x="connsiteX1-3" y="connsiteY1-4"/>
                  </a:cxn>
                  <a:cxn ang="0">
                    <a:pos x="connsiteX2-5" y="connsiteY2-6"/>
                  </a:cxn>
                  <a:cxn ang="0">
                    <a:pos x="connsiteX3-7" y="connsiteY3-8"/>
                  </a:cxn>
                </a:cxnLst>
                <a:rect l="l" t="t" r="r" b="b"/>
                <a:pathLst>
                  <a:path w="2324100" h="2213339">
                    <a:moveTo>
                      <a:pt x="0" y="3168"/>
                    </a:moveTo>
                    <a:lnTo>
                      <a:pt x="2324100" y="0"/>
                    </a:lnTo>
                    <a:lnTo>
                      <a:pt x="567690" y="2213339"/>
                    </a:lnTo>
                    <a:lnTo>
                      <a:pt x="0" y="3168"/>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等腰三角形 2"/>
              <p:cNvSpPr/>
              <p:nvPr/>
            </p:nvSpPr>
            <p:spPr>
              <a:xfrm rot="10800000">
                <a:off x="11653837" y="4178801"/>
                <a:ext cx="553402" cy="2646431"/>
              </a:xfrm>
              <a:custGeom>
                <a:avLst/>
                <a:gdLst>
                  <a:gd name="connsiteX0" fmla="*/ 0 w 1562100"/>
                  <a:gd name="connsiteY0" fmla="*/ 2095500 h 2095500"/>
                  <a:gd name="connsiteX1" fmla="*/ 781050 w 1562100"/>
                  <a:gd name="connsiteY1" fmla="*/ 0 h 2095500"/>
                  <a:gd name="connsiteX2" fmla="*/ 1562100 w 1562100"/>
                  <a:gd name="connsiteY2" fmla="*/ 2095500 h 2095500"/>
                  <a:gd name="connsiteX3" fmla="*/ 0 w 1562100"/>
                  <a:gd name="connsiteY3" fmla="*/ 2095500 h 2095500"/>
                  <a:gd name="connsiteX0-1" fmla="*/ 0 w 1600200"/>
                  <a:gd name="connsiteY0-2" fmla="*/ 3848100 h 3848100"/>
                  <a:gd name="connsiteX1-3" fmla="*/ 819150 w 1600200"/>
                  <a:gd name="connsiteY1-4" fmla="*/ 0 h 3848100"/>
                  <a:gd name="connsiteX2-5" fmla="*/ 1600200 w 1600200"/>
                  <a:gd name="connsiteY2-6" fmla="*/ 2095500 h 3848100"/>
                  <a:gd name="connsiteX3-7" fmla="*/ 0 w 1600200"/>
                  <a:gd name="connsiteY3-8" fmla="*/ 3848100 h 3848100"/>
                  <a:gd name="connsiteX0-9" fmla="*/ 0 w 1600200"/>
                  <a:gd name="connsiteY0-10" fmla="*/ 1790700 h 1790700"/>
                  <a:gd name="connsiteX1-11" fmla="*/ 0 w 1600200"/>
                  <a:gd name="connsiteY1-12" fmla="*/ 0 h 1790700"/>
                  <a:gd name="connsiteX2-13" fmla="*/ 1600200 w 1600200"/>
                  <a:gd name="connsiteY2-14" fmla="*/ 38100 h 1790700"/>
                  <a:gd name="connsiteX3-15" fmla="*/ 0 w 1600200"/>
                  <a:gd name="connsiteY3-16" fmla="*/ 1790700 h 1790700"/>
                  <a:gd name="connsiteX0-17" fmla="*/ 0 w 1143000"/>
                  <a:gd name="connsiteY0-18" fmla="*/ 1790700 h 1790700"/>
                  <a:gd name="connsiteX1-19" fmla="*/ 0 w 1143000"/>
                  <a:gd name="connsiteY1-20" fmla="*/ 0 h 1790700"/>
                  <a:gd name="connsiteX2-21" fmla="*/ 1143000 w 1143000"/>
                  <a:gd name="connsiteY2-22" fmla="*/ 628650 h 1790700"/>
                  <a:gd name="connsiteX3-23" fmla="*/ 0 w 1143000"/>
                  <a:gd name="connsiteY3-24" fmla="*/ 1790700 h 1790700"/>
                  <a:gd name="connsiteX0-25" fmla="*/ 0 w 2971800"/>
                  <a:gd name="connsiteY0-26" fmla="*/ 1790700 h 1790700"/>
                  <a:gd name="connsiteX1-27" fmla="*/ 1828800 w 2971800"/>
                  <a:gd name="connsiteY1-28" fmla="*/ 0 h 1790700"/>
                  <a:gd name="connsiteX2-29" fmla="*/ 2971800 w 2971800"/>
                  <a:gd name="connsiteY2-30" fmla="*/ 628650 h 1790700"/>
                  <a:gd name="connsiteX3-31" fmla="*/ 0 w 2971800"/>
                  <a:gd name="connsiteY3-32" fmla="*/ 1790700 h 1790700"/>
                  <a:gd name="connsiteX0-33" fmla="*/ 0 w 2971800"/>
                  <a:gd name="connsiteY0-34" fmla="*/ 1162050 h 1162050"/>
                  <a:gd name="connsiteX1-35" fmla="*/ 1162050 w 2971800"/>
                  <a:gd name="connsiteY1-36" fmla="*/ 52767 h 1162050"/>
                  <a:gd name="connsiteX2-37" fmla="*/ 2971800 w 2971800"/>
                  <a:gd name="connsiteY2-38" fmla="*/ 0 h 1162050"/>
                  <a:gd name="connsiteX3-39" fmla="*/ 0 w 2971800"/>
                  <a:gd name="connsiteY3-40" fmla="*/ 1162050 h 1162050"/>
                  <a:gd name="connsiteX0-41" fmla="*/ 0 w 2628900"/>
                  <a:gd name="connsiteY0-42" fmla="*/ 1109283 h 1109283"/>
                  <a:gd name="connsiteX1-43" fmla="*/ 1162050 w 2628900"/>
                  <a:gd name="connsiteY1-44" fmla="*/ 0 h 1109283"/>
                  <a:gd name="connsiteX2-45" fmla="*/ 2628900 w 2628900"/>
                  <a:gd name="connsiteY2-46" fmla="*/ 295865 h 1109283"/>
                  <a:gd name="connsiteX3-47" fmla="*/ 0 w 2628900"/>
                  <a:gd name="connsiteY3-48" fmla="*/ 1109283 h 1109283"/>
                  <a:gd name="connsiteX0-49" fmla="*/ 0 w 2628900"/>
                  <a:gd name="connsiteY0-50" fmla="*/ 1159993 h 1159993"/>
                  <a:gd name="connsiteX1-51" fmla="*/ 1116330 w 2628900"/>
                  <a:gd name="connsiteY1-52" fmla="*/ 0 h 1159993"/>
                  <a:gd name="connsiteX2-53" fmla="*/ 2628900 w 2628900"/>
                  <a:gd name="connsiteY2-54" fmla="*/ 346575 h 1159993"/>
                  <a:gd name="connsiteX3-55" fmla="*/ 0 w 2628900"/>
                  <a:gd name="connsiteY3-56" fmla="*/ 1159993 h 1159993"/>
                  <a:gd name="connsiteX0-57" fmla="*/ 0 w 2651760"/>
                  <a:gd name="connsiteY0-58" fmla="*/ 1153654 h 1153654"/>
                  <a:gd name="connsiteX1-59" fmla="*/ 1139190 w 2651760"/>
                  <a:gd name="connsiteY1-60" fmla="*/ 0 h 1153654"/>
                  <a:gd name="connsiteX2-61" fmla="*/ 2651760 w 2651760"/>
                  <a:gd name="connsiteY2-62" fmla="*/ 346575 h 1153654"/>
                  <a:gd name="connsiteX3-63" fmla="*/ 0 w 2651760"/>
                  <a:gd name="connsiteY3-64" fmla="*/ 1153654 h 1153654"/>
                  <a:gd name="connsiteX0-65" fmla="*/ 0 w 4617720"/>
                  <a:gd name="connsiteY0-66" fmla="*/ 1166332 h 1166332"/>
                  <a:gd name="connsiteX1-67" fmla="*/ 3105150 w 4617720"/>
                  <a:gd name="connsiteY1-68" fmla="*/ 0 h 1166332"/>
                  <a:gd name="connsiteX2-69" fmla="*/ 4617720 w 4617720"/>
                  <a:gd name="connsiteY2-70" fmla="*/ 346575 h 1166332"/>
                  <a:gd name="connsiteX3-71" fmla="*/ 0 w 4617720"/>
                  <a:gd name="connsiteY3-72" fmla="*/ 1166332 h 1166332"/>
                  <a:gd name="connsiteX0-73" fmla="*/ 0 w 4617720"/>
                  <a:gd name="connsiteY0-74" fmla="*/ 893765 h 893765"/>
                  <a:gd name="connsiteX1-75" fmla="*/ 3272790 w 4617720"/>
                  <a:gd name="connsiteY1-76" fmla="*/ 0 h 893765"/>
                  <a:gd name="connsiteX2-77" fmla="*/ 4617720 w 4617720"/>
                  <a:gd name="connsiteY2-78" fmla="*/ 74008 h 893765"/>
                  <a:gd name="connsiteX3-79" fmla="*/ 0 w 4617720"/>
                  <a:gd name="connsiteY3-80" fmla="*/ 893765 h 893765"/>
                  <a:gd name="connsiteX0-81" fmla="*/ 0 w 4617720"/>
                  <a:gd name="connsiteY0-82" fmla="*/ 1001524 h 1001524"/>
                  <a:gd name="connsiteX1-83" fmla="*/ 3257550 w 4617720"/>
                  <a:gd name="connsiteY1-84" fmla="*/ 0 h 1001524"/>
                  <a:gd name="connsiteX2-85" fmla="*/ 4617720 w 4617720"/>
                  <a:gd name="connsiteY2-86" fmla="*/ 181767 h 1001524"/>
                  <a:gd name="connsiteX3-87" fmla="*/ 0 w 4617720"/>
                  <a:gd name="connsiteY3-88" fmla="*/ 1001524 h 1001524"/>
                  <a:gd name="connsiteX0-89" fmla="*/ 0 w 4472940"/>
                  <a:gd name="connsiteY0-90" fmla="*/ 1001524 h 1001524"/>
                  <a:gd name="connsiteX1-91" fmla="*/ 3257550 w 4472940"/>
                  <a:gd name="connsiteY1-92" fmla="*/ 0 h 1001524"/>
                  <a:gd name="connsiteX2-93" fmla="*/ 4472940 w 4472940"/>
                  <a:gd name="connsiteY2-94" fmla="*/ 993128 h 1001524"/>
                  <a:gd name="connsiteX3-95" fmla="*/ 0 w 4472940"/>
                  <a:gd name="connsiteY3-96" fmla="*/ 1001524 h 1001524"/>
                  <a:gd name="connsiteX0-97" fmla="*/ 0 w 5025390"/>
                  <a:gd name="connsiteY0-98" fmla="*/ 668739 h 993128"/>
                  <a:gd name="connsiteX1-99" fmla="*/ 3810000 w 5025390"/>
                  <a:gd name="connsiteY1-100" fmla="*/ 0 h 993128"/>
                  <a:gd name="connsiteX2-101" fmla="*/ 5025390 w 5025390"/>
                  <a:gd name="connsiteY2-102" fmla="*/ 993128 h 993128"/>
                  <a:gd name="connsiteX3-103" fmla="*/ 0 w 5025390"/>
                  <a:gd name="connsiteY3-104" fmla="*/ 668739 h 993128"/>
                  <a:gd name="connsiteX0-105" fmla="*/ 0 w 3810000"/>
                  <a:gd name="connsiteY0-106" fmla="*/ 668739 h 1642851"/>
                  <a:gd name="connsiteX1-107" fmla="*/ 3810000 w 3810000"/>
                  <a:gd name="connsiteY1-108" fmla="*/ 0 h 1642851"/>
                  <a:gd name="connsiteX2-109" fmla="*/ 1215390 w 3810000"/>
                  <a:gd name="connsiteY2-110" fmla="*/ 1642851 h 1642851"/>
                  <a:gd name="connsiteX3-111" fmla="*/ 0 w 3810000"/>
                  <a:gd name="connsiteY3-112" fmla="*/ 668739 h 1642851"/>
                  <a:gd name="connsiteX0-113" fmla="*/ 0 w 2419350"/>
                  <a:gd name="connsiteY0-114" fmla="*/ 335954 h 1310066"/>
                  <a:gd name="connsiteX1-115" fmla="*/ 2419350 w 2419350"/>
                  <a:gd name="connsiteY1-116" fmla="*/ 0 h 1310066"/>
                  <a:gd name="connsiteX2-117" fmla="*/ 1215390 w 2419350"/>
                  <a:gd name="connsiteY2-118" fmla="*/ 1310066 h 1310066"/>
                  <a:gd name="connsiteX3-119" fmla="*/ 0 w 2419350"/>
                  <a:gd name="connsiteY3-120" fmla="*/ 335954 h 1310066"/>
                  <a:gd name="connsiteX0-121" fmla="*/ 0 w 3562350"/>
                  <a:gd name="connsiteY0-122" fmla="*/ 209179 h 1183291"/>
                  <a:gd name="connsiteX1-123" fmla="*/ 3562350 w 3562350"/>
                  <a:gd name="connsiteY1-124" fmla="*/ 0 h 1183291"/>
                  <a:gd name="connsiteX2-125" fmla="*/ 1215390 w 3562350"/>
                  <a:gd name="connsiteY2-126" fmla="*/ 1183291 h 1183291"/>
                  <a:gd name="connsiteX3-127" fmla="*/ 0 w 3562350"/>
                  <a:gd name="connsiteY3-128" fmla="*/ 209179 h 1183291"/>
                  <a:gd name="connsiteX0-129" fmla="*/ 0 w 3867150"/>
                  <a:gd name="connsiteY0-130" fmla="*/ 383495 h 1357607"/>
                  <a:gd name="connsiteX1-131" fmla="*/ 3867150 w 3867150"/>
                  <a:gd name="connsiteY1-132" fmla="*/ 0 h 1357607"/>
                  <a:gd name="connsiteX2-133" fmla="*/ 1215390 w 3867150"/>
                  <a:gd name="connsiteY2-134" fmla="*/ 1357607 h 1357607"/>
                  <a:gd name="connsiteX3-135" fmla="*/ 0 w 3867150"/>
                  <a:gd name="connsiteY3-136" fmla="*/ 383495 h 1357607"/>
                  <a:gd name="connsiteX0-137" fmla="*/ 0 w 3619500"/>
                  <a:gd name="connsiteY0-138" fmla="*/ 716280 h 1357607"/>
                  <a:gd name="connsiteX1-139" fmla="*/ 3619500 w 3619500"/>
                  <a:gd name="connsiteY1-140" fmla="*/ 0 h 1357607"/>
                  <a:gd name="connsiteX2-141" fmla="*/ 967740 w 3619500"/>
                  <a:gd name="connsiteY2-142" fmla="*/ 1357607 h 1357607"/>
                  <a:gd name="connsiteX3-143" fmla="*/ 0 w 3619500"/>
                  <a:gd name="connsiteY3-144" fmla="*/ 716280 h 1357607"/>
                  <a:gd name="connsiteX0-145" fmla="*/ 0 w 5886450"/>
                  <a:gd name="connsiteY0-146" fmla="*/ 747974 h 1389301"/>
                  <a:gd name="connsiteX1-147" fmla="*/ 5886450 w 5886450"/>
                  <a:gd name="connsiteY1-148" fmla="*/ 0 h 1389301"/>
                  <a:gd name="connsiteX2-149" fmla="*/ 967740 w 5886450"/>
                  <a:gd name="connsiteY2-150" fmla="*/ 1389301 h 1389301"/>
                  <a:gd name="connsiteX3-151" fmla="*/ 0 w 5886450"/>
                  <a:gd name="connsiteY3-152" fmla="*/ 747974 h 1389301"/>
                  <a:gd name="connsiteX0-153" fmla="*/ 0 w 5886450"/>
                  <a:gd name="connsiteY0-154" fmla="*/ 747974 h 771272"/>
                  <a:gd name="connsiteX1-155" fmla="*/ 5886450 w 5886450"/>
                  <a:gd name="connsiteY1-156" fmla="*/ 0 h 771272"/>
                  <a:gd name="connsiteX2-157" fmla="*/ 2586990 w 5886450"/>
                  <a:gd name="connsiteY2-158" fmla="*/ 771272 h 771272"/>
                  <a:gd name="connsiteX3-159" fmla="*/ 0 w 5886450"/>
                  <a:gd name="connsiteY3-160" fmla="*/ 747974 h 771272"/>
                  <a:gd name="connsiteX0-161" fmla="*/ 0 w 5486400"/>
                  <a:gd name="connsiteY0-162" fmla="*/ 0 h 783950"/>
                  <a:gd name="connsiteX1-163" fmla="*/ 5486400 w 5486400"/>
                  <a:gd name="connsiteY1-164" fmla="*/ 12678 h 783950"/>
                  <a:gd name="connsiteX2-165" fmla="*/ 2186940 w 5486400"/>
                  <a:gd name="connsiteY2-166" fmla="*/ 783950 h 783950"/>
                  <a:gd name="connsiteX3-167" fmla="*/ 0 w 5486400"/>
                  <a:gd name="connsiteY3-168" fmla="*/ 0 h 783950"/>
                  <a:gd name="connsiteX0-169" fmla="*/ 0 w 5486400"/>
                  <a:gd name="connsiteY0-170" fmla="*/ 0 h 720562"/>
                  <a:gd name="connsiteX1-171" fmla="*/ 5486400 w 5486400"/>
                  <a:gd name="connsiteY1-172" fmla="*/ 12678 h 720562"/>
                  <a:gd name="connsiteX2-173" fmla="*/ 1920240 w 5486400"/>
                  <a:gd name="connsiteY2-174" fmla="*/ 720562 h 720562"/>
                  <a:gd name="connsiteX3-175" fmla="*/ 0 w 5486400"/>
                  <a:gd name="connsiteY3-176" fmla="*/ 0 h 720562"/>
                  <a:gd name="connsiteX0-177" fmla="*/ 0 w 5276850"/>
                  <a:gd name="connsiteY0-178" fmla="*/ 320106 h 1040668"/>
                  <a:gd name="connsiteX1-179" fmla="*/ 5276850 w 5276850"/>
                  <a:gd name="connsiteY1-180" fmla="*/ 0 h 1040668"/>
                  <a:gd name="connsiteX2-181" fmla="*/ 1920240 w 5276850"/>
                  <a:gd name="connsiteY2-182" fmla="*/ 1040668 h 1040668"/>
                  <a:gd name="connsiteX3-183" fmla="*/ 0 w 5276850"/>
                  <a:gd name="connsiteY3-184" fmla="*/ 320106 h 1040668"/>
                  <a:gd name="connsiteX0-185" fmla="*/ 1356360 w 3356610"/>
                  <a:gd name="connsiteY0-186" fmla="*/ 0 h 1750611"/>
                  <a:gd name="connsiteX1-187" fmla="*/ 3356610 w 3356610"/>
                  <a:gd name="connsiteY1-188" fmla="*/ 709943 h 1750611"/>
                  <a:gd name="connsiteX2-189" fmla="*/ 0 w 3356610"/>
                  <a:gd name="connsiteY2-190" fmla="*/ 1750611 h 1750611"/>
                  <a:gd name="connsiteX3-191" fmla="*/ 1356360 w 3356610"/>
                  <a:gd name="connsiteY3-192" fmla="*/ 0 h 1750611"/>
                  <a:gd name="connsiteX0-193" fmla="*/ 1356360 w 3737610"/>
                  <a:gd name="connsiteY0-194" fmla="*/ 98249 h 1848860"/>
                  <a:gd name="connsiteX1-195" fmla="*/ 3737610 w 3737610"/>
                  <a:gd name="connsiteY1-196" fmla="*/ 0 h 1848860"/>
                  <a:gd name="connsiteX2-197" fmla="*/ 0 w 3737610"/>
                  <a:gd name="connsiteY2-198" fmla="*/ 1848860 h 1848860"/>
                  <a:gd name="connsiteX3-199" fmla="*/ 1356360 w 3737610"/>
                  <a:gd name="connsiteY3-200" fmla="*/ 98249 h 1848860"/>
                  <a:gd name="connsiteX0-201" fmla="*/ 0 w 2381250"/>
                  <a:gd name="connsiteY0-202" fmla="*/ 98249 h 2213339"/>
                  <a:gd name="connsiteX1-203" fmla="*/ 2381250 w 2381250"/>
                  <a:gd name="connsiteY1-204" fmla="*/ 0 h 2213339"/>
                  <a:gd name="connsiteX2-205" fmla="*/ 624840 w 2381250"/>
                  <a:gd name="connsiteY2-206" fmla="*/ 2213339 h 2213339"/>
                  <a:gd name="connsiteX3-207" fmla="*/ 0 w 2381250"/>
                  <a:gd name="connsiteY3-208" fmla="*/ 98249 h 2213339"/>
                  <a:gd name="connsiteX0-209" fmla="*/ 0 w 1962150"/>
                  <a:gd name="connsiteY0-210" fmla="*/ 0 h 2226018"/>
                  <a:gd name="connsiteX1-211" fmla="*/ 1962150 w 1962150"/>
                  <a:gd name="connsiteY1-212" fmla="*/ 12679 h 2226018"/>
                  <a:gd name="connsiteX2-213" fmla="*/ 205740 w 1962150"/>
                  <a:gd name="connsiteY2-214" fmla="*/ 2226018 h 2226018"/>
                  <a:gd name="connsiteX3-215" fmla="*/ 0 w 1962150"/>
                  <a:gd name="connsiteY3-216" fmla="*/ 0 h 2226018"/>
                  <a:gd name="connsiteX0-217" fmla="*/ 0 w 2247900"/>
                  <a:gd name="connsiteY0-218" fmla="*/ 3168 h 2213339"/>
                  <a:gd name="connsiteX1-219" fmla="*/ 2247900 w 2247900"/>
                  <a:gd name="connsiteY1-220" fmla="*/ 0 h 2213339"/>
                  <a:gd name="connsiteX2-221" fmla="*/ 491490 w 2247900"/>
                  <a:gd name="connsiteY2-222" fmla="*/ 2213339 h 2213339"/>
                  <a:gd name="connsiteX3-223" fmla="*/ 0 w 2247900"/>
                  <a:gd name="connsiteY3-224" fmla="*/ 3168 h 2213339"/>
                  <a:gd name="connsiteX0-225" fmla="*/ 0 w 2324100"/>
                  <a:gd name="connsiteY0-226" fmla="*/ 3168 h 2213339"/>
                  <a:gd name="connsiteX1-227" fmla="*/ 2324100 w 2324100"/>
                  <a:gd name="connsiteY1-228" fmla="*/ 0 h 2213339"/>
                  <a:gd name="connsiteX2-229" fmla="*/ 567690 w 2324100"/>
                  <a:gd name="connsiteY2-230" fmla="*/ 2213339 h 2213339"/>
                  <a:gd name="connsiteX3-231" fmla="*/ 0 w 2324100"/>
                  <a:gd name="connsiteY3-232" fmla="*/ 3168 h 2213339"/>
                  <a:gd name="connsiteX0-233" fmla="*/ 0 w 1619250"/>
                  <a:gd name="connsiteY0-234" fmla="*/ 779666 h 2989837"/>
                  <a:gd name="connsiteX1-235" fmla="*/ 1619250 w 1619250"/>
                  <a:gd name="connsiteY1-236" fmla="*/ 0 h 2989837"/>
                  <a:gd name="connsiteX2-237" fmla="*/ 567690 w 1619250"/>
                  <a:gd name="connsiteY2-238" fmla="*/ 2989837 h 2989837"/>
                  <a:gd name="connsiteX3-239" fmla="*/ 0 w 1619250"/>
                  <a:gd name="connsiteY3-240" fmla="*/ 779666 h 2989837"/>
                  <a:gd name="connsiteX0-241" fmla="*/ 0 w 2110740"/>
                  <a:gd name="connsiteY0-242" fmla="*/ 779666 h 2181645"/>
                  <a:gd name="connsiteX1-243" fmla="*/ 1619250 w 2110740"/>
                  <a:gd name="connsiteY1-244" fmla="*/ 0 h 2181645"/>
                  <a:gd name="connsiteX2-245" fmla="*/ 2110740 w 2110740"/>
                  <a:gd name="connsiteY2-246" fmla="*/ 2181645 h 2181645"/>
                  <a:gd name="connsiteX3-247" fmla="*/ 0 w 2110740"/>
                  <a:gd name="connsiteY3-248" fmla="*/ 779666 h 2181645"/>
                  <a:gd name="connsiteX0-249" fmla="*/ 0 w 2110740"/>
                  <a:gd name="connsiteY0-250" fmla="*/ 858901 h 2260880"/>
                  <a:gd name="connsiteX1-251" fmla="*/ 1600200 w 2110740"/>
                  <a:gd name="connsiteY1-252" fmla="*/ 0 h 2260880"/>
                  <a:gd name="connsiteX2-253" fmla="*/ 2110740 w 2110740"/>
                  <a:gd name="connsiteY2-254" fmla="*/ 2260880 h 2260880"/>
                  <a:gd name="connsiteX3-255" fmla="*/ 0 w 2110740"/>
                  <a:gd name="connsiteY3-256" fmla="*/ 858901 h 2260880"/>
                  <a:gd name="connsiteX0-257" fmla="*/ 0 w 529590"/>
                  <a:gd name="connsiteY0-258" fmla="*/ 1841409 h 2260880"/>
                  <a:gd name="connsiteX1-259" fmla="*/ 19050 w 529590"/>
                  <a:gd name="connsiteY1-260" fmla="*/ 0 h 2260880"/>
                  <a:gd name="connsiteX2-261" fmla="*/ 529590 w 529590"/>
                  <a:gd name="connsiteY2-262" fmla="*/ 2260880 h 2260880"/>
                  <a:gd name="connsiteX3-263" fmla="*/ 0 w 529590"/>
                  <a:gd name="connsiteY3-264" fmla="*/ 1841409 h 2260880"/>
                  <a:gd name="connsiteX0-265" fmla="*/ 0 w 553402"/>
                  <a:gd name="connsiteY0-266" fmla="*/ 1841409 h 2201455"/>
                  <a:gd name="connsiteX1-267" fmla="*/ 19050 w 553402"/>
                  <a:gd name="connsiteY1-268" fmla="*/ 0 h 2201455"/>
                  <a:gd name="connsiteX2-269" fmla="*/ 553402 w 553402"/>
                  <a:gd name="connsiteY2-270" fmla="*/ 2201455 h 2201455"/>
                  <a:gd name="connsiteX3-271" fmla="*/ 0 w 553402"/>
                  <a:gd name="connsiteY3-272" fmla="*/ 1841409 h 2201455"/>
                </a:gdLst>
                <a:ahLst/>
                <a:cxnLst>
                  <a:cxn ang="0">
                    <a:pos x="connsiteX0-1" y="connsiteY0-2"/>
                  </a:cxn>
                  <a:cxn ang="0">
                    <a:pos x="connsiteX1-3" y="connsiteY1-4"/>
                  </a:cxn>
                  <a:cxn ang="0">
                    <a:pos x="connsiteX2-5" y="connsiteY2-6"/>
                  </a:cxn>
                  <a:cxn ang="0">
                    <a:pos x="connsiteX3-7" y="connsiteY3-8"/>
                  </a:cxn>
                </a:cxnLst>
                <a:rect l="l" t="t" r="r" b="b"/>
                <a:pathLst>
                  <a:path w="553402" h="2201455">
                    <a:moveTo>
                      <a:pt x="0" y="1841409"/>
                    </a:moveTo>
                    <a:lnTo>
                      <a:pt x="19050" y="0"/>
                    </a:lnTo>
                    <a:lnTo>
                      <a:pt x="553402" y="2201455"/>
                    </a:lnTo>
                    <a:lnTo>
                      <a:pt x="0" y="1841409"/>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500" advTm="0">
        <p:checker/>
      </p:transition>
    </mc:Choice>
    <mc:Fallback>
      <p:transition spd="slow" advTm="0">
        <p:checker/>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838B2F51-83B2-469B-B4F9-08FF3A4A6FAB}"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BCD23B0-7400-43A5-BE72-1A05C936947F}"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500" advTm="0">
        <p:checker/>
      </p:transition>
    </mc:Choice>
    <mc:Fallback>
      <p:transition spd="slow" advTm="0">
        <p:checker/>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609600" y="6356504"/>
            <a:ext cx="2844800" cy="363954"/>
          </a:xfrm>
          <a:prstGeom prst="rect">
            <a:avLst/>
          </a:prstGeom>
        </p:spPr>
        <p:txBody>
          <a:bodyPr/>
          <a:lstStyle>
            <a:lvl1pPr fontAlgn="auto">
              <a:lnSpc>
                <a:spcPct val="100000"/>
              </a:lnSpc>
              <a:spcBef>
                <a:spcPts val="0"/>
              </a:spcBef>
              <a:spcAft>
                <a:spcPts val="0"/>
              </a:spcAft>
              <a:defRPr b="0">
                <a:latin typeface="+mn-lt"/>
                <a:ea typeface="+mn-ea"/>
              </a:defRPr>
            </a:lvl1pPr>
          </a:lstStyle>
          <a:p>
            <a:pPr>
              <a:defRPr/>
            </a:pPr>
            <a:fld id="{5DE8239B-4DC4-4CC8-B9C1-4C12B2B40D94}" type="datetime1">
              <a:rPr lang="zh-CN" altLang="en-US" smtClean="0"/>
            </a:fld>
            <a:endParaRPr lang="zh-CN" altLang="en-US"/>
          </a:p>
        </p:txBody>
      </p:sp>
      <p:sp>
        <p:nvSpPr>
          <p:cNvPr id="3" name="页脚占位符 4"/>
          <p:cNvSpPr>
            <a:spLocks noGrp="1"/>
          </p:cNvSpPr>
          <p:nvPr>
            <p:ph type="ftr" sz="quarter" idx="11"/>
          </p:nvPr>
        </p:nvSpPr>
        <p:spPr>
          <a:xfrm>
            <a:off x="4038600" y="6356358"/>
            <a:ext cx="4114800" cy="365125"/>
          </a:xfrm>
          <a:prstGeom prst="rect">
            <a:avLst/>
          </a:prstGeom>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a:xfrm>
            <a:off x="8610600" y="6356358"/>
            <a:ext cx="2743200" cy="365125"/>
          </a:xfrm>
          <a:prstGeom prst="rect">
            <a:avLst/>
          </a:prstGeom>
        </p:spPr>
        <p:txBody>
          <a:bodyPr/>
          <a:lstStyle>
            <a:lvl1pPr>
              <a:defRPr/>
            </a:lvl1pPr>
          </a:lstStyle>
          <a:p>
            <a:pPr>
              <a:defRPr/>
            </a:pPr>
            <a:fld id="{0C062515-1933-404B-A6ED-7E99749499B3}" type="slidenum">
              <a:rPr lang="zh-CN" altLang="en-US"/>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500" advTm="0">
        <p:checker/>
      </p:transition>
    </mc:Choice>
    <mc:Fallback>
      <p:transition spd="slow" advTm="0">
        <p:checker/>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43947B82-E2A0-4AD5-9486-B51B1EF0BCA5}" type="datetime1">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500" advTm="0">
        <p:checker/>
      </p:transition>
    </mc:Choice>
    <mc:Fallback>
      <p:transition spd="slow" advTm="0">
        <p:checker/>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838200" y="6356358"/>
            <a:ext cx="2743200" cy="365125"/>
          </a:xfrm>
          <a:prstGeom prst="rect">
            <a:avLst/>
          </a:prstGeom>
        </p:spPr>
        <p:txBody>
          <a:bodyPr/>
          <a:lstStyle/>
          <a:p>
            <a:fld id="{44802534-FFE9-4F15-AB27-17AC23AA069E}" type="datetime1">
              <a:rPr lang="zh-CN" altLang="en-US" smtClean="0"/>
            </a:fld>
            <a:endParaRPr lang="zh-CN" altLang="en-US"/>
          </a:p>
        </p:txBody>
      </p:sp>
      <p:sp>
        <p:nvSpPr>
          <p:cNvPr id="5" name="页脚占位符 4"/>
          <p:cNvSpPr>
            <a:spLocks noGrp="1"/>
          </p:cNvSpPr>
          <p:nvPr>
            <p:ph type="ftr" sz="quarter" idx="11"/>
          </p:nvPr>
        </p:nvSpPr>
        <p:spPr>
          <a:xfrm>
            <a:off x="4038600" y="6356358"/>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8"/>
            <a:ext cx="2743200" cy="365125"/>
          </a:xfrm>
          <a:prstGeom prst="rect">
            <a:avLst/>
          </a:prstGeom>
        </p:spPr>
        <p:txBody>
          <a:bodyPr/>
          <a:lstStyle/>
          <a:p>
            <a:fld id="{7D9BB5D0-35E4-459D-AEF3-FE4D7C45CC19}" type="slidenum">
              <a:rPr lang="zh-CN" altLang="en-US" smtClean="0"/>
            </a:fld>
            <a:endParaRPr lang="zh-CN" altLang="en-US"/>
          </a:p>
        </p:txBody>
      </p:sp>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rcRect t="27356" b="55527"/>
          <a:stretch>
            <a:fillRect/>
          </a:stretch>
        </p:blipFill>
        <p:spPr>
          <a:xfrm>
            <a:off x="-1" y="0"/>
            <a:ext cx="12192001" cy="6858000"/>
          </a:xfrm>
          <a:prstGeom prst="rect">
            <a:avLst/>
          </a:prstGeom>
        </p:spPr>
      </p:pic>
    </p:spTree>
  </p:cSld>
  <p:clrMapOvr>
    <a:masterClrMapping/>
  </p:clrMapOvr>
  <p:transition spd="slow" advTm="0">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6"/>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1" y="4589471"/>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85C24C18-E1DE-46E5-B93C-131A3BEE0CC1}"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BCD23B0-7400-43A5-BE72-1A05C936947F}"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446790C0-2C52-42BA-AA89-86CB967C6690}"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BCD23B0-7400-43A5-BE72-1A05C936947F}"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9"/>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9"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3"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57E89C11-C3F9-4DF2-AC2B-82F4DC8643FF}" type="datetime1">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BCD23B0-7400-43A5-BE72-1A05C936947F}"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7A4B22B6-4178-4BB9-A863-397507B2BD6F}"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BCD23B0-7400-43A5-BE72-1A05C936947F}"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F3E2CBF-A960-456A-9FB2-21B86768F2C7}" type="datetime1">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BCD23B0-7400-43A5-BE72-1A05C936947F}"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33"/>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8E2ADD1B-06FC-4DA1-91B2-2530A7B87E1E}"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BCD23B0-7400-43A5-BE72-1A05C936947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33"/>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30169906-B442-4930-997E-9B3FFD01952D}"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BCD23B0-7400-43A5-BE72-1A05C936947F}"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6" Type="http://schemas.openxmlformats.org/officeDocument/2006/relationships/theme" Target="../theme/theme2.xml"/><Relationship Id="rId5" Type="http://schemas.openxmlformats.org/officeDocument/2006/relationships/slideLayout" Target="../slideLayouts/slideLayout23.xml"/><Relationship Id="rId4" Type="http://schemas.openxmlformats.org/officeDocument/2006/relationships/slideLayout" Target="../slideLayouts/slideLayout22.xml"/><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alpha val="32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8"/>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4F908D-D576-465D-B922-8A66F65F36BC}" type="datetime1">
              <a:rPr lang="zh-CN" altLang="en-US" smtClean="0"/>
            </a:fld>
            <a:endParaRPr lang="zh-CN" altLang="en-US"/>
          </a:p>
        </p:txBody>
      </p:sp>
      <p:sp>
        <p:nvSpPr>
          <p:cNvPr id="5" name="页脚占位符 4"/>
          <p:cNvSpPr>
            <a:spLocks noGrp="1"/>
          </p:cNvSpPr>
          <p:nvPr>
            <p:ph type="ftr" sz="quarter" idx="3"/>
          </p:nvPr>
        </p:nvSpPr>
        <p:spPr>
          <a:xfrm>
            <a:off x="4038600" y="6356358"/>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8"/>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CD23B0-7400-43A5-BE72-1A05C936947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Lst>
  <mc:AlternateContent xmlns:mc="http://schemas.openxmlformats.org/markup-compatibility/2006">
    <mc:Choice xmlns:p14="http://schemas.microsoft.com/office/powerpoint/2010/main" Requires="p14">
      <p:transition spd="slow" p14:dur="2500" advTm="0">
        <p:checker/>
      </p:transition>
    </mc:Choice>
    <mc:Fallback>
      <p:transition spd="slow" advTm="0">
        <p:checker/>
      </p:transition>
    </mc:Fallback>
  </mc:AlternateConten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6.xml"/><Relationship Id="rId7"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21.jpeg"/><Relationship Id="rId4" Type="http://schemas.openxmlformats.org/officeDocument/2006/relationships/image" Target="../media/image20.jpeg"/><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7.png"/></Relationships>
</file>

<file path=ppt/slides/_rels/slide11.xml.rels><?xml version="1.0" encoding="UTF-8" standalone="yes"?>
<Relationships xmlns="http://schemas.openxmlformats.org/package/2006/relationships"><Relationship Id="rId7"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26.jpeg"/><Relationship Id="rId4" Type="http://schemas.openxmlformats.org/officeDocument/2006/relationships/image" Target="../media/image25.GIF"/><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jpeg"/></Relationships>
</file>

<file path=ppt/slides/_rels/slide12.xml.rels><?xml version="1.0" encoding="UTF-8" standalone="yes"?>
<Relationships xmlns="http://schemas.openxmlformats.org/package/2006/relationships"><Relationship Id="rId7"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31.jpeg"/><Relationship Id="rId4" Type="http://schemas.openxmlformats.org/officeDocument/2006/relationships/image" Target="../media/image30.jpeg"/><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s>
</file>

<file path=ppt/slides/_rels/slide13.xml.rels><?xml version="1.0" encoding="UTF-8" standalone="yes"?>
<Relationships xmlns="http://schemas.openxmlformats.org/package/2006/relationships"><Relationship Id="rId7"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36.jpeg"/><Relationship Id="rId4" Type="http://schemas.openxmlformats.org/officeDocument/2006/relationships/image" Target="../media/image35.jpeg"/><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image" Target="../media/image32.jpeg"/></Relationships>
</file>

<file path=ppt/slides/_rels/slide14.xml.rels><?xml version="1.0" encoding="UTF-8" standalone="yes"?>
<Relationships xmlns="http://schemas.openxmlformats.org/package/2006/relationships"><Relationship Id="rId9" Type="http://schemas.openxmlformats.org/officeDocument/2006/relationships/image" Target="../media/image45.png"/><Relationship Id="rId8" Type="http://schemas.openxmlformats.org/officeDocument/2006/relationships/image" Target="../media/image44.png"/><Relationship Id="rId7" Type="http://schemas.openxmlformats.org/officeDocument/2006/relationships/image" Target="../media/image43.png"/><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png"/><Relationship Id="rId3" Type="http://schemas.openxmlformats.org/officeDocument/2006/relationships/image" Target="../media/image39.png"/><Relationship Id="rId2" Type="http://schemas.openxmlformats.org/officeDocument/2006/relationships/image" Target="../media/image38.png"/><Relationship Id="rId15" Type="http://schemas.openxmlformats.org/officeDocument/2006/relationships/slideLayout" Target="../slideLayouts/slideLayout12.xml"/><Relationship Id="rId14" Type="http://schemas.openxmlformats.org/officeDocument/2006/relationships/image" Target="../media/image5.png"/><Relationship Id="rId13" Type="http://schemas.openxmlformats.org/officeDocument/2006/relationships/image" Target="../media/image49.jpeg"/><Relationship Id="rId12" Type="http://schemas.openxmlformats.org/officeDocument/2006/relationships/image" Target="../media/image48.png"/><Relationship Id="rId11" Type="http://schemas.openxmlformats.org/officeDocument/2006/relationships/image" Target="../media/image47.png"/><Relationship Id="rId10" Type="http://schemas.openxmlformats.org/officeDocument/2006/relationships/image" Target="../media/image46.png"/><Relationship Id="rId1" Type="http://schemas.openxmlformats.org/officeDocument/2006/relationships/image" Target="../media/image37.jpeg"/></Relationships>
</file>

<file path=ppt/slides/_rels/slide15.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image" Target="../media/image57.png"/><Relationship Id="rId7" Type="http://schemas.openxmlformats.org/officeDocument/2006/relationships/image" Target="../media/image56.png"/><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 Id="rId3" Type="http://schemas.openxmlformats.org/officeDocument/2006/relationships/image" Target="../media/image52.png"/><Relationship Id="rId2" Type="http://schemas.openxmlformats.org/officeDocument/2006/relationships/image" Target="../media/image51.png"/><Relationship Id="rId10" Type="http://schemas.openxmlformats.org/officeDocument/2006/relationships/slideLayout" Target="../slideLayouts/slideLayout12.xml"/><Relationship Id="rId1" Type="http://schemas.openxmlformats.org/officeDocument/2006/relationships/image" Target="../media/image50.pn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5.png"/><Relationship Id="rId2" Type="http://schemas.openxmlformats.org/officeDocument/2006/relationships/image" Target="../media/image59.jpeg"/><Relationship Id="rId1" Type="http://schemas.openxmlformats.org/officeDocument/2006/relationships/image" Target="../media/image58.jpe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5.png"/><Relationship Id="rId2" Type="http://schemas.openxmlformats.org/officeDocument/2006/relationships/image" Target="../media/image61.jpeg"/><Relationship Id="rId1" Type="http://schemas.openxmlformats.org/officeDocument/2006/relationships/image" Target="../media/image60.jpeg"/></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12.xml"/><Relationship Id="rId7" Type="http://schemas.openxmlformats.org/officeDocument/2006/relationships/image" Target="../media/image5.png"/><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image" Target="../media/image62.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8.jpeg"/></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image" Target="../media/image5.png"/><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image" Target="../media/image5.png"/><Relationship Id="rId3" Type="http://schemas.openxmlformats.org/officeDocument/2006/relationships/image" Target="../media/image71.png"/><Relationship Id="rId2" Type="http://schemas.openxmlformats.org/officeDocument/2006/relationships/image" Target="../media/image70.jpeg"/><Relationship Id="rId1" Type="http://schemas.openxmlformats.org/officeDocument/2006/relationships/image" Target="../media/image69.jpeg"/></Relationships>
</file>

<file path=ppt/slides/_rels/slide22.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image" Target="../media/image79.jpeg"/><Relationship Id="rId7" Type="http://schemas.openxmlformats.org/officeDocument/2006/relationships/image" Target="../media/image78.png"/><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png"/><Relationship Id="rId3" Type="http://schemas.openxmlformats.org/officeDocument/2006/relationships/image" Target="../media/image74.png"/><Relationship Id="rId2" Type="http://schemas.openxmlformats.org/officeDocument/2006/relationships/image" Target="../media/image73.png"/><Relationship Id="rId10" Type="http://schemas.openxmlformats.org/officeDocument/2006/relationships/slideLayout" Target="../slideLayouts/slideLayout15.xml"/><Relationship Id="rId1" Type="http://schemas.openxmlformats.org/officeDocument/2006/relationships/image" Target="../media/image72.pn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5.png"/><Relationship Id="rId2" Type="http://schemas.openxmlformats.org/officeDocument/2006/relationships/image" Target="../media/image80.jpeg"/><Relationship Id="rId1" Type="http://schemas.openxmlformats.org/officeDocument/2006/relationships/tags" Target="../tags/tag5.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1.pn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15.xml"/><Relationship Id="rId3" Type="http://schemas.openxmlformats.org/officeDocument/2006/relationships/image" Target="../media/image83.png"/><Relationship Id="rId2" Type="http://schemas.openxmlformats.org/officeDocument/2006/relationships/tags" Target="../tags/tag6.xml"/><Relationship Id="rId1" Type="http://schemas.openxmlformats.org/officeDocument/2006/relationships/image" Target="../media/image82.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84.jpe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5.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8.xml"/><Relationship Id="rId1" Type="http://schemas.openxmlformats.org/officeDocument/2006/relationships/image" Target="../media/image8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8.xml"/><Relationship Id="rId1" Type="http://schemas.openxmlformats.org/officeDocument/2006/relationships/tags" Target="../tags/tag7.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image" Target="../media/image87.jpeg"/></Relationships>
</file>

<file path=ppt/slides/_rels/slide3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93.png"/><Relationship Id="rId4" Type="http://schemas.openxmlformats.org/officeDocument/2006/relationships/image" Target="../media/image92.png"/><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image" Target="../media/image87.jpeg"/></Relationships>
</file>

<file path=ppt/slides/_rels/slide3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97.png"/><Relationship Id="rId4" Type="http://schemas.openxmlformats.org/officeDocument/2006/relationships/image" Target="../media/image96.png"/><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image" Target="../media/image87.jpeg"/></Relationships>
</file>

<file path=ppt/slides/_rels/slide35.xml.rels><?xml version="1.0" encoding="UTF-8" standalone="yes"?>
<Relationships xmlns="http://schemas.openxmlformats.org/package/2006/relationships"><Relationship Id="rId7" Type="http://schemas.openxmlformats.org/officeDocument/2006/relationships/slideLayout" Target="../slideLayouts/slideLayout22.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image" Target="../media/image87.jpeg"/></Relationships>
</file>

<file path=ppt/slides/_rels/slide36.xml.rels><?xml version="1.0" encoding="UTF-8" standalone="yes"?>
<Relationships xmlns="http://schemas.openxmlformats.org/package/2006/relationships"><Relationship Id="rId8" Type="http://schemas.openxmlformats.org/officeDocument/2006/relationships/slideLayout" Target="../slideLayouts/slideLayout22.xml"/><Relationship Id="rId7" Type="http://schemas.openxmlformats.org/officeDocument/2006/relationships/image" Target="../media/image108.png"/><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image" Target="../media/image87.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5.png"/><Relationship Id="rId1" Type="http://schemas.openxmlformats.org/officeDocument/2006/relationships/tags" Target="../tags/tag8.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image" Target="../media/image109.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image" Target="../media/image110.pn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image" Target="../media/image7.jpe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xml"/><Relationship Id="rId2" Type="http://schemas.openxmlformats.org/officeDocument/2006/relationships/image" Target="../media/image5.png"/><Relationship Id="rId1" Type="http://schemas.openxmlformats.org/officeDocument/2006/relationships/image" Target="../media/image9.jpe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xml"/><Relationship Id="rId3" Type="http://schemas.openxmlformats.org/officeDocument/2006/relationships/image" Target="../media/image10.png"/><Relationship Id="rId2" Type="http://schemas.openxmlformats.org/officeDocument/2006/relationships/tags" Target="../tags/tag4.xml"/><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12.jpe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16.jpeg"/><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userDrawn="1"/>
        </p:nvGrpSpPr>
        <p:grpSpPr>
          <a:xfrm>
            <a:off x="228600" y="6442710"/>
            <a:ext cx="1271270" cy="276225"/>
            <a:chOff x="462" y="10107"/>
            <a:chExt cx="2002" cy="435"/>
          </a:xfrm>
        </p:grpSpPr>
        <p:sp>
          <p:nvSpPr>
            <p:cNvPr id="13" name="矩形 12"/>
            <p:cNvSpPr/>
            <p:nvPr userDrawn="1"/>
          </p:nvSpPr>
          <p:spPr>
            <a:xfrm>
              <a:off x="468" y="10107"/>
              <a:ext cx="1848" cy="289"/>
            </a:xfrm>
            <a:prstGeom prst="rect">
              <a:avLst/>
            </a:prstGeom>
          </p:spPr>
          <p:txBody>
            <a:bodyPr wrap="none">
              <a:spAutoFit/>
            </a:bodyPr>
            <a:lstStyle/>
            <a:p>
              <a:pPr algn="r">
                <a:spcBef>
                  <a:spcPct val="0"/>
                </a:spcBef>
              </a:pPr>
              <a:r>
                <a:rPr lang="en-US" altLang="zh-CN" sz="600" dirty="0">
                  <a:solidFill>
                    <a:schemeClr val="bg1"/>
                  </a:solidFill>
                  <a:uFillTx/>
                  <a:latin typeface="微软雅黑" panose="020B0503020204020204" pitchFamily="34" charset="-122"/>
                  <a:ea typeface="微软雅黑" panose="020B0503020204020204" pitchFamily="34" charset="-122"/>
                </a:rPr>
                <a:t>深圳市奋达科技股份有限公司</a:t>
              </a:r>
              <a:endParaRPr lang="en-US" altLang="zh-CN" sz="600" dirty="0">
                <a:solidFill>
                  <a:schemeClr val="bg1"/>
                </a:solidFill>
                <a:uFillTx/>
                <a:latin typeface="微软雅黑" panose="020B0503020204020204" pitchFamily="34" charset="-122"/>
                <a:ea typeface="微软雅黑" panose="020B0503020204020204" pitchFamily="34" charset="-122"/>
              </a:endParaRPr>
            </a:p>
          </p:txBody>
        </p:sp>
        <p:sp>
          <p:nvSpPr>
            <p:cNvPr id="14" name="文本框 13"/>
            <p:cNvSpPr txBox="1"/>
            <p:nvPr userDrawn="1"/>
          </p:nvSpPr>
          <p:spPr>
            <a:xfrm>
              <a:off x="462" y="10306"/>
              <a:ext cx="2002" cy="237"/>
            </a:xfrm>
            <a:prstGeom prst="rect">
              <a:avLst/>
            </a:prstGeom>
            <a:noFill/>
          </p:spPr>
          <p:txBody>
            <a:bodyPr wrap="square" rtlCol="0">
              <a:spAutoFit/>
            </a:bodyPr>
            <a:lstStyle/>
            <a:p>
              <a:pPr algn="l"/>
              <a:r>
                <a:rPr lang="en-US" altLang="zh-CN" sz="385" dirty="0">
                  <a:solidFill>
                    <a:schemeClr val="bg1"/>
                  </a:solidFill>
                  <a:latin typeface="Century Gothic" panose="020B0502020202020204" charset="0"/>
                  <a:ea typeface="微软雅黑" panose="020B0503020204020204" pitchFamily="34" charset="-122"/>
                  <a:cs typeface="Century Gothic" panose="020B0502020202020204" charset="0"/>
                </a:rPr>
                <a:t>SHENZHEN FENDA TECHNOLOGY CO., LTD.</a:t>
              </a:r>
              <a:endParaRPr lang="en-US" altLang="zh-CN" sz="385" dirty="0">
                <a:solidFill>
                  <a:schemeClr val="bg1"/>
                </a:solidFill>
                <a:latin typeface="Century Gothic" panose="020B0502020202020204" charset="0"/>
                <a:ea typeface="微软雅黑" panose="020B0503020204020204" pitchFamily="34" charset="-122"/>
                <a:cs typeface="Century Gothic" panose="020B0502020202020204" charset="0"/>
              </a:endParaRPr>
            </a:p>
          </p:txBody>
        </p:sp>
      </p:grpSp>
      <p:sp>
        <p:nvSpPr>
          <p:cNvPr id="3" name="矩形 2"/>
          <p:cNvSpPr/>
          <p:nvPr userDrawn="1"/>
        </p:nvSpPr>
        <p:spPr>
          <a:xfrm>
            <a:off x="11121783" y="6536365"/>
            <a:ext cx="765810" cy="183515"/>
          </a:xfrm>
          <a:prstGeom prst="rect">
            <a:avLst/>
          </a:prstGeom>
        </p:spPr>
        <p:txBody>
          <a:bodyPr wrap="none">
            <a:spAutoFit/>
          </a:bodyPr>
          <a:lstStyle/>
          <a:p>
            <a:pPr algn="dist">
              <a:spcBef>
                <a:spcPct val="0"/>
              </a:spcBef>
            </a:pPr>
            <a:r>
              <a:rPr lang="en-US" altLang="zh-CN" sz="600" dirty="0">
                <a:solidFill>
                  <a:schemeClr val="bg1"/>
                </a:solidFill>
                <a:uFillTx/>
                <a:latin typeface="微软雅黑" panose="020B0503020204020204" pitchFamily="34" charset="-122"/>
                <a:ea typeface="微软雅黑" panose="020B0503020204020204" pitchFamily="34" charset="-122"/>
              </a:rPr>
              <a:t>www.fenda.com</a:t>
            </a:r>
            <a:endParaRPr lang="en-US" altLang="zh-CN" sz="600" dirty="0">
              <a:solidFill>
                <a:schemeClr val="bg1"/>
              </a:solidFill>
              <a:uFillTx/>
              <a:latin typeface="微软雅黑" panose="020B0503020204020204" pitchFamily="34" charset="-122"/>
              <a:ea typeface="微软雅黑" panose="020B0503020204020204" pitchFamily="34" charset="-122"/>
            </a:endParaRPr>
          </a:p>
        </p:txBody>
      </p:sp>
      <p:sp>
        <p:nvSpPr>
          <p:cNvPr id="2" name="文本框 1"/>
          <p:cNvSpPr txBox="1"/>
          <p:nvPr/>
        </p:nvSpPr>
        <p:spPr>
          <a:xfrm>
            <a:off x="4393243" y="2495351"/>
            <a:ext cx="3405230" cy="369332"/>
          </a:xfrm>
          <a:prstGeom prst="rect">
            <a:avLst/>
          </a:prstGeom>
          <a:noFill/>
        </p:spPr>
        <p:txBody>
          <a:bodyPr wrap="square" rtlCol="0">
            <a:spAutoFit/>
          </a:bodyPr>
          <a:lstStyle/>
          <a:p>
            <a:pPr algn="ctr"/>
            <a:r>
              <a:rPr lang="en-US" altLang="zh-CN" dirty="0" err="1">
                <a:solidFill>
                  <a:schemeClr val="tx1"/>
                </a:solidFill>
                <a:latin typeface="Century Gothic" panose="020B0502020202020204" charset="0"/>
                <a:ea typeface="微软雅黑" panose="020B0503020204020204" pitchFamily="34" charset="-122"/>
                <a:cs typeface="Century Gothic" panose="020B0502020202020204" charset="0"/>
              </a:rPr>
              <a:t>Fenda</a:t>
            </a:r>
            <a:r>
              <a:rPr lang="en-US" altLang="zh-CN" dirty="0">
                <a:solidFill>
                  <a:schemeClr val="tx1"/>
                </a:solidFill>
                <a:latin typeface="Century Gothic" panose="020B0502020202020204" charset="0"/>
                <a:ea typeface="微软雅黑" panose="020B0503020204020204" pitchFamily="34" charset="-122"/>
                <a:cs typeface="Century Gothic" panose="020B0502020202020204" charset="0"/>
              </a:rPr>
              <a:t> smart</a:t>
            </a:r>
            <a:r>
              <a:rPr lang="zh-CN" altLang="en-US" dirty="0">
                <a:solidFill>
                  <a:schemeClr val="tx1"/>
                </a:solidFill>
                <a:latin typeface="Century Gothic" panose="020B0502020202020204" charset="0"/>
                <a:ea typeface="微软雅黑" panose="020B0503020204020204" pitchFamily="34" charset="-122"/>
                <a:cs typeface="Century Gothic" panose="020B0502020202020204" charset="0"/>
              </a:rPr>
              <a:t>  </a:t>
            </a:r>
            <a:r>
              <a:rPr lang="en-US" altLang="zh-CN" dirty="0">
                <a:solidFill>
                  <a:schemeClr val="tx1"/>
                </a:solidFill>
                <a:latin typeface="Century Gothic" panose="020B0502020202020204" charset="0"/>
                <a:ea typeface="微软雅黑" panose="020B0503020204020204" pitchFamily="34" charset="-122"/>
                <a:cs typeface="Century Gothic" panose="020B0502020202020204" charset="0"/>
              </a:rPr>
              <a:t>·</a:t>
            </a:r>
            <a:r>
              <a:rPr lang="zh-CN" altLang="en-US" dirty="0">
                <a:solidFill>
                  <a:schemeClr val="tx1"/>
                </a:solidFill>
                <a:latin typeface="Century Gothic" panose="020B0502020202020204" charset="0"/>
                <a:ea typeface="微软雅黑" panose="020B0503020204020204" pitchFamily="34" charset="-122"/>
                <a:cs typeface="Century Gothic" panose="020B0502020202020204" charset="0"/>
              </a:rPr>
              <a:t>  </a:t>
            </a:r>
            <a:r>
              <a:rPr lang="en-US" altLang="zh-CN" dirty="0">
                <a:solidFill>
                  <a:schemeClr val="tx1"/>
                </a:solidFill>
                <a:latin typeface="Century Gothic" panose="020B0502020202020204" charset="0"/>
                <a:ea typeface="微软雅黑" panose="020B0503020204020204" pitchFamily="34" charset="-122"/>
                <a:cs typeface="Century Gothic" panose="020B0502020202020204" charset="0"/>
              </a:rPr>
              <a:t>introduction</a:t>
            </a:r>
            <a:endParaRPr lang="en-US" altLang="zh-CN" dirty="0">
              <a:solidFill>
                <a:schemeClr val="tx1"/>
              </a:solidFill>
              <a:latin typeface="Century Gothic" panose="020B0502020202020204" charset="0"/>
              <a:ea typeface="微软雅黑" panose="020B0503020204020204" pitchFamily="34" charset="-122"/>
              <a:cs typeface="Century Gothic" panose="020B0502020202020204" charset="0"/>
            </a:endParaRPr>
          </a:p>
        </p:txBody>
      </p:sp>
      <p:sp>
        <p:nvSpPr>
          <p:cNvPr id="9" name="文本框 8"/>
          <p:cNvSpPr txBox="1"/>
          <p:nvPr/>
        </p:nvSpPr>
        <p:spPr>
          <a:xfrm>
            <a:off x="3478530" y="1552203"/>
            <a:ext cx="5935345" cy="645160"/>
          </a:xfrm>
          <a:prstGeom prst="rect">
            <a:avLst/>
          </a:prstGeom>
          <a:noFill/>
        </p:spPr>
        <p:txBody>
          <a:bodyPr wrap="square" rtlCol="0">
            <a:spAutoFit/>
          </a:bodyPr>
          <a:lstStyle/>
          <a:p>
            <a:pPr algn="ctr"/>
            <a:r>
              <a:rPr lang="zh-CN" altLang="en-US" sz="3600" b="1" dirty="0">
                <a:solidFill>
                  <a:schemeClr val="tx1"/>
                </a:solidFill>
                <a:latin typeface="微软雅黑" panose="020B0503020204020204" pitchFamily="34" charset="-122"/>
                <a:ea typeface="微软雅黑" panose="020B0503020204020204" pitchFamily="34" charset="-122"/>
              </a:rPr>
              <a:t>奋达科技股份有限公司介绍</a:t>
            </a:r>
            <a:endParaRPr lang="zh-CN" altLang="en-US" sz="3600" b="1" dirty="0">
              <a:solidFill>
                <a:schemeClr val="tx1"/>
              </a:solidFill>
              <a:latin typeface="微软雅黑" panose="020B0503020204020204" pitchFamily="34" charset="-122"/>
              <a:ea typeface="微软雅黑" panose="020B0503020204020204" pitchFamily="34" charset="-122"/>
            </a:endParaRPr>
          </a:p>
        </p:txBody>
      </p:sp>
      <p:sp>
        <p:nvSpPr>
          <p:cNvPr id="8" name="任意多边形 7"/>
          <p:cNvSpPr/>
          <p:nvPr/>
        </p:nvSpPr>
        <p:spPr>
          <a:xfrm>
            <a:off x="0" y="4347210"/>
            <a:ext cx="12193270" cy="2510790"/>
          </a:xfrm>
          <a:custGeom>
            <a:avLst/>
            <a:gdLst>
              <a:gd name="connsiteX0" fmla="*/ 0 w 19202"/>
              <a:gd name="connsiteY0" fmla="*/ 0 h 3954"/>
              <a:gd name="connsiteX1" fmla="*/ 19201 w 19202"/>
              <a:gd name="connsiteY1" fmla="*/ 2442 h 3954"/>
              <a:gd name="connsiteX2" fmla="*/ 19202 w 19202"/>
              <a:gd name="connsiteY2" fmla="*/ 3954 h 3954"/>
              <a:gd name="connsiteX3" fmla="*/ 0 w 19202"/>
              <a:gd name="connsiteY3" fmla="*/ 3954 h 3954"/>
              <a:gd name="connsiteX4" fmla="*/ 0 w 19202"/>
              <a:gd name="connsiteY4" fmla="*/ 0 h 3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02" h="3954">
                <a:moveTo>
                  <a:pt x="0" y="0"/>
                </a:moveTo>
                <a:cubicBezTo>
                  <a:pt x="5131" y="1722"/>
                  <a:pt x="11866" y="3567"/>
                  <a:pt x="19201" y="2442"/>
                </a:cubicBezTo>
                <a:lnTo>
                  <a:pt x="19202" y="3954"/>
                </a:lnTo>
                <a:lnTo>
                  <a:pt x="0" y="3954"/>
                </a:lnTo>
                <a:lnTo>
                  <a:pt x="0" y="0"/>
                </a:lnTo>
                <a:close/>
              </a:path>
            </a:pathLst>
          </a:custGeom>
          <a:solidFill>
            <a:srgbClr val="8F001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2770095" y="3901863"/>
            <a:ext cx="7247964" cy="830997"/>
          </a:xfrm>
          <a:prstGeom prst="rect">
            <a:avLst/>
          </a:prstGeom>
          <a:noFill/>
        </p:spPr>
        <p:txBody>
          <a:bodyPr wrap="square" rtlCol="0">
            <a:spAutoFit/>
          </a:bodyPr>
          <a:lstStyle/>
          <a:p>
            <a:pPr algn="ctr">
              <a:lnSpc>
                <a:spcPct val="150000"/>
              </a:lnSpc>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回归初心，品质享誉全球产品奋达造！</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lnSpc>
                <a:spcPct val="150000"/>
              </a:lnSpc>
            </a:pPr>
            <a:r>
              <a:rPr lang="en-US" altLang="zh-CN" sz="1600" dirty="0">
                <a:solidFill>
                  <a:schemeClr val="tx1">
                    <a:lumMod val="75000"/>
                    <a:lumOff val="25000"/>
                  </a:schemeClr>
                </a:solidFill>
                <a:latin typeface="+mj-lt"/>
                <a:ea typeface="微软雅黑" panose="020B0503020204020204" pitchFamily="34" charset="-122"/>
              </a:rPr>
              <a:t>Stay true to the heart, </a:t>
            </a:r>
            <a:r>
              <a:rPr lang="en-US" altLang="zh-CN" sz="1600" dirty="0" err="1">
                <a:solidFill>
                  <a:schemeClr val="tx1">
                    <a:lumMod val="75000"/>
                    <a:lumOff val="25000"/>
                  </a:schemeClr>
                </a:solidFill>
                <a:latin typeface="+mj-lt"/>
                <a:ea typeface="微软雅黑" panose="020B0503020204020204" pitchFamily="34" charset="-122"/>
              </a:rPr>
              <a:t>Fenda</a:t>
            </a:r>
            <a:r>
              <a:rPr lang="en-US" altLang="zh-CN" sz="1600" dirty="0">
                <a:solidFill>
                  <a:schemeClr val="tx1">
                    <a:lumMod val="75000"/>
                    <a:lumOff val="25000"/>
                  </a:schemeClr>
                </a:solidFill>
                <a:latin typeface="+mj-lt"/>
                <a:ea typeface="微软雅黑" panose="020B0503020204020204" pitchFamily="34" charset="-122"/>
              </a:rPr>
              <a:t> product quality well known </a:t>
            </a:r>
            <a:r>
              <a:rPr lang="en-US" altLang="zh-CN" sz="1600" dirty="0" smtClean="0">
                <a:solidFill>
                  <a:schemeClr val="tx1">
                    <a:lumMod val="75000"/>
                    <a:lumOff val="25000"/>
                  </a:schemeClr>
                </a:solidFill>
                <a:latin typeface="+mj-lt"/>
                <a:ea typeface="微软雅黑" panose="020B0503020204020204" pitchFamily="34" charset="-122"/>
              </a:rPr>
              <a:t>to </a:t>
            </a:r>
            <a:r>
              <a:rPr lang="en-US" altLang="zh-CN" sz="1600" dirty="0">
                <a:solidFill>
                  <a:schemeClr val="tx1">
                    <a:lumMod val="75000"/>
                    <a:lumOff val="25000"/>
                  </a:schemeClr>
                </a:solidFill>
                <a:latin typeface="+mj-lt"/>
                <a:ea typeface="微软雅黑" panose="020B0503020204020204" pitchFamily="34" charset="-122"/>
              </a:rPr>
              <a:t>the world!</a:t>
            </a:r>
            <a:endParaRPr lang="zh-CN" altLang="en-US" sz="1600" dirty="0">
              <a:solidFill>
                <a:schemeClr val="tx1">
                  <a:lumMod val="75000"/>
                  <a:lumOff val="25000"/>
                </a:schemeClr>
              </a:solidFill>
              <a:latin typeface="+mj-lt"/>
              <a:ea typeface="微软雅黑" panose="020B0503020204020204" pitchFamily="34" charset="-122"/>
            </a:endParaRPr>
          </a:p>
        </p:txBody>
      </p:sp>
      <p:sp>
        <p:nvSpPr>
          <p:cNvPr id="12" name="文本框 11"/>
          <p:cNvSpPr txBox="1"/>
          <p:nvPr/>
        </p:nvSpPr>
        <p:spPr>
          <a:xfrm>
            <a:off x="4895702" y="4815415"/>
            <a:ext cx="2781597" cy="338554"/>
          </a:xfrm>
          <a:prstGeom prst="rect">
            <a:avLst/>
          </a:prstGeom>
          <a:noFill/>
        </p:spPr>
        <p:txBody>
          <a:bodyPr wrap="square" rtlCol="0">
            <a:spAutoFit/>
          </a:bodyPr>
          <a:lstStyle/>
          <a:p>
            <a:pPr algn="ct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尊重  诚信  创新</a:t>
            </a:r>
            <a:endPar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5" name="Rectangle 4"/>
          <p:cNvSpPr>
            <a:spLocks noChangeArrowheads="1"/>
          </p:cNvSpPr>
          <p:nvPr/>
        </p:nvSpPr>
        <p:spPr bwMode="auto">
          <a:xfrm>
            <a:off x="3750921" y="3039036"/>
            <a:ext cx="5110467" cy="607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eaLnBrk="1" hangingPunct="1">
              <a:lnSpc>
                <a:spcPct val="150000"/>
              </a:lnSpc>
              <a:spcBef>
                <a:spcPct val="20000"/>
              </a:spcBef>
              <a:buClr>
                <a:schemeClr val="accent2"/>
              </a:buClr>
              <a:buSzPct val="80000"/>
              <a:buFont typeface="Wingdings" panose="05000000000000000000" pitchFamily="2" charset="2"/>
              <a:buNone/>
            </a:pPr>
            <a:r>
              <a:rPr lang="zh-CN" altLang="en-US" sz="2400" b="1" dirty="0">
                <a:latin typeface="微软雅黑" panose="020B0503020204020204" pitchFamily="34" charset="-122"/>
                <a:ea typeface="微软雅黑" panose="020B0503020204020204" pitchFamily="34" charset="-122"/>
              </a:rPr>
              <a:t>奋达</a:t>
            </a:r>
            <a:r>
              <a:rPr lang="zh-CN" altLang="en-US" sz="2400" b="1" dirty="0" smtClean="0">
                <a:latin typeface="微软雅黑" panose="020B0503020204020204" pitchFamily="34" charset="-122"/>
                <a:ea typeface="微软雅黑" panose="020B0503020204020204" pitchFamily="34" charset="-122"/>
              </a:rPr>
              <a:t>科技证券代码：</a:t>
            </a:r>
            <a:r>
              <a:rPr lang="en-US" altLang="zh-CN" sz="2400" b="1" dirty="0" smtClean="0">
                <a:latin typeface="微软雅黑" panose="020B0503020204020204" pitchFamily="34" charset="-122"/>
                <a:ea typeface="微软雅黑" panose="020B0503020204020204" pitchFamily="34" charset="-122"/>
              </a:rPr>
              <a:t>002681</a:t>
            </a:r>
            <a:endParaRPr lang="en-US" altLang="zh-CN" sz="2400" b="1"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文本框 31"/>
          <p:cNvSpPr txBox="1"/>
          <p:nvPr/>
        </p:nvSpPr>
        <p:spPr>
          <a:xfrm>
            <a:off x="11042254" y="7058627"/>
            <a:ext cx="877163" cy="369332"/>
          </a:xfrm>
          <a:prstGeom prst="rect">
            <a:avLst/>
          </a:prstGeom>
          <a:noFill/>
        </p:spPr>
        <p:txBody>
          <a:bodyPr wrap="none" rtlCol="0">
            <a:spAutoFit/>
          </a:bodyPr>
          <a:lstStyle/>
          <a:p>
            <a:r>
              <a:rPr lang="zh-CN" altLang="en-US" dirty="0"/>
              <a:t>延迟付</a:t>
            </a:r>
            <a:endParaRPr lang="zh-CN" altLang="en-US" dirty="0"/>
          </a:p>
        </p:txBody>
      </p:sp>
      <p:grpSp>
        <p:nvGrpSpPr>
          <p:cNvPr id="54" name="组合 53"/>
          <p:cNvGrpSpPr/>
          <p:nvPr/>
        </p:nvGrpSpPr>
        <p:grpSpPr>
          <a:xfrm>
            <a:off x="91917" y="3466283"/>
            <a:ext cx="2447507" cy="1977105"/>
            <a:chOff x="3017" y="3467088"/>
            <a:chExt cx="2448781" cy="1978135"/>
          </a:xfrm>
        </p:grpSpPr>
        <p:sp>
          <p:nvSpPr>
            <p:cNvPr id="55" name="Rectangle 4"/>
            <p:cNvSpPr>
              <a:spLocks noChangeAspect="1"/>
            </p:cNvSpPr>
            <p:nvPr/>
          </p:nvSpPr>
          <p:spPr>
            <a:xfrm>
              <a:off x="3017" y="3467088"/>
              <a:ext cx="2448781" cy="1978135"/>
            </a:xfrm>
            <a:prstGeom prst="rect">
              <a:avLst/>
            </a:prstGeom>
            <a:solidFill>
              <a:srgbClr val="595959"/>
            </a:solidFill>
            <a:ln>
              <a:solidFill>
                <a:srgbClr val="FFDB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id-ID" sz="2400">
                <a:solidFill>
                  <a:schemeClr val="bg1"/>
                </a:solidFill>
                <a:latin typeface="微软雅黑" panose="020B0503020204020204" pitchFamily="34" charset="-122"/>
                <a:ea typeface="微软雅黑" panose="020B0503020204020204" pitchFamily="34" charset="-122"/>
              </a:endParaRPr>
            </a:p>
          </p:txBody>
        </p:sp>
        <p:sp>
          <p:nvSpPr>
            <p:cNvPr id="57" name="TextBox 22"/>
            <p:cNvSpPr txBox="1"/>
            <p:nvPr/>
          </p:nvSpPr>
          <p:spPr>
            <a:xfrm>
              <a:off x="338535" y="3796383"/>
              <a:ext cx="1963544" cy="369396"/>
            </a:xfrm>
            <a:prstGeom prst="rect">
              <a:avLst/>
            </a:prstGeom>
            <a:noFill/>
          </p:spPr>
          <p:txBody>
            <a:bodyPr wrap="square" rtlCol="0">
              <a:spAutoFit/>
            </a:bodyPr>
            <a:lstStyle/>
            <a:p>
              <a:r>
                <a:rPr lang="zh-CN" altLang="en-US" sz="1800" b="1" dirty="0">
                  <a:solidFill>
                    <a:schemeClr val="bg1">
                      <a:lumMod val="95000"/>
                    </a:schemeClr>
                  </a:solidFill>
                  <a:latin typeface="微软雅黑" panose="020B0503020204020204" pitchFamily="34" charset="-122"/>
                  <a:ea typeface="微软雅黑" panose="020B0503020204020204" pitchFamily="34" charset="-122"/>
                </a:rPr>
                <a:t>智能</a:t>
              </a:r>
              <a:r>
                <a:rPr lang="en-US" altLang="zh-CN" sz="1800" b="1" dirty="0">
                  <a:solidFill>
                    <a:schemeClr val="bg1">
                      <a:lumMod val="95000"/>
                    </a:schemeClr>
                  </a:solidFill>
                  <a:latin typeface="微软雅黑" panose="020B0503020204020204" pitchFamily="34" charset="-122"/>
                  <a:ea typeface="微软雅黑" panose="020B0503020204020204" pitchFamily="34" charset="-122"/>
                </a:rPr>
                <a:t>VR</a:t>
              </a:r>
              <a:endParaRPr lang="zh-CN" altLang="en-US" sz="1800" b="1" dirty="0">
                <a:solidFill>
                  <a:schemeClr val="bg1">
                    <a:lumMod val="95000"/>
                  </a:schemeClr>
                </a:solidFill>
                <a:latin typeface="微软雅黑" panose="020B0503020204020204" pitchFamily="34" charset="-122"/>
                <a:ea typeface="微软雅黑" panose="020B0503020204020204" pitchFamily="34" charset="-122"/>
              </a:endParaRPr>
            </a:p>
          </p:txBody>
        </p:sp>
      </p:grpSp>
      <p:pic>
        <p:nvPicPr>
          <p:cNvPr id="29" name="Picture 3" descr="D:\用户文件\sun.xiongjunlan\桌面\公司简介图片\Safe band.pn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9225" y="1203654"/>
            <a:ext cx="3413125" cy="2412363"/>
          </a:xfrm>
          <a:prstGeom prst="rect">
            <a:avLst/>
          </a:prstGeom>
          <a:noFill/>
          <a:extLst>
            <a:ext uri="{909E8E84-426E-40DD-AFC4-6F175D3DCCD1}">
              <a14:hiddenFill xmlns:a14="http://schemas.microsoft.com/office/drawing/2010/main">
                <a:solidFill>
                  <a:srgbClr val="FFFFFF"/>
                </a:solidFill>
              </a14:hiddenFill>
            </a:ext>
          </a:extLst>
        </p:spPr>
      </p:pic>
      <p:pic>
        <p:nvPicPr>
          <p:cNvPr id="30" name="图片 1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35987" y="1796185"/>
            <a:ext cx="2543176" cy="1247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2" name="组合 61"/>
          <p:cNvGrpSpPr/>
          <p:nvPr/>
        </p:nvGrpSpPr>
        <p:grpSpPr>
          <a:xfrm>
            <a:off x="2540043" y="1487483"/>
            <a:ext cx="2445052" cy="1977105"/>
            <a:chOff x="2541363" y="1487257"/>
            <a:chExt cx="2446325" cy="1978135"/>
          </a:xfrm>
          <a:solidFill>
            <a:srgbClr val="8F0014"/>
          </a:solidFill>
        </p:grpSpPr>
        <p:sp>
          <p:nvSpPr>
            <p:cNvPr id="63" name="Rectangle 5"/>
            <p:cNvSpPr>
              <a:spLocks noChangeAspect="1"/>
            </p:cNvSpPr>
            <p:nvPr/>
          </p:nvSpPr>
          <p:spPr>
            <a:xfrm>
              <a:off x="2541363" y="1487257"/>
              <a:ext cx="2446325" cy="19781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id-ID" sz="2400">
                <a:solidFill>
                  <a:schemeClr val="bg1">
                    <a:lumMod val="95000"/>
                  </a:schemeClr>
                </a:solidFill>
                <a:latin typeface="微软雅黑" panose="020B0503020204020204" pitchFamily="34" charset="-122"/>
                <a:ea typeface="微软雅黑" panose="020B0503020204020204" pitchFamily="34" charset="-122"/>
              </a:endParaRPr>
            </a:p>
          </p:txBody>
        </p:sp>
        <p:sp>
          <p:nvSpPr>
            <p:cNvPr id="65" name="TextBox 30"/>
            <p:cNvSpPr txBox="1"/>
            <p:nvPr/>
          </p:nvSpPr>
          <p:spPr>
            <a:xfrm>
              <a:off x="2938282" y="1796128"/>
              <a:ext cx="1341643" cy="369396"/>
            </a:xfrm>
            <a:prstGeom prst="rect">
              <a:avLst/>
            </a:prstGeom>
            <a:grpFill/>
          </p:spPr>
          <p:txBody>
            <a:bodyPr wrap="none" rtlCol="0">
              <a:spAutoFit/>
            </a:bodyPr>
            <a:lstStyle/>
            <a:p>
              <a:r>
                <a:rPr lang="en-US" altLang="zh-CN" sz="1800" b="1" dirty="0">
                  <a:solidFill>
                    <a:schemeClr val="bg1">
                      <a:lumMod val="95000"/>
                    </a:schemeClr>
                  </a:solidFill>
                  <a:latin typeface="微软雅黑" panose="020B0503020204020204" pitchFamily="34" charset="-122"/>
                  <a:ea typeface="微软雅黑" panose="020B0503020204020204" pitchFamily="34" charset="-122"/>
                </a:rPr>
                <a:t>Safe band</a:t>
              </a:r>
              <a:endParaRPr lang="zh-CN" altLang="en-US" sz="1800" b="1" dirty="0">
                <a:solidFill>
                  <a:schemeClr val="bg1">
                    <a:lumMod val="95000"/>
                  </a:schemeClr>
                </a:solidFill>
                <a:latin typeface="微软雅黑" panose="020B0503020204020204" pitchFamily="34" charset="-122"/>
                <a:ea typeface="微软雅黑" panose="020B0503020204020204" pitchFamily="34" charset="-122"/>
              </a:endParaRPr>
            </a:p>
          </p:txBody>
        </p:sp>
      </p:grpSp>
      <p:pic>
        <p:nvPicPr>
          <p:cNvPr id="31" name="图片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870053" y="1385506"/>
            <a:ext cx="1956943" cy="2181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图片 13" descr="image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40046" y="3464580"/>
            <a:ext cx="3123215" cy="197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5" name="组合 44"/>
          <p:cNvGrpSpPr/>
          <p:nvPr/>
        </p:nvGrpSpPr>
        <p:grpSpPr>
          <a:xfrm>
            <a:off x="4985093" y="3466283"/>
            <a:ext cx="2320483" cy="1977105"/>
            <a:chOff x="4987688" y="3467088"/>
            <a:chExt cx="2321692" cy="1978135"/>
          </a:xfrm>
          <a:solidFill>
            <a:srgbClr val="8F0014"/>
          </a:solidFill>
        </p:grpSpPr>
        <p:sp>
          <p:nvSpPr>
            <p:cNvPr id="46" name="Rectangle 6"/>
            <p:cNvSpPr>
              <a:spLocks noChangeAspect="1"/>
            </p:cNvSpPr>
            <p:nvPr/>
          </p:nvSpPr>
          <p:spPr>
            <a:xfrm>
              <a:off x="4987688" y="3467088"/>
              <a:ext cx="2321692" cy="19781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id-ID" sz="2400">
                <a:solidFill>
                  <a:schemeClr val="bg1">
                    <a:lumMod val="95000"/>
                  </a:schemeClr>
                </a:solidFill>
                <a:latin typeface="微软雅黑" panose="020B0503020204020204" pitchFamily="34" charset="-122"/>
                <a:ea typeface="微软雅黑" panose="020B0503020204020204" pitchFamily="34" charset="-122"/>
              </a:endParaRPr>
            </a:p>
          </p:txBody>
        </p:sp>
        <p:sp>
          <p:nvSpPr>
            <p:cNvPr id="49" name="TextBox 14"/>
            <p:cNvSpPr txBox="1"/>
            <p:nvPr/>
          </p:nvSpPr>
          <p:spPr>
            <a:xfrm>
              <a:off x="5170595" y="3765605"/>
              <a:ext cx="2138784" cy="369396"/>
            </a:xfrm>
            <a:prstGeom prst="rect">
              <a:avLst/>
            </a:prstGeom>
            <a:grpFill/>
          </p:spPr>
          <p:txBody>
            <a:bodyPr wrap="square" rtlCol="0">
              <a:spAutoFit/>
            </a:bodyPr>
            <a:lstStyle/>
            <a:p>
              <a:r>
                <a:rPr lang="zh-CN" altLang="en-US" sz="1800" b="1" dirty="0">
                  <a:solidFill>
                    <a:schemeClr val="bg1">
                      <a:lumMod val="95000"/>
                    </a:schemeClr>
                  </a:solidFill>
                  <a:latin typeface="微软雅黑" panose="020B0503020204020204" pitchFamily="34" charset="-122"/>
                  <a:ea typeface="微软雅黑" panose="020B0503020204020204" pitchFamily="34" charset="-122"/>
                </a:rPr>
                <a:t>智能跑鞋</a:t>
              </a:r>
              <a:endParaRPr lang="zh-CN" altLang="en-US" sz="1800" b="1" dirty="0">
                <a:solidFill>
                  <a:schemeClr val="bg1">
                    <a:lumMod val="95000"/>
                  </a:schemeClr>
                </a:solidFill>
                <a:latin typeface="微软雅黑" panose="020B0503020204020204" pitchFamily="34" charset="-122"/>
                <a:ea typeface="微软雅黑" panose="020B0503020204020204" pitchFamily="34" charset="-122"/>
              </a:endParaRPr>
            </a:p>
          </p:txBody>
        </p:sp>
      </p:grpSp>
      <p:pic>
        <p:nvPicPr>
          <p:cNvPr id="34" name="图片 4" descr="0523_2.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310702" y="3464580"/>
            <a:ext cx="3468935" cy="197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0" name="组合 49"/>
          <p:cNvGrpSpPr/>
          <p:nvPr/>
        </p:nvGrpSpPr>
        <p:grpSpPr>
          <a:xfrm>
            <a:off x="9739757" y="3466283"/>
            <a:ext cx="2374456" cy="1977105"/>
            <a:chOff x="9821069" y="3467088"/>
            <a:chExt cx="2375693" cy="1978135"/>
          </a:xfrm>
        </p:grpSpPr>
        <p:sp>
          <p:nvSpPr>
            <p:cNvPr id="51" name="Rectangle 8"/>
            <p:cNvSpPr>
              <a:spLocks noChangeAspect="1"/>
            </p:cNvSpPr>
            <p:nvPr/>
          </p:nvSpPr>
          <p:spPr>
            <a:xfrm>
              <a:off x="9821069" y="3467088"/>
              <a:ext cx="2375693" cy="1978135"/>
            </a:xfrm>
            <a:prstGeom prst="rect">
              <a:avLst/>
            </a:prstGeom>
            <a:solidFill>
              <a:srgbClr val="595959"/>
            </a:solidFill>
            <a:ln>
              <a:solidFill>
                <a:srgbClr val="FFDB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id-ID" sz="2400">
                <a:solidFill>
                  <a:schemeClr val="bg1"/>
                </a:solidFill>
                <a:latin typeface="微软雅黑" panose="020B0503020204020204" pitchFamily="34" charset="-122"/>
                <a:ea typeface="微软雅黑" panose="020B0503020204020204" pitchFamily="34" charset="-122"/>
              </a:endParaRPr>
            </a:p>
          </p:txBody>
        </p:sp>
        <p:sp>
          <p:nvSpPr>
            <p:cNvPr id="53" name="TextBox 18"/>
            <p:cNvSpPr txBox="1"/>
            <p:nvPr/>
          </p:nvSpPr>
          <p:spPr>
            <a:xfrm>
              <a:off x="10067909" y="3765605"/>
              <a:ext cx="2101519" cy="369396"/>
            </a:xfrm>
            <a:prstGeom prst="rect">
              <a:avLst/>
            </a:prstGeom>
            <a:noFill/>
          </p:spPr>
          <p:txBody>
            <a:bodyPr wrap="square" rtlCol="0">
              <a:spAutoFit/>
            </a:bodyPr>
            <a:lstStyle/>
            <a:p>
              <a:r>
                <a:rPr lang="zh-CN" altLang="en-US" sz="1800" b="1" dirty="0">
                  <a:solidFill>
                    <a:schemeClr val="bg1">
                      <a:lumMod val="95000"/>
                    </a:schemeClr>
                  </a:solidFill>
                  <a:latin typeface="微软雅黑" panose="020B0503020204020204" pitchFamily="34" charset="-122"/>
                  <a:ea typeface="微软雅黑" panose="020B0503020204020204" pitchFamily="34" charset="-122"/>
                </a:rPr>
                <a:t>智能魔镜</a:t>
              </a:r>
              <a:endParaRPr lang="zh-CN" altLang="en-US" sz="1800" b="1"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58" name="组合 57"/>
          <p:cNvGrpSpPr/>
          <p:nvPr/>
        </p:nvGrpSpPr>
        <p:grpSpPr>
          <a:xfrm>
            <a:off x="7310696" y="1487483"/>
            <a:ext cx="2429061" cy="1977105"/>
            <a:chOff x="7390743" y="1487257"/>
            <a:chExt cx="2430326" cy="1978135"/>
          </a:xfrm>
          <a:solidFill>
            <a:srgbClr val="8F0014"/>
          </a:solidFill>
        </p:grpSpPr>
        <p:sp>
          <p:nvSpPr>
            <p:cNvPr id="59" name="Rectangle 7"/>
            <p:cNvSpPr>
              <a:spLocks noChangeAspect="1"/>
            </p:cNvSpPr>
            <p:nvPr/>
          </p:nvSpPr>
          <p:spPr>
            <a:xfrm>
              <a:off x="7390743" y="1487257"/>
              <a:ext cx="2430326" cy="1978135"/>
            </a:xfrm>
            <a:prstGeom prst="rect">
              <a:avLst/>
            </a:prstGeom>
            <a:grpFill/>
            <a:ln>
              <a:solidFill>
                <a:srgbClr val="FFDB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id-ID" sz="2400">
                <a:solidFill>
                  <a:schemeClr val="bg1">
                    <a:lumMod val="95000"/>
                  </a:schemeClr>
                </a:solidFill>
                <a:latin typeface="微软雅黑" panose="020B0503020204020204" pitchFamily="34" charset="-122"/>
                <a:ea typeface="微软雅黑" panose="020B0503020204020204" pitchFamily="34" charset="-122"/>
              </a:endParaRPr>
            </a:p>
          </p:txBody>
        </p:sp>
        <p:sp>
          <p:nvSpPr>
            <p:cNvPr id="61" name="TextBox 26"/>
            <p:cNvSpPr txBox="1"/>
            <p:nvPr/>
          </p:nvSpPr>
          <p:spPr>
            <a:xfrm>
              <a:off x="7588510" y="1796128"/>
              <a:ext cx="1966927" cy="369204"/>
            </a:xfrm>
            <a:prstGeom prst="rect">
              <a:avLst/>
            </a:prstGeom>
            <a:grpFill/>
          </p:spPr>
          <p:txBody>
            <a:bodyPr wrap="square" rtlCol="0">
              <a:spAutoFit/>
            </a:bodyPr>
            <a:lstStyle/>
            <a:p>
              <a:r>
                <a:rPr lang="zh-CN" altLang="en-US" sz="1800" b="1" dirty="0">
                  <a:solidFill>
                    <a:schemeClr val="bg1">
                      <a:lumMod val="95000"/>
                    </a:schemeClr>
                  </a:solidFill>
                  <a:latin typeface="微软雅黑" panose="020B0503020204020204" pitchFamily="34" charset="-122"/>
                  <a:ea typeface="微软雅黑" panose="020B0503020204020204" pitchFamily="34" charset="-122"/>
                </a:rPr>
                <a:t>智能酷镜</a:t>
              </a:r>
              <a:endParaRPr lang="zh-CN" altLang="en-US" sz="1800" b="1" dirty="0">
                <a:solidFill>
                  <a:schemeClr val="bg1">
                    <a:lumMod val="95000"/>
                  </a:schemeClr>
                </a:solidFill>
                <a:latin typeface="微软雅黑" panose="020B0503020204020204" pitchFamily="34" charset="-122"/>
                <a:ea typeface="微软雅黑" panose="020B0503020204020204" pitchFamily="34" charset="-122"/>
              </a:endParaRPr>
            </a:p>
          </p:txBody>
        </p:sp>
      </p:grpSp>
      <p:sp>
        <p:nvSpPr>
          <p:cNvPr id="2" name="标题 1"/>
          <p:cNvSpPr txBox="1"/>
          <p:nvPr/>
        </p:nvSpPr>
        <p:spPr bwMode="auto">
          <a:xfrm>
            <a:off x="166014" y="423439"/>
            <a:ext cx="7342665" cy="433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700" b="1" dirty="0">
                <a:solidFill>
                  <a:srgbClr val="000000"/>
                </a:solidFill>
                <a:latin typeface="微软雅黑" panose="020B0503020204020204" pitchFamily="34" charset="-122"/>
                <a:ea typeface="微软雅黑" panose="020B0503020204020204" pitchFamily="34" charset="-122"/>
              </a:rPr>
              <a:t>关于我们</a:t>
            </a:r>
            <a:r>
              <a:rPr lang="en-US" altLang="zh-CN" sz="2700" b="1" dirty="0">
                <a:solidFill>
                  <a:srgbClr val="000000"/>
                </a:solidFill>
                <a:latin typeface="微软雅黑" panose="020B0503020204020204" pitchFamily="34" charset="-122"/>
                <a:ea typeface="微软雅黑" panose="020B0503020204020204" pitchFamily="34" charset="-122"/>
              </a:rPr>
              <a:t>—</a:t>
            </a:r>
            <a:r>
              <a:rPr lang="zh-CN" altLang="en-US" sz="2700" b="1" dirty="0">
                <a:solidFill>
                  <a:srgbClr val="000000"/>
                </a:solidFill>
                <a:latin typeface="微软雅黑" panose="020B0503020204020204" pitchFamily="34" charset="-122"/>
                <a:ea typeface="微软雅黑" panose="020B0503020204020204" pitchFamily="34" charset="-122"/>
              </a:rPr>
              <a:t>四大业务板块</a:t>
            </a:r>
            <a:r>
              <a:rPr lang="zh-CN" altLang="en-US" sz="2700" b="1" dirty="0" smtClean="0">
                <a:solidFill>
                  <a:srgbClr val="000000"/>
                </a:solidFill>
                <a:latin typeface="微软雅黑" panose="020B0503020204020204" pitchFamily="34" charset="-122"/>
                <a:ea typeface="微软雅黑" panose="020B0503020204020204" pitchFamily="34" charset="-122"/>
              </a:rPr>
              <a:t>（一）</a:t>
            </a:r>
            <a:r>
              <a:rPr lang="en-US" altLang="zh-CN" sz="2700" b="1" dirty="0">
                <a:solidFill>
                  <a:srgbClr val="000000"/>
                </a:solidFill>
                <a:latin typeface="微软雅黑" panose="020B0503020204020204" pitchFamily="34" charset="-122"/>
                <a:ea typeface="微软雅黑" panose="020B0503020204020204" pitchFamily="34" charset="-122"/>
              </a:rPr>
              <a:t> </a:t>
            </a:r>
            <a:r>
              <a:rPr lang="en-US" altLang="zh-CN" sz="2700" b="1" dirty="0" smtClean="0">
                <a:solidFill>
                  <a:srgbClr val="000000"/>
                </a:solidFill>
                <a:latin typeface="微软雅黑" panose="020B0503020204020204" pitchFamily="34" charset="-122"/>
                <a:ea typeface="微软雅黑" panose="020B0503020204020204" pitchFamily="34" charset="-122"/>
              </a:rPr>
              <a:t> </a:t>
            </a:r>
            <a:r>
              <a:rPr lang="zh-CN" altLang="en-US" sz="2700" b="1" dirty="0" smtClean="0">
                <a:solidFill>
                  <a:srgbClr val="000000"/>
                </a:solidFill>
                <a:latin typeface="微软雅黑" panose="020B0503020204020204" pitchFamily="34" charset="-122"/>
                <a:ea typeface="微软雅黑" panose="020B0503020204020204" pitchFamily="34" charset="-122"/>
              </a:rPr>
              <a:t>智能</a:t>
            </a:r>
            <a:r>
              <a:rPr lang="zh-CN" altLang="en-US" sz="2700" b="1" dirty="0">
                <a:solidFill>
                  <a:srgbClr val="000000"/>
                </a:solidFill>
                <a:latin typeface="微软雅黑" panose="020B0503020204020204" pitchFamily="34" charset="-122"/>
                <a:ea typeface="微软雅黑" panose="020B0503020204020204" pitchFamily="34" charset="-122"/>
              </a:rPr>
              <a:t>穿戴</a:t>
            </a:r>
            <a:endParaRPr lang="zh-CN" altLang="en-US" sz="2700" b="1" dirty="0">
              <a:solidFill>
                <a:srgbClr val="000000"/>
              </a:solidFill>
              <a:latin typeface="微软雅黑" panose="020B0503020204020204" pitchFamily="34" charset="-122"/>
              <a:ea typeface="微软雅黑" panose="020B0503020204020204" pitchFamily="34" charset="-122"/>
            </a:endParaRPr>
          </a:p>
        </p:txBody>
      </p:sp>
      <p:pic>
        <p:nvPicPr>
          <p:cNvPr id="3" name="图片 2" descr="F&amp;D"/>
          <p:cNvPicPr>
            <a:picLocks noChangeAspect="1"/>
          </p:cNvPicPr>
          <p:nvPr/>
        </p:nvPicPr>
        <p:blipFill>
          <a:blip r:embed="rId6"/>
          <a:stretch>
            <a:fillRect/>
          </a:stretch>
        </p:blipFill>
        <p:spPr>
          <a:xfrm>
            <a:off x="11029950" y="22860"/>
            <a:ext cx="1184910" cy="285115"/>
          </a:xfrm>
          <a:prstGeom prst="rect">
            <a:avLst/>
          </a:prstGeom>
        </p:spPr>
      </p:pic>
    </p:spTree>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200"/>
                                        <p:tgtEl>
                                          <p:spTgt spid="32"/>
                                        </p:tgtEl>
                                      </p:cBhvr>
                                    </p:animEffect>
                                    <p:anim calcmode="lin" valueType="num">
                                      <p:cBhvr>
                                        <p:cTn id="8" dur="1200" fill="hold"/>
                                        <p:tgtEl>
                                          <p:spTgt spid="32"/>
                                        </p:tgtEl>
                                        <p:attrNameLst>
                                          <p:attrName>ppt_x</p:attrName>
                                        </p:attrNameLst>
                                      </p:cBhvr>
                                      <p:tavLst>
                                        <p:tav tm="0">
                                          <p:val>
                                            <p:strVal val="#ppt_x"/>
                                          </p:val>
                                        </p:tav>
                                        <p:tav tm="100000">
                                          <p:val>
                                            <p:strVal val="#ppt_x"/>
                                          </p:val>
                                        </p:tav>
                                      </p:tavLst>
                                    </p:anim>
                                    <p:anim calcmode="lin" valueType="num">
                                      <p:cBhvr>
                                        <p:cTn id="9" dur="12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标题 1"/>
          <p:cNvSpPr txBox="1"/>
          <p:nvPr/>
        </p:nvSpPr>
        <p:spPr bwMode="auto">
          <a:xfrm>
            <a:off x="396519" y="406929"/>
            <a:ext cx="7342665" cy="433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700" b="1" dirty="0">
                <a:solidFill>
                  <a:srgbClr val="000000"/>
                </a:solidFill>
                <a:latin typeface="微软雅黑" panose="020B0503020204020204" pitchFamily="34" charset="-122"/>
                <a:ea typeface="微软雅黑" panose="020B0503020204020204" pitchFamily="34" charset="-122"/>
              </a:rPr>
              <a:t>关于我们</a:t>
            </a:r>
            <a:r>
              <a:rPr lang="en-US" altLang="zh-CN" sz="2700" b="1" dirty="0">
                <a:solidFill>
                  <a:srgbClr val="000000"/>
                </a:solidFill>
                <a:latin typeface="微软雅黑" panose="020B0503020204020204" pitchFamily="34" charset="-122"/>
                <a:ea typeface="微软雅黑" panose="020B0503020204020204" pitchFamily="34" charset="-122"/>
              </a:rPr>
              <a:t>—</a:t>
            </a:r>
            <a:r>
              <a:rPr lang="zh-CN" altLang="en-US" sz="2700" b="1" dirty="0">
                <a:solidFill>
                  <a:srgbClr val="000000"/>
                </a:solidFill>
                <a:latin typeface="微软雅黑" panose="020B0503020204020204" pitchFamily="34" charset="-122"/>
                <a:ea typeface="微软雅黑" panose="020B0503020204020204" pitchFamily="34" charset="-122"/>
              </a:rPr>
              <a:t>四大业务板块</a:t>
            </a:r>
            <a:r>
              <a:rPr lang="zh-CN" altLang="en-US" sz="2700" b="1" dirty="0" smtClean="0">
                <a:solidFill>
                  <a:srgbClr val="000000"/>
                </a:solidFill>
                <a:latin typeface="微软雅黑" panose="020B0503020204020204" pitchFamily="34" charset="-122"/>
                <a:ea typeface="微软雅黑" panose="020B0503020204020204" pitchFamily="34" charset="-122"/>
              </a:rPr>
              <a:t>（二）</a:t>
            </a:r>
            <a:r>
              <a:rPr lang="en-US" altLang="zh-CN" sz="2700" b="1" dirty="0">
                <a:solidFill>
                  <a:srgbClr val="000000"/>
                </a:solidFill>
                <a:latin typeface="微软雅黑" panose="020B0503020204020204" pitchFamily="34" charset="-122"/>
                <a:ea typeface="微软雅黑" panose="020B0503020204020204" pitchFamily="34" charset="-122"/>
              </a:rPr>
              <a:t> </a:t>
            </a:r>
            <a:r>
              <a:rPr lang="en-US" altLang="zh-CN" sz="2700" b="1" dirty="0" smtClean="0">
                <a:solidFill>
                  <a:srgbClr val="000000"/>
                </a:solidFill>
                <a:latin typeface="微软雅黑" panose="020B0503020204020204" pitchFamily="34" charset="-122"/>
                <a:ea typeface="微软雅黑" panose="020B0503020204020204" pitchFamily="34" charset="-122"/>
              </a:rPr>
              <a:t>  </a:t>
            </a:r>
            <a:r>
              <a:rPr lang="zh-CN" altLang="en-US" sz="2700" b="1" dirty="0" smtClean="0">
                <a:solidFill>
                  <a:srgbClr val="000000"/>
                </a:solidFill>
                <a:latin typeface="微软雅黑" panose="020B0503020204020204" pitchFamily="34" charset="-122"/>
                <a:ea typeface="微软雅黑" panose="020B0503020204020204" pitchFamily="34" charset="-122"/>
              </a:rPr>
              <a:t>精密</a:t>
            </a:r>
            <a:r>
              <a:rPr lang="zh-CN" altLang="en-US" sz="2700" b="1" dirty="0">
                <a:solidFill>
                  <a:srgbClr val="000000"/>
                </a:solidFill>
                <a:latin typeface="微软雅黑" panose="020B0503020204020204" pitchFamily="34" charset="-122"/>
                <a:ea typeface="微软雅黑" panose="020B0503020204020204" pitchFamily="34" charset="-122"/>
              </a:rPr>
              <a:t>结构件</a:t>
            </a:r>
            <a:endParaRPr lang="en-US" altLang="zh-CN" sz="2700" b="1" dirty="0">
              <a:solidFill>
                <a:srgbClr val="000000"/>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804711" y="4777824"/>
            <a:ext cx="2343812" cy="338554"/>
          </a:xfrm>
          <a:prstGeom prst="rect">
            <a:avLst/>
          </a:prstGeom>
          <a:noFill/>
          <a:effectLst/>
        </p:spPr>
        <p:txBody>
          <a:bodyPr wrap="square" rtlCol="0">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音频事业部</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28" name="文本框 24"/>
          <p:cNvSpPr txBox="1"/>
          <p:nvPr/>
        </p:nvSpPr>
        <p:spPr>
          <a:xfrm>
            <a:off x="3558291" y="2239593"/>
            <a:ext cx="2343812" cy="338554"/>
          </a:xfrm>
          <a:prstGeom prst="rect">
            <a:avLst/>
          </a:prstGeom>
          <a:noFill/>
          <a:effectLst/>
        </p:spPr>
        <p:txBody>
          <a:bodyPr wrap="square" rtlCol="0">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美发电器事业部</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30" name="文本框 24"/>
          <p:cNvSpPr txBox="1"/>
          <p:nvPr/>
        </p:nvSpPr>
        <p:spPr>
          <a:xfrm>
            <a:off x="9043475" y="2239593"/>
            <a:ext cx="2343812" cy="338554"/>
          </a:xfrm>
          <a:prstGeom prst="rect">
            <a:avLst/>
          </a:prstGeom>
          <a:noFill/>
          <a:effectLst/>
        </p:spPr>
        <p:txBody>
          <a:bodyPr wrap="square" rtlCol="0">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精密制造事业群</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nvGrpSpPr>
          <p:cNvPr id="33" name="组合 32"/>
          <p:cNvGrpSpPr/>
          <p:nvPr/>
        </p:nvGrpSpPr>
        <p:grpSpPr>
          <a:xfrm>
            <a:off x="3017" y="3466283"/>
            <a:ext cx="2447507" cy="1977105"/>
            <a:chOff x="3017" y="3467088"/>
            <a:chExt cx="2448781" cy="1978135"/>
          </a:xfrm>
        </p:grpSpPr>
        <p:sp>
          <p:nvSpPr>
            <p:cNvPr id="34" name="Rectangle 4"/>
            <p:cNvSpPr>
              <a:spLocks noChangeAspect="1"/>
            </p:cNvSpPr>
            <p:nvPr/>
          </p:nvSpPr>
          <p:spPr>
            <a:xfrm>
              <a:off x="3017" y="3467088"/>
              <a:ext cx="2448781" cy="1978135"/>
            </a:xfrm>
            <a:prstGeom prst="rect">
              <a:avLst/>
            </a:prstGeom>
            <a:solidFill>
              <a:srgbClr val="595959"/>
            </a:solidFill>
            <a:ln>
              <a:solidFill>
                <a:srgbClr val="FFDB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id-ID" sz="2400">
                <a:solidFill>
                  <a:schemeClr val="bg1"/>
                </a:solidFill>
                <a:latin typeface="微软雅黑" panose="020B0503020204020204" pitchFamily="34" charset="-122"/>
                <a:ea typeface="微软雅黑" panose="020B0503020204020204" pitchFamily="34" charset="-122"/>
              </a:endParaRPr>
            </a:p>
          </p:txBody>
        </p:sp>
        <p:sp>
          <p:nvSpPr>
            <p:cNvPr id="35" name="TextBox 22"/>
            <p:cNvSpPr txBox="1"/>
            <p:nvPr/>
          </p:nvSpPr>
          <p:spPr>
            <a:xfrm>
              <a:off x="338536" y="3796383"/>
              <a:ext cx="1963544" cy="369396"/>
            </a:xfrm>
            <a:prstGeom prst="rect">
              <a:avLst/>
            </a:prstGeom>
            <a:noFill/>
          </p:spPr>
          <p:txBody>
            <a:bodyPr wrap="square" rtlCol="0">
              <a:spAutoFit/>
            </a:bodyPr>
            <a:lstStyle/>
            <a:p>
              <a:r>
                <a:rPr lang="zh-CN" altLang="en-US" sz="1800" b="1" dirty="0">
                  <a:solidFill>
                    <a:schemeClr val="bg1">
                      <a:lumMod val="95000"/>
                    </a:schemeClr>
                  </a:solidFill>
                  <a:latin typeface="微软雅黑" panose="020B0503020204020204" pitchFamily="34" charset="-122"/>
                  <a:ea typeface="微软雅黑" panose="020B0503020204020204" pitchFamily="34" charset="-122"/>
                </a:rPr>
                <a:t> 智能穿戴零件</a:t>
              </a:r>
              <a:endParaRPr lang="zh-CN" altLang="en-US" sz="1800" b="1"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36" name="组合 35"/>
          <p:cNvGrpSpPr/>
          <p:nvPr/>
        </p:nvGrpSpPr>
        <p:grpSpPr>
          <a:xfrm>
            <a:off x="2540041" y="1487483"/>
            <a:ext cx="2371883" cy="1977105"/>
            <a:chOff x="2541363" y="1487257"/>
            <a:chExt cx="2373117" cy="1978135"/>
          </a:xfrm>
          <a:solidFill>
            <a:srgbClr val="8F0014"/>
          </a:solidFill>
        </p:grpSpPr>
        <p:sp>
          <p:nvSpPr>
            <p:cNvPr id="37" name="Rectangle 5"/>
            <p:cNvSpPr>
              <a:spLocks noChangeAspect="1"/>
            </p:cNvSpPr>
            <p:nvPr/>
          </p:nvSpPr>
          <p:spPr>
            <a:xfrm>
              <a:off x="2541363" y="1487257"/>
              <a:ext cx="2373117" cy="19781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id-ID" sz="2400">
                <a:solidFill>
                  <a:schemeClr val="bg1">
                    <a:lumMod val="95000"/>
                  </a:schemeClr>
                </a:solidFill>
                <a:latin typeface="微软雅黑" panose="020B0503020204020204" pitchFamily="34" charset="-122"/>
                <a:ea typeface="微软雅黑" panose="020B0503020204020204" pitchFamily="34" charset="-122"/>
              </a:endParaRPr>
            </a:p>
          </p:txBody>
        </p:sp>
        <p:sp>
          <p:nvSpPr>
            <p:cNvPr id="38" name="TextBox 30"/>
            <p:cNvSpPr txBox="1"/>
            <p:nvPr/>
          </p:nvSpPr>
          <p:spPr>
            <a:xfrm>
              <a:off x="2711730" y="1796128"/>
              <a:ext cx="2032382" cy="369396"/>
            </a:xfrm>
            <a:prstGeom prst="rect">
              <a:avLst/>
            </a:prstGeom>
            <a:grpFill/>
          </p:spPr>
          <p:txBody>
            <a:bodyPr wrap="none" rtlCol="0">
              <a:spAutoFit/>
            </a:bodyPr>
            <a:lstStyle/>
            <a:p>
              <a:r>
                <a:rPr lang="zh-CN" altLang="en-US" sz="1800" b="1" dirty="0">
                  <a:solidFill>
                    <a:schemeClr val="bg1">
                      <a:lumMod val="95000"/>
                    </a:schemeClr>
                  </a:solidFill>
                  <a:latin typeface="微软雅黑" panose="020B0503020204020204" pitchFamily="34" charset="-122"/>
                  <a:ea typeface="微软雅黑" panose="020B0503020204020204" pitchFamily="34" charset="-122"/>
                </a:rPr>
                <a:t>手机、电脑零部件</a:t>
              </a:r>
              <a:endParaRPr lang="zh-CN" altLang="en-US" sz="1800" b="1"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42" name="组合 41"/>
          <p:cNvGrpSpPr/>
          <p:nvPr/>
        </p:nvGrpSpPr>
        <p:grpSpPr>
          <a:xfrm>
            <a:off x="7386901" y="1487483"/>
            <a:ext cx="2347137" cy="1977105"/>
            <a:chOff x="7390743" y="1487257"/>
            <a:chExt cx="2348359" cy="1978135"/>
          </a:xfrm>
          <a:solidFill>
            <a:srgbClr val="8F0014"/>
          </a:solidFill>
        </p:grpSpPr>
        <p:sp>
          <p:nvSpPr>
            <p:cNvPr id="43" name="Rectangle 7"/>
            <p:cNvSpPr>
              <a:spLocks noChangeAspect="1"/>
            </p:cNvSpPr>
            <p:nvPr/>
          </p:nvSpPr>
          <p:spPr>
            <a:xfrm>
              <a:off x="7390743" y="1487257"/>
              <a:ext cx="2348359" cy="1978135"/>
            </a:xfrm>
            <a:prstGeom prst="rect">
              <a:avLst/>
            </a:prstGeom>
            <a:grpFill/>
            <a:ln>
              <a:solidFill>
                <a:srgbClr val="FFDB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id-ID" sz="2400">
                <a:solidFill>
                  <a:schemeClr val="bg1">
                    <a:lumMod val="95000"/>
                  </a:schemeClr>
                </a:solidFill>
                <a:latin typeface="微软雅黑" panose="020B0503020204020204" pitchFamily="34" charset="-122"/>
                <a:ea typeface="微软雅黑" panose="020B0503020204020204" pitchFamily="34" charset="-122"/>
              </a:endParaRPr>
            </a:p>
          </p:txBody>
        </p:sp>
        <p:sp>
          <p:nvSpPr>
            <p:cNvPr id="44" name="TextBox 26"/>
            <p:cNvSpPr txBox="1"/>
            <p:nvPr/>
          </p:nvSpPr>
          <p:spPr>
            <a:xfrm>
              <a:off x="7588510" y="1796128"/>
              <a:ext cx="1966927" cy="369204"/>
            </a:xfrm>
            <a:prstGeom prst="rect">
              <a:avLst/>
            </a:prstGeom>
            <a:grpFill/>
          </p:spPr>
          <p:txBody>
            <a:bodyPr wrap="square" rtlCol="0">
              <a:spAutoFit/>
            </a:bodyPr>
            <a:lstStyle/>
            <a:p>
              <a:r>
                <a:rPr lang="zh-CN" altLang="en-US" sz="1800" b="1" dirty="0">
                  <a:solidFill>
                    <a:schemeClr val="bg1">
                      <a:lumMod val="95000"/>
                    </a:schemeClr>
                  </a:solidFill>
                  <a:latin typeface="微软雅黑" panose="020B0503020204020204" pitchFamily="34" charset="-122"/>
                  <a:ea typeface="微软雅黑" panose="020B0503020204020204" pitchFamily="34" charset="-122"/>
                </a:rPr>
                <a:t> 汽车零配件</a:t>
              </a:r>
              <a:endParaRPr lang="zh-CN" altLang="en-US" sz="1800" b="1" dirty="0">
                <a:solidFill>
                  <a:schemeClr val="bg1">
                    <a:lumMod val="95000"/>
                  </a:schemeClr>
                </a:solidFill>
                <a:latin typeface="微软雅黑" panose="020B0503020204020204" pitchFamily="34" charset="-122"/>
                <a:ea typeface="微软雅黑" panose="020B0503020204020204" pitchFamily="34" charset="-122"/>
              </a:endParaRPr>
            </a:p>
          </p:txBody>
        </p:sp>
      </p:grpSp>
      <p:pic>
        <p:nvPicPr>
          <p:cNvPr id="47" name="图片 1"/>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1487475"/>
            <a:ext cx="2576563" cy="197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2" descr="C:\Users\s12049\Desktop\88888.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75621" y="3914779"/>
            <a:ext cx="1228092" cy="1201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5" descr="C:\Users\s12049\Desktop\7.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33092" y="1563384"/>
            <a:ext cx="1824483" cy="1783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7" descr="C:\Users\s12049\Desktop\big_8f0f25f54c4b2b20f1ce69589ff86f20.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62669" y="1603626"/>
            <a:ext cx="1575761" cy="161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2" descr="F:\完全共享\公司PPT资料\图片\大疆无人机phantom.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76400" y="3558357"/>
            <a:ext cx="2768133" cy="1792940"/>
          </a:xfrm>
          <a:prstGeom prst="rect">
            <a:avLst/>
          </a:prstGeom>
          <a:noFill/>
          <a:extLst>
            <a:ext uri="{909E8E84-426E-40DD-AFC4-6F175D3DCCD1}">
              <a14:hiddenFill xmlns:a14="http://schemas.microsoft.com/office/drawing/2010/main">
                <a:solidFill>
                  <a:srgbClr val="FFFFFF"/>
                </a:solidFill>
              </a14:hiddenFill>
            </a:ext>
          </a:extLst>
        </p:spPr>
      </p:pic>
      <p:grpSp>
        <p:nvGrpSpPr>
          <p:cNvPr id="52" name="组合 51"/>
          <p:cNvGrpSpPr/>
          <p:nvPr/>
        </p:nvGrpSpPr>
        <p:grpSpPr>
          <a:xfrm>
            <a:off x="9815957" y="3466283"/>
            <a:ext cx="2374456" cy="1977105"/>
            <a:chOff x="9821069" y="3467088"/>
            <a:chExt cx="2375693" cy="1978135"/>
          </a:xfrm>
        </p:grpSpPr>
        <p:sp>
          <p:nvSpPr>
            <p:cNvPr id="53" name="Rectangle 8"/>
            <p:cNvSpPr>
              <a:spLocks noChangeAspect="1"/>
            </p:cNvSpPr>
            <p:nvPr/>
          </p:nvSpPr>
          <p:spPr>
            <a:xfrm>
              <a:off x="9821069" y="3467088"/>
              <a:ext cx="2375693" cy="1978135"/>
            </a:xfrm>
            <a:prstGeom prst="rect">
              <a:avLst/>
            </a:prstGeom>
            <a:solidFill>
              <a:srgbClr val="595959"/>
            </a:solidFill>
            <a:ln>
              <a:solidFill>
                <a:srgbClr val="FFDB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id-ID" sz="2400">
                <a:solidFill>
                  <a:schemeClr val="bg1"/>
                </a:solidFill>
                <a:latin typeface="微软雅黑" panose="020B0503020204020204" pitchFamily="34" charset="-122"/>
                <a:ea typeface="微软雅黑" panose="020B0503020204020204" pitchFamily="34" charset="-122"/>
              </a:endParaRPr>
            </a:p>
          </p:txBody>
        </p:sp>
        <p:sp>
          <p:nvSpPr>
            <p:cNvPr id="54" name="TextBox 18"/>
            <p:cNvSpPr txBox="1"/>
            <p:nvPr/>
          </p:nvSpPr>
          <p:spPr>
            <a:xfrm>
              <a:off x="10067910" y="3765605"/>
              <a:ext cx="2101520" cy="369396"/>
            </a:xfrm>
            <a:prstGeom prst="rect">
              <a:avLst/>
            </a:prstGeom>
            <a:noFill/>
          </p:spPr>
          <p:txBody>
            <a:bodyPr wrap="square" rtlCol="0">
              <a:spAutoFit/>
            </a:bodyPr>
            <a:lstStyle/>
            <a:p>
              <a:r>
                <a:rPr lang="zh-CN" altLang="en-US" sz="1800" b="1" dirty="0">
                  <a:solidFill>
                    <a:schemeClr val="bg1">
                      <a:lumMod val="95000"/>
                    </a:schemeClr>
                  </a:solidFill>
                  <a:latin typeface="微软雅黑" panose="020B0503020204020204" pitchFamily="34" charset="-122"/>
                  <a:ea typeface="微软雅黑" panose="020B0503020204020204" pitchFamily="34" charset="-122"/>
                </a:rPr>
                <a:t> 休闲运动器材</a:t>
              </a:r>
              <a:endParaRPr lang="zh-CN" altLang="en-US" sz="1800" b="1"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55" name="组合 54"/>
          <p:cNvGrpSpPr/>
          <p:nvPr/>
        </p:nvGrpSpPr>
        <p:grpSpPr>
          <a:xfrm>
            <a:off x="4985093" y="3466283"/>
            <a:ext cx="2320483" cy="1977105"/>
            <a:chOff x="4987688" y="3467088"/>
            <a:chExt cx="2321692" cy="1978135"/>
          </a:xfrm>
          <a:solidFill>
            <a:srgbClr val="8F0014"/>
          </a:solidFill>
        </p:grpSpPr>
        <p:sp>
          <p:nvSpPr>
            <p:cNvPr id="79" name="Rectangle 6"/>
            <p:cNvSpPr>
              <a:spLocks noChangeAspect="1"/>
            </p:cNvSpPr>
            <p:nvPr/>
          </p:nvSpPr>
          <p:spPr>
            <a:xfrm>
              <a:off x="4987688" y="3467088"/>
              <a:ext cx="2321692" cy="19781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id-ID" sz="2400">
                <a:solidFill>
                  <a:schemeClr val="bg1">
                    <a:lumMod val="95000"/>
                  </a:schemeClr>
                </a:solidFill>
                <a:latin typeface="微软雅黑" panose="020B0503020204020204" pitchFamily="34" charset="-122"/>
                <a:ea typeface="微软雅黑" panose="020B0503020204020204" pitchFamily="34" charset="-122"/>
              </a:endParaRPr>
            </a:p>
          </p:txBody>
        </p:sp>
        <p:sp>
          <p:nvSpPr>
            <p:cNvPr id="80" name="TextBox 14"/>
            <p:cNvSpPr txBox="1"/>
            <p:nvPr/>
          </p:nvSpPr>
          <p:spPr>
            <a:xfrm>
              <a:off x="5170595" y="3765605"/>
              <a:ext cx="2138784" cy="369396"/>
            </a:xfrm>
            <a:prstGeom prst="rect">
              <a:avLst/>
            </a:prstGeom>
            <a:grpFill/>
          </p:spPr>
          <p:txBody>
            <a:bodyPr wrap="square" rtlCol="0">
              <a:spAutoFit/>
            </a:bodyPr>
            <a:lstStyle/>
            <a:p>
              <a:r>
                <a:rPr lang="zh-CN" altLang="en-US" sz="1800" b="1" dirty="0">
                  <a:solidFill>
                    <a:schemeClr val="bg1">
                      <a:lumMod val="95000"/>
                    </a:schemeClr>
                  </a:solidFill>
                  <a:latin typeface="微软雅黑" panose="020B0503020204020204" pitchFamily="34" charset="-122"/>
                  <a:ea typeface="微软雅黑" panose="020B0503020204020204" pitchFamily="34" charset="-122"/>
                </a:rPr>
                <a:t>精密零部件</a:t>
              </a:r>
              <a:endParaRPr lang="zh-CN" altLang="en-US" sz="1800" b="1" dirty="0">
                <a:solidFill>
                  <a:schemeClr val="bg1">
                    <a:lumMod val="95000"/>
                  </a:schemeClr>
                </a:solidFill>
                <a:latin typeface="微软雅黑" panose="020B0503020204020204" pitchFamily="34" charset="-122"/>
                <a:ea typeface="微软雅黑" panose="020B0503020204020204" pitchFamily="34" charset="-122"/>
              </a:endParaRPr>
            </a:p>
          </p:txBody>
        </p:sp>
      </p:grpSp>
      <p:pic>
        <p:nvPicPr>
          <p:cNvPr id="3" name="图片 2" descr="F&amp;D"/>
          <p:cNvPicPr>
            <a:picLocks noChangeAspect="1"/>
          </p:cNvPicPr>
          <p:nvPr/>
        </p:nvPicPr>
        <p:blipFill>
          <a:blip r:embed="rId6"/>
          <a:stretch>
            <a:fillRect/>
          </a:stretch>
        </p:blipFill>
        <p:spPr>
          <a:xfrm>
            <a:off x="11029950" y="22860"/>
            <a:ext cx="1184910" cy="285115"/>
          </a:xfrm>
          <a:prstGeom prst="rect">
            <a:avLst/>
          </a:prstGeom>
        </p:spPr>
      </p:pic>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标题 1"/>
          <p:cNvSpPr txBox="1"/>
          <p:nvPr/>
        </p:nvSpPr>
        <p:spPr bwMode="auto">
          <a:xfrm>
            <a:off x="130454" y="369464"/>
            <a:ext cx="7342665" cy="433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700" b="1" dirty="0">
                <a:solidFill>
                  <a:srgbClr val="000000"/>
                </a:solidFill>
                <a:latin typeface="微软雅黑" panose="020B0503020204020204" pitchFamily="34" charset="-122"/>
                <a:ea typeface="微软雅黑" panose="020B0503020204020204" pitchFamily="34" charset="-122"/>
              </a:rPr>
              <a:t>关于我们</a:t>
            </a:r>
            <a:r>
              <a:rPr lang="en-US" altLang="zh-CN" sz="2700" b="1" dirty="0">
                <a:solidFill>
                  <a:srgbClr val="000000"/>
                </a:solidFill>
                <a:latin typeface="微软雅黑" panose="020B0503020204020204" pitchFamily="34" charset="-122"/>
                <a:ea typeface="微软雅黑" panose="020B0503020204020204" pitchFamily="34" charset="-122"/>
              </a:rPr>
              <a:t>—</a:t>
            </a:r>
            <a:r>
              <a:rPr lang="zh-CN" altLang="en-US" sz="2700" b="1" dirty="0">
                <a:solidFill>
                  <a:srgbClr val="000000"/>
                </a:solidFill>
                <a:latin typeface="微软雅黑" panose="020B0503020204020204" pitchFamily="34" charset="-122"/>
                <a:ea typeface="微软雅黑" panose="020B0503020204020204" pitchFamily="34" charset="-122"/>
              </a:rPr>
              <a:t>四大业务板块</a:t>
            </a:r>
            <a:r>
              <a:rPr lang="zh-CN" altLang="en-US" sz="2700" b="1" dirty="0" smtClean="0">
                <a:solidFill>
                  <a:srgbClr val="000000"/>
                </a:solidFill>
                <a:latin typeface="微软雅黑" panose="020B0503020204020204" pitchFamily="34" charset="-122"/>
                <a:ea typeface="微软雅黑" panose="020B0503020204020204" pitchFamily="34" charset="-122"/>
              </a:rPr>
              <a:t>（三）</a:t>
            </a:r>
            <a:r>
              <a:rPr lang="en-US" altLang="zh-CN" sz="2700" b="1" dirty="0">
                <a:solidFill>
                  <a:srgbClr val="000000"/>
                </a:solidFill>
                <a:latin typeface="微软雅黑" panose="020B0503020204020204" pitchFamily="34" charset="-122"/>
                <a:ea typeface="微软雅黑" panose="020B0503020204020204" pitchFamily="34" charset="-122"/>
              </a:rPr>
              <a:t>—</a:t>
            </a:r>
            <a:r>
              <a:rPr lang="zh-CN" altLang="en-US" sz="2700" b="1" dirty="0">
                <a:solidFill>
                  <a:srgbClr val="000000"/>
                </a:solidFill>
                <a:latin typeface="微软雅黑" panose="020B0503020204020204" pitchFamily="34" charset="-122"/>
                <a:ea typeface="微软雅黑" panose="020B0503020204020204" pitchFamily="34" charset="-122"/>
              </a:rPr>
              <a:t>音频事业部</a:t>
            </a:r>
            <a:endParaRPr lang="en-US" altLang="zh-CN" sz="2700" b="1" dirty="0">
              <a:solidFill>
                <a:srgbClr val="000000"/>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804711" y="4777824"/>
            <a:ext cx="2343812" cy="338554"/>
          </a:xfrm>
          <a:prstGeom prst="rect">
            <a:avLst/>
          </a:prstGeom>
          <a:noFill/>
          <a:effectLst/>
        </p:spPr>
        <p:txBody>
          <a:bodyPr wrap="square" rtlCol="0">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音频事业部</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28" name="文本框 24"/>
          <p:cNvSpPr txBox="1"/>
          <p:nvPr/>
        </p:nvSpPr>
        <p:spPr>
          <a:xfrm>
            <a:off x="3558291" y="2239593"/>
            <a:ext cx="2343812" cy="338554"/>
          </a:xfrm>
          <a:prstGeom prst="rect">
            <a:avLst/>
          </a:prstGeom>
          <a:noFill/>
          <a:effectLst/>
        </p:spPr>
        <p:txBody>
          <a:bodyPr wrap="square" rtlCol="0">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美发电器事业部</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30" name="文本框 24"/>
          <p:cNvSpPr txBox="1"/>
          <p:nvPr/>
        </p:nvSpPr>
        <p:spPr>
          <a:xfrm>
            <a:off x="9043475" y="2239593"/>
            <a:ext cx="2343812" cy="338554"/>
          </a:xfrm>
          <a:prstGeom prst="rect">
            <a:avLst/>
          </a:prstGeom>
          <a:noFill/>
          <a:effectLst/>
        </p:spPr>
        <p:txBody>
          <a:bodyPr wrap="square" rtlCol="0">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精密制造事业群</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nvGrpSpPr>
          <p:cNvPr id="31" name="组合 30"/>
          <p:cNvGrpSpPr/>
          <p:nvPr/>
        </p:nvGrpSpPr>
        <p:grpSpPr>
          <a:xfrm>
            <a:off x="3017" y="3466283"/>
            <a:ext cx="2537019" cy="2006183"/>
            <a:chOff x="3017" y="3467088"/>
            <a:chExt cx="2448781" cy="1978135"/>
          </a:xfrm>
        </p:grpSpPr>
        <p:sp>
          <p:nvSpPr>
            <p:cNvPr id="32" name="Rectangle 4"/>
            <p:cNvSpPr>
              <a:spLocks noChangeAspect="1"/>
            </p:cNvSpPr>
            <p:nvPr/>
          </p:nvSpPr>
          <p:spPr>
            <a:xfrm>
              <a:off x="3017" y="3467088"/>
              <a:ext cx="2448781" cy="1978135"/>
            </a:xfrm>
            <a:prstGeom prst="rect">
              <a:avLst/>
            </a:prstGeom>
            <a:solidFill>
              <a:srgbClr val="595959"/>
            </a:solidFill>
            <a:ln>
              <a:solidFill>
                <a:srgbClr val="FFDB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id-ID" sz="2400">
                <a:solidFill>
                  <a:schemeClr val="bg1"/>
                </a:solidFill>
                <a:latin typeface="微软雅黑" panose="020B0503020204020204" pitchFamily="34" charset="-122"/>
                <a:ea typeface="微软雅黑" panose="020B0503020204020204" pitchFamily="34" charset="-122"/>
              </a:endParaRPr>
            </a:p>
          </p:txBody>
        </p:sp>
        <p:sp>
          <p:nvSpPr>
            <p:cNvPr id="33" name="TextBox 22"/>
            <p:cNvSpPr txBox="1"/>
            <p:nvPr/>
          </p:nvSpPr>
          <p:spPr>
            <a:xfrm>
              <a:off x="402068" y="3796383"/>
              <a:ext cx="1745351" cy="585080"/>
            </a:xfrm>
            <a:prstGeom prst="rect">
              <a:avLst/>
            </a:prstGeom>
            <a:noFill/>
          </p:spPr>
          <p:txBody>
            <a:bodyPr wrap="square" rtlCol="0">
              <a:spAutoFit/>
            </a:bodyPr>
            <a:lstStyle/>
            <a:p>
              <a:r>
                <a:rPr lang="zh-CN" altLang="en-US" sz="1600" dirty="0">
                  <a:solidFill>
                    <a:schemeClr val="bg1">
                      <a:lumMod val="95000"/>
                    </a:schemeClr>
                  </a:solidFill>
                  <a:latin typeface="微软雅黑" panose="020B0503020204020204" pitchFamily="34" charset="-122"/>
                  <a:ea typeface="微软雅黑" panose="020B0503020204020204" pitchFamily="34" charset="-122"/>
                </a:rPr>
                <a:t>蓝牙音响</a:t>
              </a:r>
              <a:endParaRPr lang="zh-CN" altLang="en-US" sz="1600" dirty="0">
                <a:solidFill>
                  <a:schemeClr val="bg1">
                    <a:lumMod val="95000"/>
                  </a:schemeClr>
                </a:solidFill>
                <a:latin typeface="微软雅黑" panose="020B0503020204020204" pitchFamily="34" charset="-122"/>
                <a:ea typeface="微软雅黑" panose="020B0503020204020204" pitchFamily="34" charset="-122"/>
              </a:endParaRPr>
            </a:p>
            <a:p>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pic>
        <p:nvPicPr>
          <p:cNvPr id="34" name="图片 1"/>
          <p:cNvPicPr>
            <a:picLocks noChangeAspect="1"/>
          </p:cNvPicPr>
          <p:nvPr/>
        </p:nvPicPr>
        <p:blipFill>
          <a:blip r:embed="rId1" cstate="screen"/>
          <a:srcRect/>
          <a:stretch>
            <a:fillRect/>
          </a:stretch>
        </p:blipFill>
        <p:spPr bwMode="auto">
          <a:xfrm>
            <a:off x="6" y="1487482"/>
            <a:ext cx="3016023" cy="1977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2" descr="D:\用户文件\sun.xiongjunlan\桌面\170321新增加方图\170228方_0009_W55.jpg"/>
          <p:cNvPicPr>
            <a:picLocks noChangeAspect="1" noChangeArrowheads="1"/>
          </p:cNvPicPr>
          <p:nvPr/>
        </p:nvPicPr>
        <p:blipFill>
          <a:blip r:embed="rId2" cstate="screen"/>
          <a:srcRect/>
          <a:stretch>
            <a:fillRect/>
          </a:stretch>
        </p:blipFill>
        <p:spPr bwMode="auto">
          <a:xfrm>
            <a:off x="4903174" y="1486649"/>
            <a:ext cx="2371888" cy="197793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 descr="D:\用户文件\sun.xiongjunlan\桌面\170321新增加方图\170228方_0003_图片6.jpg"/>
          <p:cNvPicPr>
            <a:picLocks noChangeAspect="1" noChangeArrowheads="1"/>
          </p:cNvPicPr>
          <p:nvPr/>
        </p:nvPicPr>
        <p:blipFill>
          <a:blip r:embed="rId3"/>
          <a:srcRect/>
          <a:stretch>
            <a:fillRect/>
          </a:stretch>
        </p:blipFill>
        <p:spPr bwMode="auto">
          <a:xfrm>
            <a:off x="2540041" y="3248826"/>
            <a:ext cx="2371883" cy="2223640"/>
          </a:xfrm>
          <a:prstGeom prst="rect">
            <a:avLst/>
          </a:prstGeom>
          <a:noFill/>
          <a:extLst>
            <a:ext uri="{909E8E84-426E-40DD-AFC4-6F175D3DCCD1}">
              <a14:hiddenFill xmlns:a14="http://schemas.microsoft.com/office/drawing/2010/main">
                <a:solidFill>
                  <a:srgbClr val="FFFFFF"/>
                </a:solidFill>
              </a14:hiddenFill>
            </a:ext>
          </a:extLst>
        </p:spPr>
      </p:pic>
      <p:grpSp>
        <p:nvGrpSpPr>
          <p:cNvPr id="37" name="组合 36"/>
          <p:cNvGrpSpPr/>
          <p:nvPr/>
        </p:nvGrpSpPr>
        <p:grpSpPr>
          <a:xfrm>
            <a:off x="2540041" y="1487483"/>
            <a:ext cx="2371883" cy="1977105"/>
            <a:chOff x="2541363" y="1487257"/>
            <a:chExt cx="2373117" cy="1978135"/>
          </a:xfrm>
          <a:solidFill>
            <a:srgbClr val="8F0014"/>
          </a:solidFill>
        </p:grpSpPr>
        <p:sp>
          <p:nvSpPr>
            <p:cNvPr id="38" name="Rectangle 5"/>
            <p:cNvSpPr>
              <a:spLocks noChangeAspect="1"/>
            </p:cNvSpPr>
            <p:nvPr/>
          </p:nvSpPr>
          <p:spPr>
            <a:xfrm>
              <a:off x="2541363" y="1487257"/>
              <a:ext cx="2373117" cy="19781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id-ID" sz="2400">
                <a:solidFill>
                  <a:schemeClr val="bg1">
                    <a:lumMod val="95000"/>
                  </a:schemeClr>
                </a:solidFill>
                <a:latin typeface="微软雅黑" panose="020B0503020204020204" pitchFamily="34" charset="-122"/>
                <a:ea typeface="微软雅黑" panose="020B0503020204020204" pitchFamily="34" charset="-122"/>
              </a:endParaRPr>
            </a:p>
          </p:txBody>
        </p:sp>
        <p:sp>
          <p:nvSpPr>
            <p:cNvPr id="42" name="TextBox 30"/>
            <p:cNvSpPr txBox="1"/>
            <p:nvPr/>
          </p:nvSpPr>
          <p:spPr>
            <a:xfrm>
              <a:off x="2938281" y="1796128"/>
              <a:ext cx="1416509" cy="338730"/>
            </a:xfrm>
            <a:prstGeom prst="rect">
              <a:avLst/>
            </a:prstGeom>
            <a:grpFill/>
          </p:spPr>
          <p:txBody>
            <a:bodyPr wrap="none" rtlCol="0">
              <a:spAutoFit/>
            </a:bodyPr>
            <a:lstStyle/>
            <a:p>
              <a:r>
                <a:rPr lang="zh-CN" altLang="en-US" sz="1600" dirty="0">
                  <a:solidFill>
                    <a:schemeClr val="bg1">
                      <a:lumMod val="95000"/>
                    </a:schemeClr>
                  </a:solidFill>
                  <a:latin typeface="微软雅黑" panose="020B0503020204020204" pitchFamily="34" charset="-122"/>
                  <a:ea typeface="微软雅黑" panose="020B0503020204020204" pitchFamily="34" charset="-122"/>
                </a:rPr>
                <a:t>无线模块技术</a:t>
              </a:r>
              <a:endParaRPr lang="zh-CN" altLang="en-US" sz="1600"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43" name="组合 42"/>
          <p:cNvGrpSpPr/>
          <p:nvPr/>
        </p:nvGrpSpPr>
        <p:grpSpPr>
          <a:xfrm>
            <a:off x="7275057" y="1487482"/>
            <a:ext cx="2347137" cy="1977105"/>
            <a:chOff x="7390743" y="1487257"/>
            <a:chExt cx="2348359" cy="1978135"/>
          </a:xfrm>
          <a:solidFill>
            <a:srgbClr val="8F0014"/>
          </a:solidFill>
        </p:grpSpPr>
        <p:sp>
          <p:nvSpPr>
            <p:cNvPr id="44" name="Rectangle 7"/>
            <p:cNvSpPr>
              <a:spLocks noChangeAspect="1"/>
            </p:cNvSpPr>
            <p:nvPr/>
          </p:nvSpPr>
          <p:spPr>
            <a:xfrm>
              <a:off x="7390743" y="1487257"/>
              <a:ext cx="2348359" cy="1978135"/>
            </a:xfrm>
            <a:prstGeom prst="rect">
              <a:avLst/>
            </a:prstGeom>
            <a:grpFill/>
            <a:ln>
              <a:solidFill>
                <a:srgbClr val="FFDB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id-ID" sz="2400">
                <a:solidFill>
                  <a:schemeClr val="bg1">
                    <a:lumMod val="95000"/>
                  </a:schemeClr>
                </a:solidFill>
                <a:latin typeface="微软雅黑" panose="020B0503020204020204" pitchFamily="34" charset="-122"/>
                <a:ea typeface="微软雅黑" panose="020B0503020204020204" pitchFamily="34" charset="-122"/>
              </a:endParaRPr>
            </a:p>
          </p:txBody>
        </p:sp>
        <p:sp>
          <p:nvSpPr>
            <p:cNvPr id="47" name="TextBox 26"/>
            <p:cNvSpPr txBox="1"/>
            <p:nvPr/>
          </p:nvSpPr>
          <p:spPr>
            <a:xfrm>
              <a:off x="7588510" y="1796128"/>
              <a:ext cx="1966927" cy="338730"/>
            </a:xfrm>
            <a:prstGeom prst="rect">
              <a:avLst/>
            </a:prstGeom>
            <a:grpFill/>
          </p:spPr>
          <p:txBody>
            <a:bodyPr wrap="square" rtlCol="0">
              <a:spAutoFit/>
            </a:bodyPr>
            <a:lstStyle/>
            <a:p>
              <a:r>
                <a:rPr lang="zh-CN" altLang="en-US" sz="1600" dirty="0">
                  <a:solidFill>
                    <a:schemeClr val="bg1">
                      <a:lumMod val="95000"/>
                    </a:schemeClr>
                  </a:solidFill>
                  <a:latin typeface="微软雅黑" panose="020B0503020204020204" pitchFamily="34" charset="-122"/>
                  <a:ea typeface="微软雅黑" panose="020B0503020204020204" pitchFamily="34" charset="-122"/>
                </a:rPr>
                <a:t>智能云音响</a:t>
              </a:r>
              <a:endParaRPr lang="zh-CN" altLang="en-US" sz="1600" dirty="0">
                <a:solidFill>
                  <a:schemeClr val="bg1">
                    <a:lumMod val="95000"/>
                  </a:schemeClr>
                </a:solidFill>
                <a:latin typeface="微软雅黑" panose="020B0503020204020204" pitchFamily="34" charset="-122"/>
                <a:ea typeface="微软雅黑" panose="020B0503020204020204" pitchFamily="34" charset="-122"/>
              </a:endParaRPr>
            </a:p>
          </p:txBody>
        </p:sp>
      </p:grpSp>
      <p:pic>
        <p:nvPicPr>
          <p:cNvPr id="48" name="Picture 5" descr="D:\用户文件\sun.xiongjunlan\桌面\170321新增加方图\170228方_0013_图片5.jpg"/>
          <p:cNvPicPr>
            <a:picLocks noChangeAspect="1" noChangeArrowheads="1"/>
          </p:cNvPicPr>
          <p:nvPr/>
        </p:nvPicPr>
        <p:blipFill>
          <a:blip r:embed="rId4"/>
          <a:srcRect/>
          <a:stretch>
            <a:fillRect/>
          </a:stretch>
        </p:blipFill>
        <p:spPr bwMode="auto">
          <a:xfrm>
            <a:off x="9622194" y="1486649"/>
            <a:ext cx="2568218" cy="2101995"/>
          </a:xfrm>
          <a:prstGeom prst="rect">
            <a:avLst/>
          </a:prstGeom>
          <a:noFill/>
          <a:extLst>
            <a:ext uri="{909E8E84-426E-40DD-AFC4-6F175D3DCCD1}">
              <a14:hiddenFill xmlns:a14="http://schemas.microsoft.com/office/drawing/2010/main">
                <a:solidFill>
                  <a:srgbClr val="FFFFFF"/>
                </a:solidFill>
              </a14:hiddenFill>
            </a:ext>
          </a:extLst>
        </p:spPr>
      </p:pic>
      <p:grpSp>
        <p:nvGrpSpPr>
          <p:cNvPr id="49" name="组合 48"/>
          <p:cNvGrpSpPr/>
          <p:nvPr/>
        </p:nvGrpSpPr>
        <p:grpSpPr>
          <a:xfrm>
            <a:off x="9591246" y="3459582"/>
            <a:ext cx="2599165" cy="2012884"/>
            <a:chOff x="9821069" y="3467088"/>
            <a:chExt cx="2375693" cy="1978135"/>
          </a:xfrm>
        </p:grpSpPr>
        <p:sp>
          <p:nvSpPr>
            <p:cNvPr id="50" name="Rectangle 8"/>
            <p:cNvSpPr>
              <a:spLocks noChangeAspect="1"/>
            </p:cNvSpPr>
            <p:nvPr/>
          </p:nvSpPr>
          <p:spPr>
            <a:xfrm>
              <a:off x="9821069" y="3467088"/>
              <a:ext cx="2375693" cy="1978135"/>
            </a:xfrm>
            <a:prstGeom prst="rect">
              <a:avLst/>
            </a:prstGeom>
            <a:solidFill>
              <a:srgbClr val="595959"/>
            </a:solidFill>
            <a:ln>
              <a:solidFill>
                <a:srgbClr val="FFDB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id-ID" sz="2400">
                <a:solidFill>
                  <a:schemeClr val="bg1"/>
                </a:solidFill>
                <a:latin typeface="微软雅黑" panose="020B0503020204020204" pitchFamily="34" charset="-122"/>
                <a:ea typeface="微软雅黑" panose="020B0503020204020204" pitchFamily="34" charset="-122"/>
              </a:endParaRPr>
            </a:p>
          </p:txBody>
        </p:sp>
        <p:sp>
          <p:nvSpPr>
            <p:cNvPr id="51" name="TextBox 18"/>
            <p:cNvSpPr txBox="1"/>
            <p:nvPr/>
          </p:nvSpPr>
          <p:spPr>
            <a:xfrm>
              <a:off x="10067910" y="3765605"/>
              <a:ext cx="1882011" cy="338730"/>
            </a:xfrm>
            <a:prstGeom prst="rect">
              <a:avLst/>
            </a:prstGeom>
            <a:noFill/>
          </p:spPr>
          <p:txBody>
            <a:bodyPr wrap="square" rtlCol="0">
              <a:spAutoFit/>
            </a:bodyPr>
            <a:lstStyle/>
            <a:p>
              <a:r>
                <a:rPr lang="en-US" altLang="zh-CN" sz="1600" dirty="0">
                  <a:solidFill>
                    <a:schemeClr val="bg1"/>
                  </a:solidFill>
                  <a:latin typeface="微软雅黑" panose="020B0503020204020204" pitchFamily="34" charset="-122"/>
                  <a:ea typeface="微软雅黑" panose="020B0503020204020204" pitchFamily="34" charset="-122"/>
                </a:rPr>
                <a:t>TV </a:t>
              </a:r>
              <a:r>
                <a:rPr lang="en-US" altLang="zh-CN" sz="1600" dirty="0" err="1">
                  <a:solidFill>
                    <a:schemeClr val="bg1"/>
                  </a:solidFill>
                  <a:latin typeface="微软雅黑" panose="020B0503020204020204" pitchFamily="34" charset="-122"/>
                  <a:ea typeface="微软雅黑" panose="020B0503020204020204" pitchFamily="34" charset="-122"/>
                </a:rPr>
                <a:t>Soundbar</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nvGrpSpPr>
          <p:cNvPr id="52" name="组合 51"/>
          <p:cNvGrpSpPr/>
          <p:nvPr/>
        </p:nvGrpSpPr>
        <p:grpSpPr>
          <a:xfrm>
            <a:off x="4911924" y="3466283"/>
            <a:ext cx="2363133" cy="2013444"/>
            <a:chOff x="5034572" y="3158719"/>
            <a:chExt cx="2364364" cy="2014493"/>
          </a:xfrm>
          <a:solidFill>
            <a:srgbClr val="8F0014"/>
          </a:solidFill>
        </p:grpSpPr>
        <p:sp>
          <p:nvSpPr>
            <p:cNvPr id="53" name="Rectangle 6"/>
            <p:cNvSpPr>
              <a:spLocks noChangeAspect="1"/>
            </p:cNvSpPr>
            <p:nvPr/>
          </p:nvSpPr>
          <p:spPr>
            <a:xfrm>
              <a:off x="5034572" y="3158719"/>
              <a:ext cx="2364364" cy="20144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id-ID" sz="2400">
                <a:solidFill>
                  <a:schemeClr val="bg1">
                    <a:lumMod val="95000"/>
                  </a:schemeClr>
                </a:solidFill>
                <a:latin typeface="微软雅黑" panose="020B0503020204020204" pitchFamily="34" charset="-122"/>
                <a:ea typeface="微软雅黑" panose="020B0503020204020204" pitchFamily="34" charset="-122"/>
              </a:endParaRPr>
            </a:p>
          </p:txBody>
        </p:sp>
        <p:sp>
          <p:nvSpPr>
            <p:cNvPr id="54" name="TextBox 14"/>
            <p:cNvSpPr txBox="1"/>
            <p:nvPr/>
          </p:nvSpPr>
          <p:spPr>
            <a:xfrm>
              <a:off x="5170595" y="3765605"/>
              <a:ext cx="1955878" cy="338730"/>
            </a:xfrm>
            <a:prstGeom prst="rect">
              <a:avLst/>
            </a:prstGeom>
            <a:grpFill/>
          </p:spPr>
          <p:txBody>
            <a:bodyPr wrap="square" rtlCol="0">
              <a:spAutoFit/>
            </a:bodyPr>
            <a:lstStyle/>
            <a:p>
              <a:r>
                <a:rPr lang="zh-CN" altLang="en-US" sz="1600" dirty="0">
                  <a:solidFill>
                    <a:schemeClr val="bg1"/>
                  </a:solidFill>
                  <a:latin typeface="微软雅黑" panose="020B0503020204020204" pitchFamily="34" charset="-122"/>
                  <a:ea typeface="微软雅黑" panose="020B0503020204020204" pitchFamily="34" charset="-122"/>
                </a:rPr>
                <a:t>家庭音频系统</a:t>
              </a:r>
              <a:endParaRPr lang="zh-CN" altLang="en-US" sz="1600" dirty="0">
                <a:solidFill>
                  <a:schemeClr val="bg1">
                    <a:lumMod val="95000"/>
                  </a:schemeClr>
                </a:solidFill>
                <a:latin typeface="微软雅黑" panose="020B0503020204020204" pitchFamily="34" charset="-122"/>
                <a:ea typeface="微软雅黑" panose="020B0503020204020204" pitchFamily="34" charset="-122"/>
              </a:endParaRPr>
            </a:p>
          </p:txBody>
        </p:sp>
      </p:grpSp>
      <p:pic>
        <p:nvPicPr>
          <p:cNvPr id="55" name="Picture 4" descr="D:\用户文件\sun.xiongjunlan\桌面\170321新增加方图\170228方_0047_图层 9.jpg"/>
          <p:cNvPicPr>
            <a:picLocks noChangeAspect="1" noChangeArrowheads="1"/>
          </p:cNvPicPr>
          <p:nvPr/>
        </p:nvPicPr>
        <p:blipFill>
          <a:blip r:embed="rId5"/>
          <a:srcRect/>
          <a:stretch>
            <a:fillRect/>
          </a:stretch>
        </p:blipFill>
        <p:spPr bwMode="auto">
          <a:xfrm>
            <a:off x="7275057" y="3453196"/>
            <a:ext cx="2347137" cy="2026531"/>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2" descr="F&amp;D"/>
          <p:cNvPicPr>
            <a:picLocks noChangeAspect="1"/>
          </p:cNvPicPr>
          <p:nvPr/>
        </p:nvPicPr>
        <p:blipFill>
          <a:blip r:embed="rId6"/>
          <a:stretch>
            <a:fillRect/>
          </a:stretch>
        </p:blipFill>
        <p:spPr>
          <a:xfrm>
            <a:off x="11029950" y="22860"/>
            <a:ext cx="1184910" cy="285115"/>
          </a:xfrm>
          <a:prstGeom prst="rect">
            <a:avLst/>
          </a:prstGeom>
        </p:spPr>
      </p:pic>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标题 1"/>
          <p:cNvSpPr txBox="1"/>
          <p:nvPr/>
        </p:nvSpPr>
        <p:spPr bwMode="auto">
          <a:xfrm>
            <a:off x="84734" y="364384"/>
            <a:ext cx="8007315" cy="433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700" b="1" dirty="0">
                <a:solidFill>
                  <a:srgbClr val="000000"/>
                </a:solidFill>
                <a:latin typeface="微软雅黑" panose="020B0503020204020204" pitchFamily="34" charset="-122"/>
                <a:ea typeface="微软雅黑" panose="020B0503020204020204" pitchFamily="34" charset="-122"/>
              </a:rPr>
              <a:t>关于我们</a:t>
            </a:r>
            <a:r>
              <a:rPr lang="en-US" altLang="zh-CN" sz="2700" b="1" dirty="0">
                <a:solidFill>
                  <a:srgbClr val="000000"/>
                </a:solidFill>
                <a:latin typeface="微软雅黑" panose="020B0503020204020204" pitchFamily="34" charset="-122"/>
                <a:ea typeface="微软雅黑" panose="020B0503020204020204" pitchFamily="34" charset="-122"/>
              </a:rPr>
              <a:t>—</a:t>
            </a:r>
            <a:r>
              <a:rPr lang="zh-CN" altLang="en-US" sz="2700" b="1" dirty="0">
                <a:solidFill>
                  <a:srgbClr val="000000"/>
                </a:solidFill>
                <a:latin typeface="微软雅黑" panose="020B0503020204020204" pitchFamily="34" charset="-122"/>
                <a:ea typeface="微软雅黑" panose="020B0503020204020204" pitchFamily="34" charset="-122"/>
              </a:rPr>
              <a:t>四大业务板块</a:t>
            </a:r>
            <a:r>
              <a:rPr lang="zh-CN" altLang="en-US" sz="2700" b="1" dirty="0" smtClean="0">
                <a:solidFill>
                  <a:srgbClr val="000000"/>
                </a:solidFill>
                <a:latin typeface="微软雅黑" panose="020B0503020204020204" pitchFamily="34" charset="-122"/>
                <a:ea typeface="微软雅黑" panose="020B0503020204020204" pitchFamily="34" charset="-122"/>
              </a:rPr>
              <a:t>（四）</a:t>
            </a:r>
            <a:r>
              <a:rPr lang="en-US" altLang="zh-CN" sz="2700" b="1" dirty="0">
                <a:solidFill>
                  <a:srgbClr val="000000"/>
                </a:solidFill>
                <a:latin typeface="微软雅黑" panose="020B0503020204020204" pitchFamily="34" charset="-122"/>
                <a:ea typeface="微软雅黑" panose="020B0503020204020204" pitchFamily="34" charset="-122"/>
              </a:rPr>
              <a:t>—</a:t>
            </a:r>
            <a:r>
              <a:rPr lang="zh-CN" altLang="en-US" sz="2700" b="1" dirty="0">
                <a:solidFill>
                  <a:srgbClr val="000000"/>
                </a:solidFill>
                <a:latin typeface="微软雅黑" panose="020B0503020204020204" pitchFamily="34" charset="-122"/>
                <a:ea typeface="微软雅黑" panose="020B0503020204020204" pitchFamily="34" charset="-122"/>
              </a:rPr>
              <a:t>健康电器事业部</a:t>
            </a:r>
            <a:endParaRPr lang="en-US" altLang="zh-CN" sz="2700" b="1" dirty="0">
              <a:solidFill>
                <a:srgbClr val="000000"/>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804711" y="4777824"/>
            <a:ext cx="2343812" cy="338554"/>
          </a:xfrm>
          <a:prstGeom prst="rect">
            <a:avLst/>
          </a:prstGeom>
          <a:noFill/>
          <a:effectLst/>
        </p:spPr>
        <p:txBody>
          <a:bodyPr wrap="square" rtlCol="0">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音频事业部</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28" name="文本框 24"/>
          <p:cNvSpPr txBox="1"/>
          <p:nvPr/>
        </p:nvSpPr>
        <p:spPr>
          <a:xfrm>
            <a:off x="3558291" y="2239593"/>
            <a:ext cx="2343812" cy="338554"/>
          </a:xfrm>
          <a:prstGeom prst="rect">
            <a:avLst/>
          </a:prstGeom>
          <a:noFill/>
          <a:effectLst/>
        </p:spPr>
        <p:txBody>
          <a:bodyPr wrap="square" rtlCol="0">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美发电器事业部</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30" name="文本框 24"/>
          <p:cNvSpPr txBox="1"/>
          <p:nvPr/>
        </p:nvSpPr>
        <p:spPr>
          <a:xfrm>
            <a:off x="9043475" y="2239593"/>
            <a:ext cx="2343812" cy="338554"/>
          </a:xfrm>
          <a:prstGeom prst="rect">
            <a:avLst/>
          </a:prstGeom>
          <a:noFill/>
          <a:effectLst/>
        </p:spPr>
        <p:txBody>
          <a:bodyPr wrap="square" rtlCol="0">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精密制造事业群</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nvGrpSpPr>
          <p:cNvPr id="56" name="组合 55"/>
          <p:cNvGrpSpPr/>
          <p:nvPr/>
        </p:nvGrpSpPr>
        <p:grpSpPr>
          <a:xfrm>
            <a:off x="7383780" y="1487170"/>
            <a:ext cx="2521857" cy="2004060"/>
            <a:chOff x="7390743" y="1487257"/>
            <a:chExt cx="2348612" cy="1978135"/>
          </a:xfrm>
          <a:solidFill>
            <a:srgbClr val="8F0014"/>
          </a:solidFill>
        </p:grpSpPr>
        <p:sp>
          <p:nvSpPr>
            <p:cNvPr id="57" name="Rectangle 7"/>
            <p:cNvSpPr>
              <a:spLocks noChangeAspect="1"/>
            </p:cNvSpPr>
            <p:nvPr/>
          </p:nvSpPr>
          <p:spPr>
            <a:xfrm>
              <a:off x="7390743" y="1487257"/>
              <a:ext cx="2348359" cy="1978135"/>
            </a:xfrm>
            <a:prstGeom prst="rect">
              <a:avLst/>
            </a:prstGeom>
            <a:grpFill/>
            <a:ln>
              <a:solidFill>
                <a:srgbClr val="FFDB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id-ID" sz="2400">
                <a:solidFill>
                  <a:schemeClr val="bg1">
                    <a:lumMod val="95000"/>
                  </a:schemeClr>
                </a:solidFill>
                <a:latin typeface="微软雅黑" panose="020B0503020204020204" pitchFamily="34" charset="-122"/>
                <a:ea typeface="微软雅黑" panose="020B0503020204020204" pitchFamily="34" charset="-122"/>
              </a:endParaRPr>
            </a:p>
          </p:txBody>
        </p:sp>
        <p:sp>
          <p:nvSpPr>
            <p:cNvPr id="58" name="TextBox 26"/>
            <p:cNvSpPr txBox="1"/>
            <p:nvPr/>
          </p:nvSpPr>
          <p:spPr>
            <a:xfrm>
              <a:off x="7772428" y="1796128"/>
              <a:ext cx="1966927" cy="332823"/>
            </a:xfrm>
            <a:prstGeom prst="rect">
              <a:avLst/>
            </a:prstGeom>
            <a:grpFill/>
          </p:spPr>
          <p:txBody>
            <a:bodyPr wrap="square" rtlCol="0">
              <a:spAutoFit/>
            </a:bodyPr>
            <a:lstStyle/>
            <a:p>
              <a:r>
                <a:rPr lang="zh-CN" altLang="en-US" sz="1600" dirty="0">
                  <a:solidFill>
                    <a:schemeClr val="bg1">
                      <a:lumMod val="95000"/>
                    </a:schemeClr>
                  </a:solidFill>
                  <a:latin typeface="微软雅黑" panose="020B0503020204020204" pitchFamily="34" charset="-122"/>
                  <a:ea typeface="微软雅黑" panose="020B0503020204020204" pitchFamily="34" charset="-122"/>
                </a:rPr>
                <a:t>快速升温卷发器</a:t>
              </a:r>
              <a:endParaRPr lang="zh-CN" altLang="en-US" sz="1600"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59" name="组合 58"/>
          <p:cNvGrpSpPr/>
          <p:nvPr/>
        </p:nvGrpSpPr>
        <p:grpSpPr>
          <a:xfrm>
            <a:off x="9905071" y="3466283"/>
            <a:ext cx="2285342" cy="1977105"/>
            <a:chOff x="9821069" y="3467088"/>
            <a:chExt cx="2375693" cy="1978135"/>
          </a:xfrm>
        </p:grpSpPr>
        <p:sp>
          <p:nvSpPr>
            <p:cNvPr id="60" name="Rectangle 8"/>
            <p:cNvSpPr>
              <a:spLocks noChangeAspect="1"/>
            </p:cNvSpPr>
            <p:nvPr/>
          </p:nvSpPr>
          <p:spPr>
            <a:xfrm>
              <a:off x="9821069" y="3467088"/>
              <a:ext cx="2375693" cy="1978135"/>
            </a:xfrm>
            <a:prstGeom prst="rect">
              <a:avLst/>
            </a:prstGeom>
            <a:solidFill>
              <a:srgbClr val="595959"/>
            </a:solidFill>
            <a:ln>
              <a:solidFill>
                <a:srgbClr val="FFDB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id-ID" sz="2400">
                <a:solidFill>
                  <a:schemeClr val="bg1"/>
                </a:solidFill>
                <a:latin typeface="微软雅黑" panose="020B0503020204020204" pitchFamily="34" charset="-122"/>
                <a:ea typeface="微软雅黑" panose="020B0503020204020204" pitchFamily="34" charset="-122"/>
              </a:endParaRPr>
            </a:p>
          </p:txBody>
        </p:sp>
        <p:sp>
          <p:nvSpPr>
            <p:cNvPr id="61" name="TextBox 18"/>
            <p:cNvSpPr txBox="1"/>
            <p:nvPr/>
          </p:nvSpPr>
          <p:spPr>
            <a:xfrm>
              <a:off x="10254058" y="3765605"/>
              <a:ext cx="1882011" cy="337361"/>
            </a:xfrm>
            <a:prstGeom prst="rect">
              <a:avLst/>
            </a:prstGeom>
            <a:noFill/>
          </p:spPr>
          <p:txBody>
            <a:bodyPr wrap="square" rtlCol="0">
              <a:spAutoFit/>
            </a:bodyPr>
            <a:lstStyle/>
            <a:p>
              <a:r>
                <a:rPr lang="zh-CN" altLang="en-US" sz="1600" dirty="0">
                  <a:solidFill>
                    <a:schemeClr val="bg1"/>
                  </a:solidFill>
                  <a:latin typeface="微软雅黑" panose="020B0503020204020204" pitchFamily="34" charset="-122"/>
                  <a:ea typeface="微软雅黑" panose="020B0503020204020204" pitchFamily="34" charset="-122"/>
                </a:rPr>
                <a:t>直卷两用发梳</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nvGrpSpPr>
          <p:cNvPr id="63" name="组合 62"/>
          <p:cNvGrpSpPr/>
          <p:nvPr/>
        </p:nvGrpSpPr>
        <p:grpSpPr>
          <a:xfrm>
            <a:off x="3017" y="3466283"/>
            <a:ext cx="2526466" cy="1977105"/>
            <a:chOff x="3017" y="3467088"/>
            <a:chExt cx="2527781" cy="1978135"/>
          </a:xfrm>
        </p:grpSpPr>
        <p:sp>
          <p:nvSpPr>
            <p:cNvPr id="64" name="Rectangle 4"/>
            <p:cNvSpPr>
              <a:spLocks noChangeAspect="1"/>
            </p:cNvSpPr>
            <p:nvPr/>
          </p:nvSpPr>
          <p:spPr>
            <a:xfrm>
              <a:off x="3017" y="3467088"/>
              <a:ext cx="2448781" cy="1978135"/>
            </a:xfrm>
            <a:prstGeom prst="rect">
              <a:avLst/>
            </a:prstGeom>
            <a:solidFill>
              <a:srgbClr val="595959"/>
            </a:solidFill>
            <a:ln>
              <a:solidFill>
                <a:srgbClr val="FFDB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id-ID" sz="2400">
                <a:solidFill>
                  <a:schemeClr val="bg1"/>
                </a:solidFill>
                <a:latin typeface="微软雅黑" panose="020B0503020204020204" pitchFamily="34" charset="-122"/>
                <a:ea typeface="微软雅黑" panose="020B0503020204020204" pitchFamily="34" charset="-122"/>
              </a:endParaRPr>
            </a:p>
          </p:txBody>
        </p:sp>
        <p:sp>
          <p:nvSpPr>
            <p:cNvPr id="65" name="TextBox 22"/>
            <p:cNvSpPr txBox="1"/>
            <p:nvPr/>
          </p:nvSpPr>
          <p:spPr>
            <a:xfrm>
              <a:off x="567254" y="3765887"/>
              <a:ext cx="1963544" cy="337361"/>
            </a:xfrm>
            <a:prstGeom prst="rect">
              <a:avLst/>
            </a:prstGeom>
            <a:noFill/>
          </p:spPr>
          <p:txBody>
            <a:bodyPr wrap="square" rtlCol="0">
              <a:spAutoFit/>
            </a:bodyPr>
            <a:lstStyle/>
            <a:p>
              <a:r>
                <a:rPr lang="zh-CN" altLang="en-US" sz="1600" dirty="0">
                  <a:solidFill>
                    <a:schemeClr val="bg1"/>
                  </a:solidFill>
                  <a:latin typeface="微软雅黑" panose="020B0503020204020204" pitchFamily="34" charset="-122"/>
                  <a:ea typeface="微软雅黑" panose="020B0503020204020204" pitchFamily="34" charset="-122"/>
                </a:rPr>
                <a:t>音乐直发器</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nvGrpSpPr>
          <p:cNvPr id="67" name="组合 66"/>
          <p:cNvGrpSpPr/>
          <p:nvPr/>
        </p:nvGrpSpPr>
        <p:grpSpPr>
          <a:xfrm>
            <a:off x="4985093" y="3466283"/>
            <a:ext cx="2475336" cy="1977105"/>
            <a:chOff x="4987688" y="3467088"/>
            <a:chExt cx="2396347" cy="1978135"/>
          </a:xfrm>
          <a:solidFill>
            <a:srgbClr val="8F0014"/>
          </a:solidFill>
        </p:grpSpPr>
        <p:sp>
          <p:nvSpPr>
            <p:cNvPr id="68" name="Rectangle 6"/>
            <p:cNvSpPr>
              <a:spLocks noChangeAspect="1"/>
            </p:cNvSpPr>
            <p:nvPr/>
          </p:nvSpPr>
          <p:spPr>
            <a:xfrm>
              <a:off x="4987688" y="3467088"/>
              <a:ext cx="2321692" cy="19781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id-ID" sz="2400">
                <a:solidFill>
                  <a:schemeClr val="bg1">
                    <a:lumMod val="95000"/>
                  </a:schemeClr>
                </a:solidFill>
                <a:latin typeface="微软雅黑" panose="020B0503020204020204" pitchFamily="34" charset="-122"/>
                <a:ea typeface="微软雅黑" panose="020B0503020204020204" pitchFamily="34" charset="-122"/>
              </a:endParaRPr>
            </a:p>
          </p:txBody>
        </p:sp>
        <p:sp>
          <p:nvSpPr>
            <p:cNvPr id="69" name="TextBox 14"/>
            <p:cNvSpPr txBox="1"/>
            <p:nvPr/>
          </p:nvSpPr>
          <p:spPr>
            <a:xfrm>
              <a:off x="5428157" y="3765605"/>
              <a:ext cx="1955878" cy="337361"/>
            </a:xfrm>
            <a:prstGeom prst="rect">
              <a:avLst/>
            </a:prstGeom>
            <a:grpFill/>
          </p:spPr>
          <p:txBody>
            <a:bodyPr wrap="square" rtlCol="0">
              <a:spAutoFit/>
            </a:bodyPr>
            <a:lstStyle/>
            <a:p>
              <a:r>
                <a:rPr lang="zh-CN" altLang="en-US" sz="1600" dirty="0">
                  <a:solidFill>
                    <a:schemeClr val="bg1">
                      <a:lumMod val="95000"/>
                    </a:schemeClr>
                  </a:solidFill>
                  <a:latin typeface="微软雅黑" panose="020B0503020204020204" pitchFamily="34" charset="-122"/>
                  <a:ea typeface="微软雅黑" panose="020B0503020204020204" pitchFamily="34" charset="-122"/>
                </a:rPr>
                <a:t>高科技微波牙刷</a:t>
              </a:r>
              <a:endParaRPr lang="zh-CN" altLang="en-US" sz="1600" dirty="0">
                <a:solidFill>
                  <a:schemeClr val="bg1">
                    <a:lumMod val="95000"/>
                  </a:schemeClr>
                </a:solidFill>
                <a:latin typeface="微软雅黑" panose="020B0503020204020204" pitchFamily="34" charset="-122"/>
                <a:ea typeface="微软雅黑" panose="020B0503020204020204" pitchFamily="34" charset="-122"/>
              </a:endParaRPr>
            </a:p>
          </p:txBody>
        </p:sp>
      </p:grpSp>
      <p:grpSp>
        <p:nvGrpSpPr>
          <p:cNvPr id="71" name="组合 70"/>
          <p:cNvGrpSpPr/>
          <p:nvPr/>
        </p:nvGrpSpPr>
        <p:grpSpPr>
          <a:xfrm>
            <a:off x="2446655" y="1487170"/>
            <a:ext cx="2538095" cy="2004060"/>
            <a:chOff x="2541363" y="1487257"/>
            <a:chExt cx="2373117" cy="1978135"/>
          </a:xfrm>
          <a:solidFill>
            <a:srgbClr val="8F0014"/>
          </a:solidFill>
        </p:grpSpPr>
        <p:sp>
          <p:nvSpPr>
            <p:cNvPr id="72" name="Rectangle 5"/>
            <p:cNvSpPr>
              <a:spLocks noChangeAspect="1"/>
            </p:cNvSpPr>
            <p:nvPr/>
          </p:nvSpPr>
          <p:spPr>
            <a:xfrm>
              <a:off x="2541363" y="1487257"/>
              <a:ext cx="2373117" cy="19781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id-ID" sz="2400">
                <a:solidFill>
                  <a:schemeClr val="bg1">
                    <a:lumMod val="95000"/>
                  </a:schemeClr>
                </a:solidFill>
                <a:latin typeface="微软雅黑" panose="020B0503020204020204" pitchFamily="34" charset="-122"/>
                <a:ea typeface="微软雅黑" panose="020B0503020204020204" pitchFamily="34" charset="-122"/>
              </a:endParaRPr>
            </a:p>
          </p:txBody>
        </p:sp>
        <p:sp>
          <p:nvSpPr>
            <p:cNvPr id="73" name="TextBox 30"/>
            <p:cNvSpPr txBox="1"/>
            <p:nvPr/>
          </p:nvSpPr>
          <p:spPr>
            <a:xfrm>
              <a:off x="2988153" y="1796128"/>
              <a:ext cx="1416509" cy="332823"/>
            </a:xfrm>
            <a:prstGeom prst="rect">
              <a:avLst/>
            </a:prstGeom>
            <a:grpFill/>
          </p:spPr>
          <p:txBody>
            <a:bodyPr wrap="square" rtlCol="0">
              <a:spAutoFit/>
            </a:bodyPr>
            <a:lstStyle/>
            <a:p>
              <a:r>
                <a:rPr lang="zh-CN" altLang="en-US" sz="1600" dirty="0">
                  <a:solidFill>
                    <a:schemeClr val="bg1">
                      <a:lumMod val="95000"/>
                    </a:schemeClr>
                  </a:solidFill>
                  <a:latin typeface="微软雅黑" panose="020B0503020204020204" pitchFamily="34" charset="-122"/>
                  <a:ea typeface="微软雅黑" panose="020B0503020204020204" pitchFamily="34" charset="-122"/>
                </a:rPr>
                <a:t>沙龙级电吹风</a:t>
              </a:r>
              <a:endParaRPr lang="zh-CN" altLang="en-US" sz="1600" dirty="0">
                <a:solidFill>
                  <a:schemeClr val="bg1">
                    <a:lumMod val="95000"/>
                  </a:schemeClr>
                </a:solidFill>
                <a:latin typeface="微软雅黑" panose="020B0503020204020204" pitchFamily="34" charset="-122"/>
                <a:ea typeface="微软雅黑" panose="020B0503020204020204" pitchFamily="34" charset="-122"/>
              </a:endParaRPr>
            </a:p>
          </p:txBody>
        </p:sp>
      </p:grpSp>
      <p:pic>
        <p:nvPicPr>
          <p:cNvPr id="2" name="图片 1" descr="O1CN01299ZVL1SKT3L8ywO1_!!2208852752228"/>
          <p:cNvPicPr>
            <a:picLocks noChangeAspect="1"/>
          </p:cNvPicPr>
          <p:nvPr/>
        </p:nvPicPr>
        <p:blipFill>
          <a:blip r:embed="rId1"/>
          <a:srcRect l="8765" t="34339" b="7833"/>
          <a:stretch>
            <a:fillRect/>
          </a:stretch>
        </p:blipFill>
        <p:spPr>
          <a:xfrm>
            <a:off x="3175" y="1487170"/>
            <a:ext cx="2443480" cy="2020570"/>
          </a:xfrm>
          <a:prstGeom prst="rect">
            <a:avLst/>
          </a:prstGeom>
        </p:spPr>
      </p:pic>
      <p:pic>
        <p:nvPicPr>
          <p:cNvPr id="4" name="图片 3" descr="O1CN01vbEdFy1SKT3EZVxvE_!!2208852752228"/>
          <p:cNvPicPr>
            <a:picLocks noChangeAspect="1"/>
          </p:cNvPicPr>
          <p:nvPr/>
        </p:nvPicPr>
        <p:blipFill>
          <a:blip r:embed="rId2"/>
          <a:srcRect l="4904" t="29643"/>
          <a:stretch>
            <a:fillRect/>
          </a:stretch>
        </p:blipFill>
        <p:spPr>
          <a:xfrm>
            <a:off x="4984750" y="1487805"/>
            <a:ext cx="2399030" cy="2002790"/>
          </a:xfrm>
          <a:prstGeom prst="rect">
            <a:avLst/>
          </a:prstGeom>
        </p:spPr>
      </p:pic>
      <p:pic>
        <p:nvPicPr>
          <p:cNvPr id="6" name="图片 5" descr="O1CN01HdjSKn1SKT3HHauRL_!!2208852752228"/>
          <p:cNvPicPr>
            <a:picLocks noChangeAspect="1"/>
          </p:cNvPicPr>
          <p:nvPr/>
        </p:nvPicPr>
        <p:blipFill>
          <a:blip r:embed="rId3"/>
          <a:srcRect t="25905"/>
          <a:stretch>
            <a:fillRect/>
          </a:stretch>
        </p:blipFill>
        <p:spPr>
          <a:xfrm>
            <a:off x="9905365" y="1487805"/>
            <a:ext cx="2284730" cy="1977390"/>
          </a:xfrm>
          <a:prstGeom prst="rect">
            <a:avLst/>
          </a:prstGeom>
        </p:spPr>
      </p:pic>
      <p:pic>
        <p:nvPicPr>
          <p:cNvPr id="8" name="图片 7" descr="O1CN01A46fyQ1SKT3E33wfq_!!2208852752228"/>
          <p:cNvPicPr>
            <a:picLocks noChangeAspect="1"/>
          </p:cNvPicPr>
          <p:nvPr/>
        </p:nvPicPr>
        <p:blipFill>
          <a:blip r:embed="rId4"/>
          <a:srcRect l="9328" t="26837" r="6792" b="38430"/>
          <a:stretch>
            <a:fillRect/>
          </a:stretch>
        </p:blipFill>
        <p:spPr>
          <a:xfrm>
            <a:off x="2446655" y="3491230"/>
            <a:ext cx="2537460" cy="1953260"/>
          </a:xfrm>
          <a:prstGeom prst="rect">
            <a:avLst/>
          </a:prstGeom>
        </p:spPr>
      </p:pic>
      <p:pic>
        <p:nvPicPr>
          <p:cNvPr id="11" name="图片 10" descr="TB1RdgSFFXXXXc9XXXXCHSx9XXX_034801.jpg_430x430q90"/>
          <p:cNvPicPr>
            <a:picLocks noChangeAspect="1"/>
          </p:cNvPicPr>
          <p:nvPr/>
        </p:nvPicPr>
        <p:blipFill>
          <a:blip r:embed="rId5"/>
          <a:srcRect t="7158" b="6686"/>
          <a:stretch>
            <a:fillRect/>
          </a:stretch>
        </p:blipFill>
        <p:spPr>
          <a:xfrm>
            <a:off x="7383780" y="3491230"/>
            <a:ext cx="2510790" cy="1952625"/>
          </a:xfrm>
          <a:prstGeom prst="rect">
            <a:avLst/>
          </a:prstGeom>
        </p:spPr>
      </p:pic>
      <p:pic>
        <p:nvPicPr>
          <p:cNvPr id="3" name="图片 2" descr="F&amp;D"/>
          <p:cNvPicPr>
            <a:picLocks noChangeAspect="1"/>
          </p:cNvPicPr>
          <p:nvPr/>
        </p:nvPicPr>
        <p:blipFill>
          <a:blip r:embed="rId6"/>
          <a:stretch>
            <a:fillRect/>
          </a:stretch>
        </p:blipFill>
        <p:spPr>
          <a:xfrm>
            <a:off x="11029950" y="22860"/>
            <a:ext cx="1184910" cy="285115"/>
          </a:xfrm>
          <a:prstGeom prst="rect">
            <a:avLst/>
          </a:prstGeom>
        </p:spPr>
      </p:pic>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标题 1"/>
          <p:cNvSpPr txBox="1"/>
          <p:nvPr/>
        </p:nvSpPr>
        <p:spPr bwMode="auto">
          <a:xfrm>
            <a:off x="387630" y="142769"/>
            <a:ext cx="7605750" cy="433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700" b="1" dirty="0">
                <a:solidFill>
                  <a:srgbClr val="000000"/>
                </a:solidFill>
                <a:latin typeface="微软雅黑" panose="020B0503020204020204" pitchFamily="34" charset="-122"/>
                <a:ea typeface="微软雅黑" panose="020B0503020204020204" pitchFamily="34" charset="-122"/>
              </a:rPr>
              <a:t>关于我们</a:t>
            </a:r>
            <a:r>
              <a:rPr lang="en-US" altLang="zh-CN" sz="2700" b="1" dirty="0">
                <a:solidFill>
                  <a:srgbClr val="000000"/>
                </a:solidFill>
                <a:latin typeface="微软雅黑" panose="020B0503020204020204" pitchFamily="34" charset="-122"/>
                <a:ea typeface="微软雅黑" panose="020B0503020204020204" pitchFamily="34" charset="-122"/>
              </a:rPr>
              <a:t>—</a:t>
            </a:r>
            <a:r>
              <a:rPr lang="zh-CN" altLang="en-US" sz="2700" b="1" dirty="0">
                <a:solidFill>
                  <a:srgbClr val="000000"/>
                </a:solidFill>
                <a:latin typeface="微软雅黑" panose="020B0503020204020204" pitchFamily="34" charset="-122"/>
                <a:ea typeface="微软雅黑" panose="020B0503020204020204" pitchFamily="34" charset="-122"/>
              </a:rPr>
              <a:t>智能穿戴产品</a:t>
            </a:r>
            <a:endParaRPr lang="zh-CN" altLang="en-US" sz="2700" b="1" dirty="0">
              <a:solidFill>
                <a:srgbClr val="000000"/>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804711" y="4777824"/>
            <a:ext cx="2343812" cy="338554"/>
          </a:xfrm>
          <a:prstGeom prst="rect">
            <a:avLst/>
          </a:prstGeom>
          <a:noFill/>
          <a:effectLst/>
        </p:spPr>
        <p:txBody>
          <a:bodyPr wrap="square" rtlCol="0">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音频事业部</a:t>
            </a:r>
            <a:endParaRPr lang="zh-CN" altLang="en-US" sz="1600" dirty="0">
              <a:solidFill>
                <a:schemeClr val="bg1"/>
              </a:solidFill>
              <a:latin typeface="微软雅黑" panose="020B0503020204020204" pitchFamily="34" charset="-122"/>
              <a:ea typeface="微软雅黑" panose="020B0503020204020204" pitchFamily="34" charset="-122"/>
            </a:endParaRPr>
          </a:p>
        </p:txBody>
      </p:sp>
      <p:pic>
        <p:nvPicPr>
          <p:cNvPr id="96" name="图片 95"/>
          <p:cNvPicPr>
            <a:picLocks noChangeAspect="1"/>
          </p:cNvPicPr>
          <p:nvPr/>
        </p:nvPicPr>
        <p:blipFill>
          <a:blip r:embed="rId1" cstate="email"/>
          <a:srcRect/>
          <a:stretch>
            <a:fillRect/>
          </a:stretch>
        </p:blipFill>
        <p:spPr bwMode="auto">
          <a:xfrm>
            <a:off x="2452998" y="1840219"/>
            <a:ext cx="709652" cy="927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 name="图片 96"/>
          <p:cNvPicPr>
            <a:picLocks noChangeAspect="1"/>
          </p:cNvPicPr>
          <p:nvPr/>
        </p:nvPicPr>
        <p:blipFill>
          <a:blip r:embed="rId2" cstate="email"/>
          <a:srcRect/>
          <a:stretch>
            <a:fillRect/>
          </a:stretch>
        </p:blipFill>
        <p:spPr bwMode="auto">
          <a:xfrm>
            <a:off x="3418984" y="1932929"/>
            <a:ext cx="784325" cy="85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 name="图片 97"/>
          <p:cNvPicPr>
            <a:picLocks noChangeAspect="1"/>
          </p:cNvPicPr>
          <p:nvPr/>
        </p:nvPicPr>
        <p:blipFill>
          <a:blip r:embed="rId3" cstate="email"/>
          <a:srcRect/>
          <a:stretch>
            <a:fillRect/>
          </a:stretch>
        </p:blipFill>
        <p:spPr bwMode="auto">
          <a:xfrm>
            <a:off x="1512788" y="1867524"/>
            <a:ext cx="673056" cy="1012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图片 98"/>
          <p:cNvPicPr>
            <a:picLocks noChangeAspect="1"/>
          </p:cNvPicPr>
          <p:nvPr/>
        </p:nvPicPr>
        <p:blipFill rotWithShape="1">
          <a:blip r:embed="rId4" cstate="email"/>
          <a:srcRect/>
          <a:stretch>
            <a:fillRect/>
          </a:stretch>
        </p:blipFill>
        <p:spPr>
          <a:xfrm>
            <a:off x="9861475" y="1633247"/>
            <a:ext cx="1080770" cy="1376045"/>
          </a:xfrm>
          <a:prstGeom prst="rect">
            <a:avLst/>
          </a:prstGeom>
        </p:spPr>
      </p:pic>
      <p:pic>
        <p:nvPicPr>
          <p:cNvPr id="100" name="图片 99"/>
          <p:cNvPicPr>
            <a:picLocks noChangeAspect="1"/>
          </p:cNvPicPr>
          <p:nvPr/>
        </p:nvPicPr>
        <p:blipFill>
          <a:blip r:embed="rId5" cstate="email"/>
          <a:stretch>
            <a:fillRect/>
          </a:stretch>
        </p:blipFill>
        <p:spPr>
          <a:xfrm>
            <a:off x="7715239" y="1764712"/>
            <a:ext cx="1696708" cy="1115734"/>
          </a:xfrm>
          <a:prstGeom prst="rect">
            <a:avLst/>
          </a:prstGeom>
        </p:spPr>
      </p:pic>
      <p:pic>
        <p:nvPicPr>
          <p:cNvPr id="101" name="图片 100"/>
          <p:cNvPicPr>
            <a:picLocks noChangeAspect="1"/>
          </p:cNvPicPr>
          <p:nvPr/>
        </p:nvPicPr>
        <p:blipFill>
          <a:blip r:embed="rId6" cstate="email"/>
          <a:stretch>
            <a:fillRect/>
          </a:stretch>
        </p:blipFill>
        <p:spPr>
          <a:xfrm>
            <a:off x="7549533" y="3199947"/>
            <a:ext cx="1193590" cy="852565"/>
          </a:xfrm>
          <a:prstGeom prst="rect">
            <a:avLst/>
          </a:prstGeom>
        </p:spPr>
      </p:pic>
      <p:sp>
        <p:nvSpPr>
          <p:cNvPr id="102" name="标题 1"/>
          <p:cNvSpPr>
            <a:spLocks noGrp="1"/>
          </p:cNvSpPr>
          <p:nvPr/>
        </p:nvSpPr>
        <p:spPr>
          <a:xfrm>
            <a:off x="6393536" y="2149133"/>
            <a:ext cx="979805" cy="39497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800" b="1" kern="1200">
                <a:solidFill>
                  <a:schemeClr val="tx1"/>
                </a:solidFill>
              </a:defRPr>
            </a:lvl1pPr>
          </a:lstStyle>
          <a:p>
            <a:r>
              <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rPr>
              <a:t>Philips</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3" name="标题 1"/>
          <p:cNvSpPr>
            <a:spLocks noGrp="1"/>
          </p:cNvSpPr>
          <p:nvPr/>
        </p:nvSpPr>
        <p:spPr>
          <a:xfrm>
            <a:off x="6393536" y="3388604"/>
            <a:ext cx="753110" cy="39497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800" b="1" kern="1200">
                <a:solidFill>
                  <a:schemeClr val="tx1"/>
                </a:solidFill>
              </a:defRPr>
            </a:lvl1pPr>
          </a:lstStyle>
          <a:p>
            <a:r>
              <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rPr>
              <a:t>ZET</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4" name="标题 1"/>
          <p:cNvSpPr>
            <a:spLocks noGrp="1"/>
          </p:cNvSpPr>
          <p:nvPr/>
        </p:nvSpPr>
        <p:spPr>
          <a:xfrm>
            <a:off x="532981" y="2073908"/>
            <a:ext cx="979805" cy="39497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800" b="1" kern="1200">
                <a:solidFill>
                  <a:schemeClr val="tx1"/>
                </a:solidFill>
              </a:defRPr>
            </a:lvl1pPr>
          </a:lstStyle>
          <a:p>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华为</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5" name="标题 1"/>
          <p:cNvSpPr>
            <a:spLocks noGrp="1"/>
          </p:cNvSpPr>
          <p:nvPr/>
        </p:nvSpPr>
        <p:spPr>
          <a:xfrm>
            <a:off x="532981" y="3386676"/>
            <a:ext cx="979805" cy="39497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800" b="1" kern="1200">
                <a:solidFill>
                  <a:schemeClr val="tx1"/>
                </a:solidFill>
              </a:defRPr>
            </a:lvl1pPr>
          </a:lstStyle>
          <a:p>
            <a:r>
              <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rPr>
              <a:t>OT</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6" name="标题 1"/>
          <p:cNvSpPr>
            <a:spLocks noGrp="1"/>
          </p:cNvSpPr>
          <p:nvPr/>
        </p:nvSpPr>
        <p:spPr>
          <a:xfrm>
            <a:off x="3027327" y="3385704"/>
            <a:ext cx="979805" cy="39497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800" b="1" kern="1200">
                <a:solidFill>
                  <a:schemeClr val="tx1"/>
                </a:solidFill>
              </a:defRPr>
            </a:lvl1pPr>
          </a:lstStyle>
          <a:p>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rPr>
              <a:t>迪卡侬</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7" name="标题 1"/>
          <p:cNvSpPr>
            <a:spLocks noGrp="1"/>
          </p:cNvSpPr>
          <p:nvPr/>
        </p:nvSpPr>
        <p:spPr>
          <a:xfrm>
            <a:off x="532981" y="4651381"/>
            <a:ext cx="979805" cy="39497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800" b="1" kern="1200">
                <a:solidFill>
                  <a:schemeClr val="tx1"/>
                </a:solidFill>
              </a:defRPr>
            </a:lvl1pPr>
          </a:lstStyle>
          <a:p>
            <a:r>
              <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rPr>
              <a:t>KEEP</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8" name="标题 1"/>
          <p:cNvSpPr>
            <a:spLocks noGrp="1"/>
          </p:cNvSpPr>
          <p:nvPr/>
        </p:nvSpPr>
        <p:spPr>
          <a:xfrm>
            <a:off x="8925739" y="3385704"/>
            <a:ext cx="1122783" cy="41592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2800" b="1" kern="1200">
                <a:solidFill>
                  <a:schemeClr val="tx1"/>
                </a:solidFill>
              </a:defRPr>
            </a:lvl1pPr>
          </a:lstStyle>
          <a:p>
            <a:pPr algn="ctr"/>
            <a:r>
              <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rPr>
              <a:t>Feetme</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9" name="标题 1"/>
          <p:cNvSpPr>
            <a:spLocks noGrp="1"/>
          </p:cNvSpPr>
          <p:nvPr/>
        </p:nvSpPr>
        <p:spPr>
          <a:xfrm>
            <a:off x="6393536" y="4630426"/>
            <a:ext cx="966470" cy="41592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800" b="1" kern="1200">
                <a:solidFill>
                  <a:schemeClr val="tx1"/>
                </a:solidFill>
              </a:defRPr>
            </a:lvl1pPr>
          </a:lstStyle>
          <a:p>
            <a:r>
              <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rPr>
              <a:t>Aktiia</a:t>
            </a:r>
            <a:endPar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10" name="标题 1"/>
          <p:cNvSpPr>
            <a:spLocks noGrp="1"/>
          </p:cNvSpPr>
          <p:nvPr/>
        </p:nvSpPr>
        <p:spPr>
          <a:xfrm>
            <a:off x="8925739" y="4630426"/>
            <a:ext cx="1184959" cy="41592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2800" b="1" kern="1200">
                <a:solidFill>
                  <a:schemeClr val="tx1"/>
                </a:solidFill>
              </a:defRPr>
            </a:lvl1pPr>
          </a:lstStyle>
          <a:p>
            <a:pPr algn="ctr"/>
            <a:r>
              <a:rPr lang="en-US" sz="1000" dirty="0">
                <a:solidFill>
                  <a:schemeClr val="tx1">
                    <a:lumMod val="75000"/>
                    <a:lumOff val="25000"/>
                  </a:schemeClr>
                </a:solidFill>
                <a:latin typeface="微软雅黑" panose="020B0503020204020204" pitchFamily="34" charset="-122"/>
                <a:ea typeface="微软雅黑" panose="020B0503020204020204" pitchFamily="34" charset="-122"/>
              </a:rPr>
              <a:t>Vivante</a:t>
            </a:r>
            <a:endParaRPr 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11" name="标题 1"/>
          <p:cNvSpPr>
            <a:spLocks noGrp="1"/>
          </p:cNvSpPr>
          <p:nvPr/>
        </p:nvSpPr>
        <p:spPr>
          <a:xfrm>
            <a:off x="2867568" y="4623035"/>
            <a:ext cx="966470" cy="41592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800" b="1" kern="1200">
                <a:solidFill>
                  <a:schemeClr val="tx1"/>
                </a:solidFill>
              </a:defRPr>
            </a:lvl1pPr>
          </a:lstStyle>
          <a:p>
            <a:pPr algn="ctr"/>
            <a:r>
              <a:rPr lang="en-US" sz="1000" dirty="0">
                <a:solidFill>
                  <a:schemeClr val="tx1">
                    <a:lumMod val="75000"/>
                    <a:lumOff val="25000"/>
                  </a:schemeClr>
                </a:solidFill>
                <a:latin typeface="微软雅黑" panose="020B0503020204020204" pitchFamily="34" charset="-122"/>
                <a:ea typeface="微软雅黑" panose="020B0503020204020204" pitchFamily="34" charset="-122"/>
              </a:rPr>
              <a:t>Wahoo</a:t>
            </a:r>
            <a:endParaRPr lang="en-US" sz="10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112" name="图片 111" descr="捕获"/>
          <p:cNvPicPr>
            <a:picLocks noChangeAspect="1"/>
          </p:cNvPicPr>
          <p:nvPr/>
        </p:nvPicPr>
        <p:blipFill>
          <a:blip r:embed="rId7" cstate="email"/>
          <a:stretch>
            <a:fillRect/>
          </a:stretch>
        </p:blipFill>
        <p:spPr>
          <a:xfrm>
            <a:off x="3819087" y="3179658"/>
            <a:ext cx="1277652" cy="898843"/>
          </a:xfrm>
          <a:prstGeom prst="rect">
            <a:avLst/>
          </a:prstGeom>
        </p:spPr>
      </p:pic>
      <p:pic>
        <p:nvPicPr>
          <p:cNvPr id="113" name="图片 112" descr="2"/>
          <p:cNvPicPr>
            <a:picLocks noChangeAspect="1"/>
          </p:cNvPicPr>
          <p:nvPr/>
        </p:nvPicPr>
        <p:blipFill>
          <a:blip r:embed="rId8" cstate="email"/>
          <a:stretch>
            <a:fillRect/>
          </a:stretch>
        </p:blipFill>
        <p:spPr>
          <a:xfrm rot="5400000">
            <a:off x="7565484" y="4481062"/>
            <a:ext cx="1161688" cy="716125"/>
          </a:xfrm>
          <a:prstGeom prst="rect">
            <a:avLst/>
          </a:prstGeom>
        </p:spPr>
      </p:pic>
      <p:pic>
        <p:nvPicPr>
          <p:cNvPr id="114" name="图片 113" descr="3"/>
          <p:cNvPicPr>
            <a:picLocks noChangeAspect="1"/>
          </p:cNvPicPr>
          <p:nvPr/>
        </p:nvPicPr>
        <p:blipFill>
          <a:blip r:embed="rId9" cstate="email"/>
          <a:stretch>
            <a:fillRect/>
          </a:stretch>
        </p:blipFill>
        <p:spPr>
          <a:xfrm>
            <a:off x="10376510" y="3110300"/>
            <a:ext cx="657993" cy="942212"/>
          </a:xfrm>
          <a:prstGeom prst="rect">
            <a:avLst/>
          </a:prstGeom>
        </p:spPr>
      </p:pic>
      <p:pic>
        <p:nvPicPr>
          <p:cNvPr id="115" name="图片 114" descr="4"/>
          <p:cNvPicPr>
            <a:picLocks noChangeAspect="1"/>
          </p:cNvPicPr>
          <p:nvPr/>
        </p:nvPicPr>
        <p:blipFill>
          <a:blip r:embed="rId10" cstate="email"/>
          <a:stretch>
            <a:fillRect/>
          </a:stretch>
        </p:blipFill>
        <p:spPr>
          <a:xfrm>
            <a:off x="4173920" y="4339007"/>
            <a:ext cx="733034" cy="998570"/>
          </a:xfrm>
          <a:prstGeom prst="rect">
            <a:avLst/>
          </a:prstGeom>
        </p:spPr>
      </p:pic>
      <p:cxnSp>
        <p:nvCxnSpPr>
          <p:cNvPr id="116" name="直接连接符 13"/>
          <p:cNvCxnSpPr/>
          <p:nvPr/>
        </p:nvCxnSpPr>
        <p:spPr>
          <a:xfrm flipH="1">
            <a:off x="5967766" y="1205345"/>
            <a:ext cx="26429" cy="4205842"/>
          </a:xfrm>
          <a:prstGeom prst="line">
            <a:avLst/>
          </a:prstGeom>
          <a:ln w="6350">
            <a:solidFill>
              <a:schemeClr val="tx1"/>
            </a:solidFill>
            <a:prstDash val="dash"/>
          </a:ln>
        </p:spPr>
        <p:style>
          <a:lnRef idx="3">
            <a:schemeClr val="accent5"/>
          </a:lnRef>
          <a:fillRef idx="0">
            <a:schemeClr val="accent5"/>
          </a:fillRef>
          <a:effectRef idx="2">
            <a:schemeClr val="accent5"/>
          </a:effectRef>
          <a:fontRef idx="minor">
            <a:schemeClr val="tx1"/>
          </a:fontRef>
        </p:style>
      </p:cxnSp>
      <p:pic>
        <p:nvPicPr>
          <p:cNvPr id="117" name="图片 116"/>
          <p:cNvPicPr>
            <a:picLocks noChangeAspect="1"/>
          </p:cNvPicPr>
          <p:nvPr/>
        </p:nvPicPr>
        <p:blipFill>
          <a:blip r:embed="rId11" cstate="email"/>
          <a:stretch>
            <a:fillRect/>
          </a:stretch>
        </p:blipFill>
        <p:spPr>
          <a:xfrm>
            <a:off x="1402338" y="3109798"/>
            <a:ext cx="902208" cy="1030224"/>
          </a:xfrm>
          <a:prstGeom prst="rect">
            <a:avLst/>
          </a:prstGeom>
        </p:spPr>
      </p:pic>
      <p:pic>
        <p:nvPicPr>
          <p:cNvPr id="118" name="图片 117"/>
          <p:cNvPicPr>
            <a:picLocks noChangeAspect="1"/>
          </p:cNvPicPr>
          <p:nvPr/>
        </p:nvPicPr>
        <p:blipFill>
          <a:blip r:embed="rId12" cstate="email"/>
          <a:stretch>
            <a:fillRect/>
          </a:stretch>
        </p:blipFill>
        <p:spPr>
          <a:xfrm>
            <a:off x="10280938" y="3947635"/>
            <a:ext cx="832817" cy="1626726"/>
          </a:xfrm>
          <a:prstGeom prst="rect">
            <a:avLst/>
          </a:prstGeom>
        </p:spPr>
      </p:pic>
      <p:cxnSp>
        <p:nvCxnSpPr>
          <p:cNvPr id="119" name="直接连接符 22"/>
          <p:cNvCxnSpPr>
            <a:stCxn id="120" idx="2"/>
          </p:cNvCxnSpPr>
          <p:nvPr/>
        </p:nvCxnSpPr>
        <p:spPr>
          <a:xfrm flipV="1">
            <a:off x="916075" y="5562824"/>
            <a:ext cx="10656570" cy="635"/>
          </a:xfrm>
          <a:prstGeom prst="line">
            <a:avLst/>
          </a:prstGeom>
          <a:ln w="19050">
            <a:solidFill>
              <a:srgbClr val="404040"/>
            </a:solidFill>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120" name="椭圆 119"/>
          <p:cNvSpPr/>
          <p:nvPr/>
        </p:nvSpPr>
        <p:spPr>
          <a:xfrm>
            <a:off x="916075" y="5510754"/>
            <a:ext cx="104775" cy="104775"/>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椭圆 120"/>
          <p:cNvSpPr/>
          <p:nvPr/>
        </p:nvSpPr>
        <p:spPr>
          <a:xfrm>
            <a:off x="2144512" y="5510754"/>
            <a:ext cx="104775" cy="104775"/>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椭圆 121"/>
          <p:cNvSpPr/>
          <p:nvPr/>
        </p:nvSpPr>
        <p:spPr>
          <a:xfrm>
            <a:off x="3372949" y="5510754"/>
            <a:ext cx="104775" cy="104775"/>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椭圆 122"/>
          <p:cNvSpPr/>
          <p:nvPr/>
        </p:nvSpPr>
        <p:spPr>
          <a:xfrm>
            <a:off x="4388949" y="5510754"/>
            <a:ext cx="104775" cy="104775"/>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椭圆 123"/>
          <p:cNvSpPr/>
          <p:nvPr/>
        </p:nvSpPr>
        <p:spPr>
          <a:xfrm>
            <a:off x="5903712" y="5510754"/>
            <a:ext cx="104775" cy="104775"/>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椭圆 124"/>
          <p:cNvSpPr/>
          <p:nvPr/>
        </p:nvSpPr>
        <p:spPr>
          <a:xfrm>
            <a:off x="7270694" y="5510754"/>
            <a:ext cx="104775" cy="104775"/>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6" name="椭圆 125"/>
          <p:cNvSpPr/>
          <p:nvPr/>
        </p:nvSpPr>
        <p:spPr>
          <a:xfrm>
            <a:off x="8388294" y="5510754"/>
            <a:ext cx="104775" cy="104775"/>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椭圆 126"/>
          <p:cNvSpPr/>
          <p:nvPr/>
        </p:nvSpPr>
        <p:spPr>
          <a:xfrm>
            <a:off x="10087785" y="5510754"/>
            <a:ext cx="104775" cy="104775"/>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等腰三角形 92"/>
          <p:cNvSpPr/>
          <p:nvPr/>
        </p:nvSpPr>
        <p:spPr>
          <a:xfrm rot="5400000">
            <a:off x="11509375" y="5474876"/>
            <a:ext cx="175895" cy="175895"/>
          </a:xfrm>
          <a:prstGeom prst="triangl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9" name="直接连接符 13"/>
          <p:cNvCxnSpPr/>
          <p:nvPr/>
        </p:nvCxnSpPr>
        <p:spPr>
          <a:xfrm flipV="1">
            <a:off x="1402338" y="2943805"/>
            <a:ext cx="4166087" cy="34317"/>
          </a:xfrm>
          <a:prstGeom prst="line">
            <a:avLst/>
          </a:prstGeom>
          <a:ln w="6350">
            <a:solidFill>
              <a:schemeClr val="tx1"/>
            </a:solidFill>
            <a:prstDash val="dash"/>
          </a:ln>
        </p:spPr>
        <p:style>
          <a:lnRef idx="3">
            <a:schemeClr val="accent5"/>
          </a:lnRef>
          <a:fillRef idx="0">
            <a:schemeClr val="accent5"/>
          </a:fillRef>
          <a:effectRef idx="2">
            <a:schemeClr val="accent5"/>
          </a:effectRef>
          <a:fontRef idx="minor">
            <a:schemeClr val="tx1"/>
          </a:fontRef>
        </p:style>
      </p:cxnSp>
      <p:cxnSp>
        <p:nvCxnSpPr>
          <p:cNvPr id="130" name="直接连接符 13"/>
          <p:cNvCxnSpPr/>
          <p:nvPr/>
        </p:nvCxnSpPr>
        <p:spPr>
          <a:xfrm flipV="1">
            <a:off x="7572229" y="2965929"/>
            <a:ext cx="3613007" cy="12193"/>
          </a:xfrm>
          <a:prstGeom prst="line">
            <a:avLst/>
          </a:prstGeom>
          <a:ln w="6350">
            <a:solidFill>
              <a:schemeClr val="tx1"/>
            </a:solidFill>
            <a:prstDash val="dash"/>
          </a:ln>
        </p:spPr>
        <p:style>
          <a:lnRef idx="3">
            <a:schemeClr val="accent5"/>
          </a:lnRef>
          <a:fillRef idx="0">
            <a:schemeClr val="accent5"/>
          </a:fillRef>
          <a:effectRef idx="2">
            <a:schemeClr val="accent5"/>
          </a:effectRef>
          <a:fontRef idx="minor">
            <a:schemeClr val="tx1"/>
          </a:fontRef>
        </p:style>
      </p:cxnSp>
      <p:sp>
        <p:nvSpPr>
          <p:cNvPr id="131" name="矩形 130"/>
          <p:cNvSpPr/>
          <p:nvPr/>
        </p:nvSpPr>
        <p:spPr>
          <a:xfrm>
            <a:off x="1402080" y="4439285"/>
            <a:ext cx="1000760" cy="97155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B3</a:t>
            </a:r>
            <a:endParaRPr lang="en-US" altLang="zh-CN"/>
          </a:p>
        </p:txBody>
      </p:sp>
      <p:pic>
        <p:nvPicPr>
          <p:cNvPr id="132" name="Picture 2"/>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24757" t="7822" r="24356" b="7546"/>
          <a:stretch>
            <a:fillRect/>
          </a:stretch>
        </p:blipFill>
        <p:spPr bwMode="auto">
          <a:xfrm>
            <a:off x="4602650" y="1825574"/>
            <a:ext cx="582694" cy="969088"/>
          </a:xfrm>
          <a:prstGeom prst="rect">
            <a:avLst/>
          </a:prstGeom>
          <a:noFill/>
          <a:extLst>
            <a:ext uri="{909E8E84-426E-40DD-AFC4-6F175D3DCCD1}">
              <a14:hiddenFill xmlns:a14="http://schemas.microsoft.com/office/drawing/2010/main">
                <a:solidFill>
                  <a:srgbClr val="FFFFFF"/>
                </a:solidFill>
              </a14:hiddenFill>
            </a:ext>
          </a:extLst>
        </p:spPr>
      </p:pic>
      <p:sp>
        <p:nvSpPr>
          <p:cNvPr id="133" name="文本框 132"/>
          <p:cNvSpPr txBox="1"/>
          <p:nvPr/>
        </p:nvSpPr>
        <p:spPr>
          <a:xfrm>
            <a:off x="2936240" y="1205230"/>
            <a:ext cx="1097280" cy="368300"/>
          </a:xfrm>
          <a:prstGeom prst="rect">
            <a:avLst/>
          </a:prstGeom>
          <a:noFill/>
        </p:spPr>
        <p:txBody>
          <a:bodyPr wrap="none" rtlCol="0" anchor="t">
            <a:spAutoFit/>
          </a:bodyPr>
          <a:lstStyle/>
          <a:p>
            <a:r>
              <a:rPr lang="zh-CN" dirty="0">
                <a:latin typeface="微软雅黑" panose="020B0503020204020204" pitchFamily="34" charset="-122"/>
                <a:ea typeface="微软雅黑" panose="020B0503020204020204" pitchFamily="34" charset="-122"/>
                <a:sym typeface="+mn-ea"/>
              </a:rPr>
              <a:t>智能产品</a:t>
            </a:r>
            <a:endParaRPr lang="zh-CN" altLang="en-US"/>
          </a:p>
        </p:txBody>
      </p:sp>
      <p:sp>
        <p:nvSpPr>
          <p:cNvPr id="134" name="文本框 133"/>
          <p:cNvSpPr txBox="1"/>
          <p:nvPr/>
        </p:nvSpPr>
        <p:spPr>
          <a:xfrm>
            <a:off x="8209280" y="1205230"/>
            <a:ext cx="1097280" cy="368300"/>
          </a:xfrm>
          <a:prstGeom prst="rect">
            <a:avLst/>
          </a:prstGeom>
          <a:noFill/>
        </p:spPr>
        <p:txBody>
          <a:bodyPr wrap="none" rtlCol="0" anchor="t">
            <a:spAutoFit/>
          </a:bodyPr>
          <a:lstStyle/>
          <a:p>
            <a:r>
              <a:rPr lang="zh-CN" altLang="en-US" dirty="0">
                <a:latin typeface="微软雅黑" panose="020B0503020204020204" pitchFamily="34" charset="-122"/>
                <a:ea typeface="微软雅黑" panose="020B0503020204020204" pitchFamily="34" charset="-122"/>
                <a:sym typeface="+mn-ea"/>
              </a:rPr>
              <a:t>医疗产品</a:t>
            </a:r>
            <a:endParaRPr lang="zh-CN" altLang="en-US"/>
          </a:p>
        </p:txBody>
      </p:sp>
      <p:pic>
        <p:nvPicPr>
          <p:cNvPr id="135" name="图片 134" descr="F&amp;D"/>
          <p:cNvPicPr>
            <a:picLocks noChangeAspect="1"/>
          </p:cNvPicPr>
          <p:nvPr/>
        </p:nvPicPr>
        <p:blipFill>
          <a:blip r:embed="rId14"/>
          <a:stretch>
            <a:fillRect/>
          </a:stretch>
        </p:blipFill>
        <p:spPr>
          <a:xfrm>
            <a:off x="11029950" y="22860"/>
            <a:ext cx="1184910" cy="285115"/>
          </a:xfrm>
          <a:prstGeom prst="rect">
            <a:avLst/>
          </a:prstGeom>
        </p:spPr>
      </p:pic>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标题 1"/>
          <p:cNvSpPr txBox="1"/>
          <p:nvPr/>
        </p:nvSpPr>
        <p:spPr bwMode="auto">
          <a:xfrm>
            <a:off x="280" y="209444"/>
            <a:ext cx="7605750" cy="433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700" b="1" dirty="0">
                <a:solidFill>
                  <a:srgbClr val="000000"/>
                </a:solidFill>
                <a:latin typeface="微软雅黑" panose="020B0503020204020204" pitchFamily="34" charset="-122"/>
                <a:ea typeface="微软雅黑" panose="020B0503020204020204" pitchFamily="34" charset="-122"/>
              </a:rPr>
              <a:t>关于我们</a:t>
            </a:r>
            <a:r>
              <a:rPr lang="en-US" altLang="zh-CN" sz="2700" b="1" dirty="0">
                <a:solidFill>
                  <a:srgbClr val="000000"/>
                </a:solidFill>
                <a:latin typeface="微软雅黑" panose="020B0503020204020204" pitchFamily="34" charset="-122"/>
                <a:ea typeface="微软雅黑" panose="020B0503020204020204" pitchFamily="34" charset="-122"/>
              </a:rPr>
              <a:t>—</a:t>
            </a:r>
            <a:r>
              <a:rPr lang="zh-CN" altLang="en-US" sz="2700" b="1" dirty="0">
                <a:solidFill>
                  <a:srgbClr val="000000"/>
                </a:solidFill>
                <a:latin typeface="微软雅黑" panose="020B0503020204020204" pitchFamily="34" charset="-122"/>
                <a:ea typeface="微软雅黑" panose="020B0503020204020204" pitchFamily="34" charset="-122"/>
              </a:rPr>
              <a:t>智能穿戴产品发展</a:t>
            </a:r>
            <a:endParaRPr lang="zh-CN" altLang="en-US" sz="2700" b="1" dirty="0">
              <a:solidFill>
                <a:srgbClr val="000000"/>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804711" y="4777824"/>
            <a:ext cx="2343812" cy="338554"/>
          </a:xfrm>
          <a:prstGeom prst="rect">
            <a:avLst/>
          </a:prstGeom>
          <a:noFill/>
          <a:effectLst/>
        </p:spPr>
        <p:txBody>
          <a:bodyPr wrap="square" rtlCol="0">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音频事业部</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28" name="文本框 24"/>
          <p:cNvSpPr txBox="1"/>
          <p:nvPr/>
        </p:nvSpPr>
        <p:spPr>
          <a:xfrm>
            <a:off x="3558291" y="2239593"/>
            <a:ext cx="2343812" cy="338554"/>
          </a:xfrm>
          <a:prstGeom prst="rect">
            <a:avLst/>
          </a:prstGeom>
          <a:noFill/>
          <a:effectLst/>
        </p:spPr>
        <p:txBody>
          <a:bodyPr wrap="square" rtlCol="0">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美发电器事业部</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30" name="文本框 24"/>
          <p:cNvSpPr txBox="1"/>
          <p:nvPr/>
        </p:nvSpPr>
        <p:spPr>
          <a:xfrm>
            <a:off x="9043475" y="2239593"/>
            <a:ext cx="2343812" cy="338554"/>
          </a:xfrm>
          <a:prstGeom prst="rect">
            <a:avLst/>
          </a:prstGeom>
          <a:noFill/>
          <a:effectLst/>
        </p:spPr>
        <p:txBody>
          <a:bodyPr wrap="square" rtlCol="0">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精密制造事业群</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19" name="圆角矩形 18"/>
          <p:cNvSpPr/>
          <p:nvPr/>
        </p:nvSpPr>
        <p:spPr>
          <a:xfrm>
            <a:off x="6626199" y="2229465"/>
            <a:ext cx="3701198" cy="1760183"/>
          </a:xfrm>
          <a:prstGeom prst="roundRect">
            <a:avLst>
              <a:gd name="adj" fmla="val 6062"/>
            </a:avLst>
          </a:prstGeom>
          <a:solidFill>
            <a:schemeClr val="bg1">
              <a:lumMod val="9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76" name="椭圆 375"/>
          <p:cNvSpPr/>
          <p:nvPr/>
        </p:nvSpPr>
        <p:spPr>
          <a:xfrm>
            <a:off x="1007493" y="5820923"/>
            <a:ext cx="104775" cy="104775"/>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8" name="椭圆 377"/>
          <p:cNvSpPr/>
          <p:nvPr/>
        </p:nvSpPr>
        <p:spPr>
          <a:xfrm>
            <a:off x="2264611" y="5343522"/>
            <a:ext cx="104775" cy="104775"/>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2" name="文本框 391"/>
          <p:cNvSpPr txBox="1"/>
          <p:nvPr/>
        </p:nvSpPr>
        <p:spPr>
          <a:xfrm>
            <a:off x="1886943" y="5446529"/>
            <a:ext cx="755335" cy="369332"/>
          </a:xfrm>
          <a:prstGeom prst="rect">
            <a:avLst/>
          </a:prstGeom>
          <a:noFill/>
        </p:spPr>
        <p:txBody>
          <a:bodyPr wrap="none" rtlCol="0">
            <a:spAutoFit/>
          </a:bodyPr>
          <a:lstStyle/>
          <a:p>
            <a:pPr algn="ctr"/>
            <a:r>
              <a:rPr lang="en-US" altLang="zh-CN" b="1" dirty="0">
                <a:solidFill>
                  <a:schemeClr val="tx1"/>
                </a:solidFill>
                <a:latin typeface="微软雅黑" panose="020B0503020204020204" pitchFamily="34" charset="-122"/>
                <a:ea typeface="微软雅黑" panose="020B0503020204020204" pitchFamily="34" charset="-122"/>
                <a:cs typeface="Impact" panose="020B0806030902050204" pitchFamily="34" charset="0"/>
              </a:rPr>
              <a:t>2014</a:t>
            </a:r>
            <a:endParaRPr lang="en-US" altLang="zh-CN" b="1" dirty="0">
              <a:solidFill>
                <a:schemeClr val="tx1"/>
              </a:solidFill>
              <a:latin typeface="微软雅黑" panose="020B0503020204020204" pitchFamily="34" charset="-122"/>
              <a:ea typeface="微软雅黑" panose="020B0503020204020204" pitchFamily="34" charset="-122"/>
              <a:cs typeface="Impact" panose="020B0806030902050204" pitchFamily="34" charset="0"/>
            </a:endParaRPr>
          </a:p>
        </p:txBody>
      </p:sp>
      <p:sp>
        <p:nvSpPr>
          <p:cNvPr id="407" name="文本框 406"/>
          <p:cNvSpPr txBox="1"/>
          <p:nvPr/>
        </p:nvSpPr>
        <p:spPr>
          <a:xfrm>
            <a:off x="682213" y="5493401"/>
            <a:ext cx="755336" cy="275588"/>
          </a:xfrm>
          <a:prstGeom prst="rect">
            <a:avLst/>
          </a:prstGeom>
          <a:noFill/>
        </p:spPr>
        <p:txBody>
          <a:bodyPr wrap="square" rtlCol="0">
            <a:spAutoFit/>
          </a:bodyPr>
          <a:lstStyle/>
          <a:p>
            <a:pPr algn="ctr">
              <a:lnSpc>
                <a:spcPct val="150000"/>
              </a:lnSpc>
              <a:spcBef>
                <a:spcPts val="0"/>
              </a:spcBef>
              <a:spcAft>
                <a:spcPts val="0"/>
              </a:spcAft>
            </a:pPr>
            <a:r>
              <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rPr>
              <a:t>X-LAB</a:t>
            </a:r>
            <a:r>
              <a:rPr lang="zh-CN" altLang="en-US" sz="900" dirty="0">
                <a:solidFill>
                  <a:schemeClr val="tx1">
                    <a:lumMod val="75000"/>
                    <a:lumOff val="25000"/>
                  </a:schemeClr>
                </a:solidFill>
                <a:latin typeface="微软雅黑" panose="020B0503020204020204" pitchFamily="34" charset="-122"/>
                <a:ea typeface="微软雅黑" panose="020B0503020204020204" pitchFamily="34" charset="-122"/>
              </a:rPr>
              <a:t>成立</a:t>
            </a:r>
            <a:endParaRPr lang="zh-CN" altLang="en-US" sz="9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7" name="肘形连接符 6"/>
          <p:cNvCxnSpPr>
            <a:stCxn id="376" idx="6"/>
            <a:endCxn id="378" idx="2"/>
          </p:cNvCxnSpPr>
          <p:nvPr/>
        </p:nvCxnSpPr>
        <p:spPr>
          <a:xfrm flipV="1">
            <a:off x="1112268" y="5395910"/>
            <a:ext cx="1152343" cy="477401"/>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椭圆 47"/>
          <p:cNvSpPr/>
          <p:nvPr/>
        </p:nvSpPr>
        <p:spPr>
          <a:xfrm>
            <a:off x="3508195" y="4868034"/>
            <a:ext cx="104775" cy="104775"/>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文本框 48"/>
          <p:cNvSpPr txBox="1"/>
          <p:nvPr/>
        </p:nvSpPr>
        <p:spPr>
          <a:xfrm>
            <a:off x="3130527" y="4971041"/>
            <a:ext cx="755335" cy="369332"/>
          </a:xfrm>
          <a:prstGeom prst="rect">
            <a:avLst/>
          </a:prstGeom>
          <a:noFill/>
        </p:spPr>
        <p:txBody>
          <a:bodyPr wrap="none" rtlCol="0">
            <a:spAutoFit/>
          </a:bodyPr>
          <a:lstStyle/>
          <a:p>
            <a:pPr algn="ctr"/>
            <a:r>
              <a:rPr lang="en-US" altLang="zh-CN" b="1" dirty="0">
                <a:solidFill>
                  <a:schemeClr val="tx1"/>
                </a:solidFill>
                <a:latin typeface="微软雅黑" panose="020B0503020204020204" pitchFamily="34" charset="-122"/>
                <a:ea typeface="微软雅黑" panose="020B0503020204020204" pitchFamily="34" charset="-122"/>
                <a:cs typeface="Impact" panose="020B0806030902050204" pitchFamily="34" charset="0"/>
              </a:rPr>
              <a:t>2015</a:t>
            </a:r>
            <a:endParaRPr lang="en-US" altLang="zh-CN" b="1" dirty="0">
              <a:solidFill>
                <a:schemeClr val="tx1"/>
              </a:solidFill>
              <a:latin typeface="微软雅黑" panose="020B0503020204020204" pitchFamily="34" charset="-122"/>
              <a:ea typeface="微软雅黑" panose="020B0503020204020204" pitchFamily="34" charset="-122"/>
              <a:cs typeface="Impact" panose="020B0806030902050204" pitchFamily="34" charset="0"/>
            </a:endParaRPr>
          </a:p>
        </p:txBody>
      </p:sp>
      <p:cxnSp>
        <p:nvCxnSpPr>
          <p:cNvPr id="50" name="肘形连接符 49"/>
          <p:cNvCxnSpPr>
            <a:endCxn id="48" idx="2"/>
          </p:cNvCxnSpPr>
          <p:nvPr/>
        </p:nvCxnSpPr>
        <p:spPr>
          <a:xfrm flipV="1">
            <a:off x="2355852" y="4920422"/>
            <a:ext cx="1152343" cy="477401"/>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椭圆 50"/>
          <p:cNvSpPr/>
          <p:nvPr/>
        </p:nvSpPr>
        <p:spPr>
          <a:xfrm>
            <a:off x="4715203" y="4392546"/>
            <a:ext cx="104775" cy="104775"/>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文本框 51"/>
          <p:cNvSpPr txBox="1"/>
          <p:nvPr/>
        </p:nvSpPr>
        <p:spPr>
          <a:xfrm>
            <a:off x="4337534" y="4495553"/>
            <a:ext cx="755336" cy="369332"/>
          </a:xfrm>
          <a:prstGeom prst="rect">
            <a:avLst/>
          </a:prstGeom>
          <a:noFill/>
        </p:spPr>
        <p:txBody>
          <a:bodyPr wrap="none" rtlCol="0">
            <a:spAutoFit/>
          </a:bodyPr>
          <a:lstStyle/>
          <a:p>
            <a:pPr algn="ctr"/>
            <a:r>
              <a:rPr lang="en-US" altLang="zh-CN" b="1" dirty="0">
                <a:solidFill>
                  <a:schemeClr val="tx1"/>
                </a:solidFill>
                <a:latin typeface="微软雅黑" panose="020B0503020204020204" pitchFamily="34" charset="-122"/>
                <a:ea typeface="微软雅黑" panose="020B0503020204020204" pitchFamily="34" charset="-122"/>
                <a:cs typeface="Impact" panose="020B0806030902050204" pitchFamily="34" charset="0"/>
              </a:rPr>
              <a:t>2016</a:t>
            </a:r>
            <a:endParaRPr lang="en-US" altLang="zh-CN" b="1" dirty="0">
              <a:solidFill>
                <a:schemeClr val="tx1"/>
              </a:solidFill>
              <a:latin typeface="微软雅黑" panose="020B0503020204020204" pitchFamily="34" charset="-122"/>
              <a:ea typeface="微软雅黑" panose="020B0503020204020204" pitchFamily="34" charset="-122"/>
              <a:cs typeface="Impact" panose="020B0806030902050204" pitchFamily="34" charset="0"/>
            </a:endParaRPr>
          </a:p>
        </p:txBody>
      </p:sp>
      <p:cxnSp>
        <p:nvCxnSpPr>
          <p:cNvPr id="53" name="肘形连接符 52"/>
          <p:cNvCxnSpPr>
            <a:endCxn id="51" idx="2"/>
          </p:cNvCxnSpPr>
          <p:nvPr/>
        </p:nvCxnSpPr>
        <p:spPr>
          <a:xfrm flipV="1">
            <a:off x="3562860" y="4444934"/>
            <a:ext cx="1152343" cy="477401"/>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椭圆 53"/>
          <p:cNvSpPr/>
          <p:nvPr/>
        </p:nvSpPr>
        <p:spPr>
          <a:xfrm>
            <a:off x="5967931" y="3926202"/>
            <a:ext cx="104775" cy="104775"/>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文本框 54"/>
          <p:cNvSpPr txBox="1"/>
          <p:nvPr/>
        </p:nvSpPr>
        <p:spPr>
          <a:xfrm>
            <a:off x="5590263" y="4029209"/>
            <a:ext cx="755335" cy="369332"/>
          </a:xfrm>
          <a:prstGeom prst="rect">
            <a:avLst/>
          </a:prstGeom>
          <a:noFill/>
        </p:spPr>
        <p:txBody>
          <a:bodyPr wrap="none" rtlCol="0">
            <a:spAutoFit/>
          </a:bodyPr>
          <a:lstStyle/>
          <a:p>
            <a:pPr algn="ctr"/>
            <a:r>
              <a:rPr lang="en-US" altLang="zh-CN" b="1" dirty="0">
                <a:solidFill>
                  <a:schemeClr val="tx1"/>
                </a:solidFill>
                <a:latin typeface="微软雅黑" panose="020B0503020204020204" pitchFamily="34" charset="-122"/>
                <a:ea typeface="微软雅黑" panose="020B0503020204020204" pitchFamily="34" charset="-122"/>
                <a:cs typeface="Impact" panose="020B0806030902050204" pitchFamily="34" charset="0"/>
              </a:rPr>
              <a:t>2017</a:t>
            </a:r>
            <a:endParaRPr lang="en-US" altLang="zh-CN" b="1" dirty="0">
              <a:solidFill>
                <a:schemeClr val="tx1"/>
              </a:solidFill>
              <a:latin typeface="微软雅黑" panose="020B0503020204020204" pitchFamily="34" charset="-122"/>
              <a:ea typeface="微软雅黑" panose="020B0503020204020204" pitchFamily="34" charset="-122"/>
              <a:cs typeface="Impact" panose="020B0806030902050204" pitchFamily="34" charset="0"/>
            </a:endParaRPr>
          </a:p>
        </p:txBody>
      </p:sp>
      <p:cxnSp>
        <p:nvCxnSpPr>
          <p:cNvPr id="2" name="肘形连接符 1"/>
          <p:cNvCxnSpPr>
            <a:endCxn id="54" idx="2"/>
          </p:cNvCxnSpPr>
          <p:nvPr/>
        </p:nvCxnSpPr>
        <p:spPr>
          <a:xfrm flipV="1">
            <a:off x="4815588" y="3978590"/>
            <a:ext cx="1152343" cy="477401"/>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椭圆 2"/>
          <p:cNvSpPr/>
          <p:nvPr/>
        </p:nvSpPr>
        <p:spPr>
          <a:xfrm>
            <a:off x="7202371" y="3459858"/>
            <a:ext cx="104775" cy="104775"/>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6824703" y="3562865"/>
            <a:ext cx="755335" cy="369332"/>
          </a:xfrm>
          <a:prstGeom prst="rect">
            <a:avLst/>
          </a:prstGeom>
          <a:noFill/>
        </p:spPr>
        <p:txBody>
          <a:bodyPr wrap="none" rtlCol="0">
            <a:spAutoFit/>
          </a:bodyPr>
          <a:lstStyle/>
          <a:p>
            <a:pPr algn="ctr"/>
            <a:r>
              <a:rPr lang="en-US" altLang="zh-CN" b="1" dirty="0">
                <a:solidFill>
                  <a:schemeClr val="tx1"/>
                </a:solidFill>
                <a:latin typeface="微软雅黑" panose="020B0503020204020204" pitchFamily="34" charset="-122"/>
                <a:ea typeface="微软雅黑" panose="020B0503020204020204" pitchFamily="34" charset="-122"/>
                <a:cs typeface="Impact" panose="020B0806030902050204" pitchFamily="34" charset="0"/>
              </a:rPr>
              <a:t>2018</a:t>
            </a:r>
            <a:endParaRPr lang="en-US" altLang="zh-CN" b="1" dirty="0">
              <a:solidFill>
                <a:schemeClr val="tx1"/>
              </a:solidFill>
              <a:latin typeface="微软雅黑" panose="020B0503020204020204" pitchFamily="34" charset="-122"/>
              <a:ea typeface="微软雅黑" panose="020B0503020204020204" pitchFamily="34" charset="-122"/>
              <a:cs typeface="Impact" panose="020B0806030902050204" pitchFamily="34" charset="0"/>
            </a:endParaRPr>
          </a:p>
        </p:txBody>
      </p:sp>
      <p:cxnSp>
        <p:nvCxnSpPr>
          <p:cNvPr id="5" name="肘形连接符 4"/>
          <p:cNvCxnSpPr>
            <a:endCxn id="3" idx="2"/>
          </p:cNvCxnSpPr>
          <p:nvPr/>
        </p:nvCxnSpPr>
        <p:spPr>
          <a:xfrm flipV="1">
            <a:off x="6050028" y="3512246"/>
            <a:ext cx="1152343" cy="477401"/>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椭圆 5"/>
          <p:cNvSpPr/>
          <p:nvPr/>
        </p:nvSpPr>
        <p:spPr>
          <a:xfrm>
            <a:off x="8445955" y="2993514"/>
            <a:ext cx="104775" cy="104775"/>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8068287" y="3096521"/>
            <a:ext cx="755335" cy="369332"/>
          </a:xfrm>
          <a:prstGeom prst="rect">
            <a:avLst/>
          </a:prstGeom>
          <a:noFill/>
        </p:spPr>
        <p:txBody>
          <a:bodyPr wrap="none" rtlCol="0">
            <a:spAutoFit/>
          </a:bodyPr>
          <a:lstStyle/>
          <a:p>
            <a:pPr algn="ctr"/>
            <a:r>
              <a:rPr lang="en-US" altLang="zh-CN" b="1" dirty="0">
                <a:solidFill>
                  <a:schemeClr val="tx1"/>
                </a:solidFill>
                <a:latin typeface="微软雅黑" panose="020B0503020204020204" pitchFamily="34" charset="-122"/>
                <a:ea typeface="微软雅黑" panose="020B0503020204020204" pitchFamily="34" charset="-122"/>
                <a:cs typeface="Impact" panose="020B0806030902050204" pitchFamily="34" charset="0"/>
              </a:rPr>
              <a:t>2019</a:t>
            </a:r>
            <a:endParaRPr lang="en-US" altLang="zh-CN" b="1" dirty="0">
              <a:solidFill>
                <a:schemeClr val="tx1"/>
              </a:solidFill>
              <a:latin typeface="微软雅黑" panose="020B0503020204020204" pitchFamily="34" charset="-122"/>
              <a:ea typeface="微软雅黑" panose="020B0503020204020204" pitchFamily="34" charset="-122"/>
              <a:cs typeface="Impact" panose="020B0806030902050204" pitchFamily="34" charset="0"/>
            </a:endParaRPr>
          </a:p>
        </p:txBody>
      </p:sp>
      <p:cxnSp>
        <p:nvCxnSpPr>
          <p:cNvPr id="9" name="肘形连接符 8"/>
          <p:cNvCxnSpPr>
            <a:endCxn id="6" idx="2"/>
          </p:cNvCxnSpPr>
          <p:nvPr/>
        </p:nvCxnSpPr>
        <p:spPr>
          <a:xfrm flipV="1">
            <a:off x="7293612" y="3045902"/>
            <a:ext cx="1152343" cy="477401"/>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椭圆 9"/>
          <p:cNvSpPr/>
          <p:nvPr/>
        </p:nvSpPr>
        <p:spPr>
          <a:xfrm>
            <a:off x="9689539" y="2518026"/>
            <a:ext cx="104775" cy="104775"/>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9311870" y="2621033"/>
            <a:ext cx="755336" cy="369332"/>
          </a:xfrm>
          <a:prstGeom prst="rect">
            <a:avLst/>
          </a:prstGeom>
          <a:noFill/>
        </p:spPr>
        <p:txBody>
          <a:bodyPr wrap="none" rtlCol="0">
            <a:spAutoFit/>
          </a:bodyPr>
          <a:lstStyle/>
          <a:p>
            <a:pPr algn="ctr"/>
            <a:r>
              <a:rPr lang="en-US" altLang="zh-CN" b="1" dirty="0">
                <a:solidFill>
                  <a:schemeClr val="tx1"/>
                </a:solidFill>
                <a:latin typeface="微软雅黑" panose="020B0503020204020204" pitchFamily="34" charset="-122"/>
                <a:ea typeface="微软雅黑" panose="020B0503020204020204" pitchFamily="34" charset="-122"/>
                <a:cs typeface="Impact" panose="020B0806030902050204" pitchFamily="34" charset="0"/>
              </a:rPr>
              <a:t>2020</a:t>
            </a:r>
            <a:endParaRPr lang="en-US" altLang="zh-CN" b="1" dirty="0">
              <a:solidFill>
                <a:schemeClr val="tx1"/>
              </a:solidFill>
              <a:latin typeface="微软雅黑" panose="020B0503020204020204" pitchFamily="34" charset="-122"/>
              <a:ea typeface="微软雅黑" panose="020B0503020204020204" pitchFamily="34" charset="-122"/>
              <a:cs typeface="Impact" panose="020B0806030902050204" pitchFamily="34" charset="0"/>
            </a:endParaRPr>
          </a:p>
        </p:txBody>
      </p:sp>
      <p:cxnSp>
        <p:nvCxnSpPr>
          <p:cNvPr id="12" name="肘形连接符 11"/>
          <p:cNvCxnSpPr>
            <a:endCxn id="10" idx="2"/>
          </p:cNvCxnSpPr>
          <p:nvPr/>
        </p:nvCxnSpPr>
        <p:spPr>
          <a:xfrm flipV="1">
            <a:off x="8537196" y="2570414"/>
            <a:ext cx="1152343" cy="477401"/>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肘形连接符 12"/>
          <p:cNvCxnSpPr/>
          <p:nvPr/>
        </p:nvCxnSpPr>
        <p:spPr>
          <a:xfrm flipV="1">
            <a:off x="531155" y="5871400"/>
            <a:ext cx="489872" cy="1911"/>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1704467" y="4981337"/>
            <a:ext cx="1234440" cy="369332"/>
          </a:xfrm>
          <a:prstGeom prst="rect">
            <a:avLst/>
          </a:prstGeom>
          <a:noFill/>
        </p:spPr>
        <p:txBody>
          <a:bodyPr wrap="square" rtlCol="0">
            <a:spAutoFit/>
          </a:bodyPr>
          <a:lstStyle/>
          <a:p>
            <a:pPr algn="ctr">
              <a:spcBef>
                <a:spcPts val="0"/>
              </a:spcBef>
              <a:spcAft>
                <a:spcPts val="0"/>
              </a:spcAft>
            </a:pPr>
            <a:r>
              <a:rPr lang="zh-CN" altLang="en-US" sz="900" dirty="0">
                <a:solidFill>
                  <a:schemeClr val="tx1">
                    <a:lumMod val="75000"/>
                    <a:lumOff val="25000"/>
                  </a:schemeClr>
                </a:solidFill>
                <a:latin typeface="微软雅黑" panose="020B0503020204020204" pitchFamily="34" charset="-122"/>
                <a:ea typeface="微软雅黑" panose="020B0503020204020204" pitchFamily="34" charset="-122"/>
              </a:rPr>
              <a:t>华为畅玩手环</a:t>
            </a:r>
            <a:endPar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spcBef>
                <a:spcPts val="0"/>
              </a:spcBef>
              <a:spcAft>
                <a:spcPts val="0"/>
              </a:spcAft>
            </a:pPr>
            <a:r>
              <a:rPr lang="zh-CN" altLang="en-US" sz="900" dirty="0">
                <a:solidFill>
                  <a:schemeClr val="tx1">
                    <a:lumMod val="75000"/>
                    <a:lumOff val="25000"/>
                  </a:schemeClr>
                </a:solidFill>
                <a:latin typeface="微软雅黑" panose="020B0503020204020204" pitchFamily="34" charset="-122"/>
                <a:ea typeface="微软雅黑" panose="020B0503020204020204" pitchFamily="34" charset="-122"/>
              </a:rPr>
              <a:t>销量</a:t>
            </a:r>
            <a:r>
              <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rPr>
              <a:t>25W</a:t>
            </a:r>
            <a:endParaRPr lang="zh-CN" altLang="en-US" sz="9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2673507" y="4404908"/>
            <a:ext cx="1542603" cy="507831"/>
          </a:xfrm>
          <a:prstGeom prst="rect">
            <a:avLst/>
          </a:prstGeom>
          <a:noFill/>
        </p:spPr>
        <p:txBody>
          <a:bodyPr wrap="square" rtlCol="0">
            <a:spAutoFit/>
          </a:bodyPr>
          <a:lstStyle/>
          <a:p>
            <a:pPr marL="171450" indent="-171450">
              <a:spcBef>
                <a:spcPts val="0"/>
              </a:spcBef>
              <a:spcAft>
                <a:spcPts val="0"/>
              </a:spcAft>
              <a:buFont typeface="Arial" panose="020B0604020202020204" pitchFamily="34" charset="0"/>
              <a:buChar char="•"/>
            </a:pPr>
            <a:r>
              <a:rPr lang="zh-CN" altLang="en-US" sz="900" dirty="0">
                <a:solidFill>
                  <a:schemeClr val="tx1">
                    <a:lumMod val="75000"/>
                    <a:lumOff val="25000"/>
                  </a:schemeClr>
                </a:solidFill>
                <a:latin typeface="微软雅黑" panose="020B0503020204020204" pitchFamily="34" charset="-122"/>
                <a:ea typeface="微软雅黑" panose="020B0503020204020204" pitchFamily="34" charset="-122"/>
              </a:rPr>
              <a:t>华为</a:t>
            </a:r>
            <a:r>
              <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rPr>
              <a:t>A1</a:t>
            </a:r>
            <a:r>
              <a:rPr lang="zh-CN" altLang="en-US" sz="900" dirty="0">
                <a:solidFill>
                  <a:schemeClr val="tx1">
                    <a:lumMod val="75000"/>
                    <a:lumOff val="25000"/>
                  </a:schemeClr>
                </a:solidFill>
                <a:latin typeface="微软雅黑" panose="020B0503020204020204" pitchFamily="34" charset="-122"/>
                <a:ea typeface="微软雅黑" panose="020B0503020204020204" pitchFamily="34" charset="-122"/>
              </a:rPr>
              <a:t>手环销量</a:t>
            </a:r>
            <a:r>
              <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rPr>
              <a:t>120W</a:t>
            </a:r>
            <a:endPar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spcBef>
                <a:spcPts val="0"/>
              </a:spcBef>
              <a:spcAft>
                <a:spcPts val="0"/>
              </a:spcAft>
              <a:buFont typeface="Arial" panose="020B0604020202020204" pitchFamily="34" charset="0"/>
              <a:buChar char="•"/>
            </a:pPr>
            <a:r>
              <a:rPr lang="zh-CN" altLang="en-US" sz="900" dirty="0">
                <a:solidFill>
                  <a:schemeClr val="tx1">
                    <a:lumMod val="75000"/>
                    <a:lumOff val="25000"/>
                  </a:schemeClr>
                </a:solidFill>
                <a:latin typeface="微软雅黑" panose="020B0503020204020204" pitchFamily="34" charset="-122"/>
                <a:ea typeface="微软雅黑" panose="020B0503020204020204" pitchFamily="34" charset="-122"/>
              </a:rPr>
              <a:t>飞利浦手表</a:t>
            </a:r>
            <a:endPar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spcBef>
                <a:spcPts val="0"/>
              </a:spcBef>
              <a:spcAft>
                <a:spcPts val="0"/>
              </a:spcAft>
              <a:buFont typeface="Arial" panose="020B0604020202020204" pitchFamily="34" charset="0"/>
              <a:buChar char="•"/>
            </a:pPr>
            <a:r>
              <a:rPr lang="zh-CN" altLang="en-US" sz="900" dirty="0">
                <a:solidFill>
                  <a:schemeClr val="tx1">
                    <a:lumMod val="75000"/>
                    <a:lumOff val="25000"/>
                  </a:schemeClr>
                </a:solidFill>
                <a:latin typeface="微软雅黑" panose="020B0503020204020204" pitchFamily="34" charset="-122"/>
                <a:ea typeface="微软雅黑" panose="020B0503020204020204" pitchFamily="34" charset="-122"/>
              </a:rPr>
              <a:t>联想手环</a:t>
            </a:r>
            <a:endParaRPr lang="zh-CN" altLang="en-US" sz="9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4337534" y="3983652"/>
            <a:ext cx="1292981" cy="369332"/>
          </a:xfrm>
          <a:prstGeom prst="rect">
            <a:avLst/>
          </a:prstGeom>
          <a:noFill/>
        </p:spPr>
        <p:txBody>
          <a:bodyPr wrap="square" rtlCol="0">
            <a:spAutoFit/>
          </a:bodyPr>
          <a:lstStyle/>
          <a:p>
            <a:pPr marL="171450" indent="-171450">
              <a:spcBef>
                <a:spcPts val="0"/>
              </a:spcBef>
              <a:spcAft>
                <a:spcPts val="0"/>
              </a:spcAft>
              <a:buFont typeface="Arial" panose="020B0604020202020204" pitchFamily="34" charset="0"/>
              <a:buChar char="•"/>
            </a:pPr>
            <a:r>
              <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rPr>
              <a:t>AXIS</a:t>
            </a:r>
            <a:endPar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spcBef>
                <a:spcPts val="0"/>
              </a:spcBef>
              <a:spcAft>
                <a:spcPts val="0"/>
              </a:spcAft>
              <a:buFont typeface="Arial" panose="020B0604020202020204" pitchFamily="34" charset="0"/>
              <a:buChar char="•"/>
            </a:pPr>
            <a:r>
              <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rPr>
              <a:t>BOBE</a:t>
            </a:r>
            <a:endPar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7" name="文本框 16"/>
          <p:cNvSpPr txBox="1"/>
          <p:nvPr/>
        </p:nvSpPr>
        <p:spPr>
          <a:xfrm>
            <a:off x="5370806" y="3462444"/>
            <a:ext cx="1292981" cy="507831"/>
          </a:xfrm>
          <a:prstGeom prst="rect">
            <a:avLst/>
          </a:prstGeom>
          <a:noFill/>
        </p:spPr>
        <p:txBody>
          <a:bodyPr wrap="square" rtlCol="0">
            <a:spAutoFit/>
          </a:bodyPr>
          <a:lstStyle/>
          <a:p>
            <a:pPr marL="171450" indent="-171450">
              <a:spcBef>
                <a:spcPts val="0"/>
              </a:spcBef>
              <a:spcAft>
                <a:spcPts val="0"/>
              </a:spcAft>
              <a:buFont typeface="Arial" panose="020B0604020202020204" pitchFamily="34" charset="0"/>
              <a:buChar char="•"/>
            </a:pPr>
            <a:r>
              <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rPr>
              <a:t>OT</a:t>
            </a:r>
            <a:endPar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spcBef>
                <a:spcPts val="0"/>
              </a:spcBef>
              <a:spcAft>
                <a:spcPts val="0"/>
              </a:spcAft>
              <a:buFont typeface="Arial" panose="020B0604020202020204" pitchFamily="34" charset="0"/>
              <a:buChar char="•"/>
            </a:pPr>
            <a:r>
              <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rPr>
              <a:t>WHOOP</a:t>
            </a:r>
            <a:endPar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spcBef>
                <a:spcPts val="0"/>
              </a:spcBef>
              <a:spcAft>
                <a:spcPts val="0"/>
              </a:spcAft>
              <a:buFont typeface="Arial" panose="020B0604020202020204" pitchFamily="34" charset="0"/>
              <a:buChar char="•"/>
            </a:pPr>
            <a:r>
              <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rPr>
              <a:t>WAHOO</a:t>
            </a:r>
            <a:endPar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8" name="文本框 17"/>
          <p:cNvSpPr txBox="1"/>
          <p:nvPr/>
        </p:nvSpPr>
        <p:spPr>
          <a:xfrm>
            <a:off x="7074684" y="2435906"/>
            <a:ext cx="1292981" cy="369332"/>
          </a:xfrm>
          <a:prstGeom prst="rect">
            <a:avLst/>
          </a:prstGeom>
          <a:noFill/>
        </p:spPr>
        <p:txBody>
          <a:bodyPr wrap="square" rtlCol="0">
            <a:spAutoFit/>
          </a:bodyPr>
          <a:lstStyle/>
          <a:p>
            <a:pPr>
              <a:spcBef>
                <a:spcPts val="0"/>
              </a:spcBef>
              <a:spcAft>
                <a:spcPts val="0"/>
              </a:spcAft>
            </a:pPr>
            <a:r>
              <a:rPr lang="zh-CN" altLang="en-US" sz="900" dirty="0">
                <a:solidFill>
                  <a:schemeClr val="tx1">
                    <a:lumMod val="75000"/>
                    <a:lumOff val="25000"/>
                  </a:schemeClr>
                </a:solidFill>
                <a:latin typeface="微软雅黑" panose="020B0503020204020204" pitchFamily="34" charset="-122"/>
                <a:ea typeface="微软雅黑" panose="020B0503020204020204" pitchFamily="34" charset="-122"/>
              </a:rPr>
              <a:t>华为</a:t>
            </a:r>
            <a:r>
              <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rPr>
              <a:t>AW70</a:t>
            </a:r>
            <a:r>
              <a:rPr lang="zh-CN" altLang="en-US" sz="900" dirty="0">
                <a:solidFill>
                  <a:schemeClr val="tx1">
                    <a:lumMod val="75000"/>
                    <a:lumOff val="25000"/>
                  </a:schemeClr>
                </a:solidFill>
                <a:latin typeface="微软雅黑" panose="020B0503020204020204" pitchFamily="34" charset="-122"/>
                <a:ea typeface="微软雅黑" panose="020B0503020204020204" pitchFamily="34" charset="-122"/>
              </a:rPr>
              <a:t>销量</a:t>
            </a:r>
            <a:r>
              <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rPr>
              <a:t>750W</a:t>
            </a:r>
            <a:endPar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endParaRPr>
          </a:p>
          <a:p>
            <a:pPr>
              <a:spcBef>
                <a:spcPts val="0"/>
              </a:spcBef>
              <a:spcAft>
                <a:spcPts val="0"/>
              </a:spcAft>
            </a:pPr>
            <a:r>
              <a:rPr lang="zh-CN" altLang="en-US" sz="900" dirty="0">
                <a:solidFill>
                  <a:schemeClr val="tx1">
                    <a:lumMod val="75000"/>
                    <a:lumOff val="25000"/>
                  </a:schemeClr>
                </a:solidFill>
                <a:latin typeface="微软雅黑" panose="020B0503020204020204" pitchFamily="34" charset="-122"/>
                <a:ea typeface="微软雅黑" panose="020B0503020204020204" pitchFamily="34" charset="-122"/>
              </a:rPr>
              <a:t>一期、二期、三期</a:t>
            </a:r>
            <a:endPar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8" name="椭圆 77"/>
          <p:cNvSpPr/>
          <p:nvPr/>
        </p:nvSpPr>
        <p:spPr>
          <a:xfrm>
            <a:off x="10933123" y="2040625"/>
            <a:ext cx="104775" cy="104775"/>
          </a:xfrm>
          <a:prstGeom prst="ellipse">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10555454" y="2143632"/>
            <a:ext cx="755336" cy="369332"/>
          </a:xfrm>
          <a:prstGeom prst="rect">
            <a:avLst/>
          </a:prstGeom>
          <a:noFill/>
        </p:spPr>
        <p:txBody>
          <a:bodyPr wrap="none" rtlCol="0">
            <a:spAutoFit/>
          </a:bodyPr>
          <a:lstStyle/>
          <a:p>
            <a:pPr algn="ctr"/>
            <a:r>
              <a:rPr lang="en-US" altLang="zh-CN" b="1" dirty="0">
                <a:solidFill>
                  <a:schemeClr val="tx1"/>
                </a:solidFill>
                <a:latin typeface="微软雅黑" panose="020B0503020204020204" pitchFamily="34" charset="-122"/>
                <a:ea typeface="微软雅黑" panose="020B0503020204020204" pitchFamily="34" charset="-122"/>
                <a:cs typeface="Impact" panose="020B0806030902050204" pitchFamily="34" charset="0"/>
              </a:rPr>
              <a:t>2021</a:t>
            </a:r>
            <a:endParaRPr lang="en-US" altLang="zh-CN" b="1" dirty="0">
              <a:solidFill>
                <a:schemeClr val="tx1"/>
              </a:solidFill>
              <a:latin typeface="微软雅黑" panose="020B0503020204020204" pitchFamily="34" charset="-122"/>
              <a:ea typeface="微软雅黑" panose="020B0503020204020204" pitchFamily="34" charset="-122"/>
              <a:cs typeface="Impact" panose="020B0806030902050204" pitchFamily="34" charset="0"/>
            </a:endParaRPr>
          </a:p>
        </p:txBody>
      </p:sp>
      <p:cxnSp>
        <p:nvCxnSpPr>
          <p:cNvPr id="80" name="肘形连接符 79"/>
          <p:cNvCxnSpPr>
            <a:endCxn id="78" idx="2"/>
          </p:cNvCxnSpPr>
          <p:nvPr/>
        </p:nvCxnSpPr>
        <p:spPr>
          <a:xfrm flipV="1">
            <a:off x="9780780" y="2093013"/>
            <a:ext cx="1152343" cy="477401"/>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肘形连接符 80"/>
          <p:cNvCxnSpPr/>
          <p:nvPr/>
        </p:nvCxnSpPr>
        <p:spPr>
          <a:xfrm flipV="1">
            <a:off x="11003915" y="2093015"/>
            <a:ext cx="669872" cy="1778"/>
          </a:xfrm>
          <a:prstGeom prst="bentConnector3">
            <a:avLst>
              <a:gd name="adj1"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2" name="文本框 81"/>
          <p:cNvSpPr txBox="1"/>
          <p:nvPr/>
        </p:nvSpPr>
        <p:spPr>
          <a:xfrm>
            <a:off x="10327397" y="1651039"/>
            <a:ext cx="1292981" cy="414020"/>
          </a:xfrm>
          <a:prstGeom prst="rect">
            <a:avLst/>
          </a:prstGeom>
          <a:noFill/>
        </p:spPr>
        <p:txBody>
          <a:bodyPr wrap="square" rtlCol="0">
            <a:spAutoFit/>
          </a:bodyPr>
          <a:lstStyle/>
          <a:p>
            <a:pPr>
              <a:spcBef>
                <a:spcPts val="0"/>
              </a:spcBef>
              <a:spcAft>
                <a:spcPts val="0"/>
              </a:spcAft>
            </a:pPr>
            <a:r>
              <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rPr>
              <a:t>FARA</a:t>
            </a:r>
            <a:r>
              <a:rPr lang="zh-CN" altLang="en-US" sz="900" dirty="0">
                <a:solidFill>
                  <a:schemeClr val="tx1">
                    <a:lumMod val="75000"/>
                    <a:lumOff val="25000"/>
                  </a:schemeClr>
                </a:solidFill>
                <a:latin typeface="微软雅黑" panose="020B0503020204020204" pitchFamily="34" charset="-122"/>
                <a:ea typeface="微软雅黑" panose="020B0503020204020204" pitchFamily="34" charset="-122"/>
              </a:rPr>
              <a:t>预计全年销量</a:t>
            </a:r>
            <a:r>
              <a:rPr lang="en-US" altLang="zh-CN" sz="1200" b="1" dirty="0">
                <a:solidFill>
                  <a:srgbClr val="C00000"/>
                </a:solidFill>
                <a:latin typeface="微软雅黑" panose="020B0503020204020204" pitchFamily="34" charset="-122"/>
                <a:ea typeface="微软雅黑" panose="020B0503020204020204" pitchFamily="34" charset="-122"/>
              </a:rPr>
              <a:t>900W</a:t>
            </a:r>
            <a:endParaRPr lang="en-US" altLang="zh-CN" sz="1200" b="1" dirty="0">
              <a:solidFill>
                <a:srgbClr val="C00000"/>
              </a:solidFill>
              <a:latin typeface="微软雅黑" panose="020B0503020204020204" pitchFamily="34" charset="-122"/>
              <a:ea typeface="微软雅黑" panose="020B0503020204020204" pitchFamily="34" charset="-122"/>
            </a:endParaRPr>
          </a:p>
        </p:txBody>
      </p:sp>
      <p:sp>
        <p:nvSpPr>
          <p:cNvPr id="84" name="圆角矩形 83"/>
          <p:cNvSpPr/>
          <p:nvPr/>
        </p:nvSpPr>
        <p:spPr>
          <a:xfrm>
            <a:off x="1893235" y="4083207"/>
            <a:ext cx="732142" cy="732142"/>
          </a:xfrm>
          <a:prstGeom prst="roundRect">
            <a:avLst>
              <a:gd name="adj" fmla="val 50000"/>
            </a:avLst>
          </a:prstGeom>
          <a:blipFill dpi="0" rotWithShape="1">
            <a:blip r:embed="rId1" cstate="email"/>
            <a:srcRect/>
            <a:stretch>
              <a:fillRect/>
            </a:stretch>
          </a:blip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86" name="圆角矩形 85"/>
          <p:cNvSpPr/>
          <p:nvPr/>
        </p:nvSpPr>
        <p:spPr>
          <a:xfrm>
            <a:off x="3132100" y="3542432"/>
            <a:ext cx="732142" cy="732142"/>
          </a:xfrm>
          <a:prstGeom prst="roundRect">
            <a:avLst>
              <a:gd name="adj" fmla="val 50000"/>
            </a:avLst>
          </a:prstGeom>
          <a:blipFill dpi="0" rotWithShape="1">
            <a:blip r:embed="rId2" cstate="email"/>
            <a:srcRect/>
            <a:stretch>
              <a:fillRect/>
            </a:stretch>
          </a:blip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87" name="圆角矩形 86"/>
          <p:cNvSpPr/>
          <p:nvPr/>
        </p:nvSpPr>
        <p:spPr>
          <a:xfrm>
            <a:off x="3132100" y="2696858"/>
            <a:ext cx="732142" cy="732142"/>
          </a:xfrm>
          <a:prstGeom prst="roundRect">
            <a:avLst>
              <a:gd name="adj" fmla="val 50000"/>
            </a:avLst>
          </a:prstGeom>
          <a:blipFill dpi="0" rotWithShape="1">
            <a:blip r:embed="rId3" cstate="email"/>
            <a:srcRect/>
            <a:stretch>
              <a:fillRect/>
            </a:stretch>
          </a:blip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88" name="圆角矩形 87"/>
          <p:cNvSpPr/>
          <p:nvPr/>
        </p:nvSpPr>
        <p:spPr>
          <a:xfrm>
            <a:off x="5403351" y="2647697"/>
            <a:ext cx="732142" cy="732142"/>
          </a:xfrm>
          <a:prstGeom prst="roundRect">
            <a:avLst>
              <a:gd name="adj" fmla="val 50000"/>
            </a:avLst>
          </a:prstGeom>
          <a:blipFill dpi="0" rotWithShape="1">
            <a:blip r:embed="rId4" cstate="email"/>
            <a:srcRect/>
            <a:stretch>
              <a:fillRect/>
            </a:stretch>
          </a:blip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89" name="圆角矩形 88"/>
          <p:cNvSpPr/>
          <p:nvPr/>
        </p:nvSpPr>
        <p:spPr>
          <a:xfrm>
            <a:off x="5403351" y="1821787"/>
            <a:ext cx="732142" cy="732142"/>
          </a:xfrm>
          <a:prstGeom prst="roundRect">
            <a:avLst>
              <a:gd name="adj" fmla="val 50000"/>
            </a:avLst>
          </a:prstGeom>
          <a:blipFill dpi="0" rotWithShape="1">
            <a:blip r:embed="rId5" cstate="email"/>
            <a:srcRect/>
            <a:stretch>
              <a:fillRect/>
            </a:stretch>
          </a:blip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90" name="圆角矩形 89"/>
          <p:cNvSpPr/>
          <p:nvPr/>
        </p:nvSpPr>
        <p:spPr>
          <a:xfrm>
            <a:off x="5403351" y="1015542"/>
            <a:ext cx="732142" cy="732142"/>
          </a:xfrm>
          <a:prstGeom prst="roundRect">
            <a:avLst>
              <a:gd name="adj" fmla="val 50000"/>
            </a:avLst>
          </a:prstGeom>
          <a:blipFill dpi="0" rotWithShape="1">
            <a:blip r:embed="rId6" cstate="email"/>
            <a:srcRect/>
            <a:stretch>
              <a:fillRect/>
            </a:stretch>
          </a:blip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92" name="圆角矩形 91"/>
          <p:cNvSpPr/>
          <p:nvPr/>
        </p:nvSpPr>
        <p:spPr>
          <a:xfrm>
            <a:off x="8106396" y="1381461"/>
            <a:ext cx="732142" cy="732142"/>
          </a:xfrm>
          <a:prstGeom prst="roundRect">
            <a:avLst>
              <a:gd name="adj" fmla="val 50000"/>
            </a:avLst>
          </a:prstGeom>
          <a:blipFill dpi="0" rotWithShape="1">
            <a:blip r:embed="rId7" cstate="email"/>
            <a:srcRect/>
            <a:stretch>
              <a:fillRect/>
            </a:stretch>
          </a:blip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2" name="圆角矩形 21"/>
          <p:cNvSpPr/>
          <p:nvPr/>
        </p:nvSpPr>
        <p:spPr>
          <a:xfrm>
            <a:off x="10555454" y="799233"/>
            <a:ext cx="732142" cy="732142"/>
          </a:xfrm>
          <a:prstGeom prst="roundRect">
            <a:avLst>
              <a:gd name="adj" fmla="val 50000"/>
            </a:avLst>
          </a:prstGeom>
          <a:blipFill dpi="0" rotWithShape="1">
            <a:blip r:embed="rId8" cstate="email"/>
            <a:srcRect/>
            <a:stretch>
              <a:fillRect/>
            </a:stretch>
          </a:blip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3" name="文本框 22"/>
          <p:cNvSpPr txBox="1"/>
          <p:nvPr/>
        </p:nvSpPr>
        <p:spPr>
          <a:xfrm>
            <a:off x="530860" y="6153785"/>
            <a:ext cx="1143000" cy="368300"/>
          </a:xfrm>
          <a:prstGeom prst="rect">
            <a:avLst/>
          </a:prstGeom>
          <a:noFill/>
        </p:spPr>
        <p:txBody>
          <a:bodyPr wrap="none" rtlCol="0" anchor="t">
            <a:spAutoFit/>
          </a:bodyPr>
          <a:lstStyle/>
          <a:p>
            <a:r>
              <a:rPr lang="en-US" altLang="zh-CN" b="1" dirty="0">
                <a:latin typeface="微软雅黑" panose="020B0503020204020204" pitchFamily="34" charset="-122"/>
                <a:ea typeface="微软雅黑" panose="020B0503020204020204" pitchFamily="34" charset="-122"/>
                <a:cs typeface="Impact" panose="020B0806030902050204" pitchFamily="34" charset="0"/>
                <a:sym typeface="+mn-ea"/>
              </a:rPr>
              <a:t>2013</a:t>
            </a:r>
            <a:r>
              <a:rPr lang="zh-CN" altLang="en-US" b="1" dirty="0">
                <a:latin typeface="微软雅黑" panose="020B0503020204020204" pitchFamily="34" charset="-122"/>
                <a:ea typeface="微软雅黑" panose="020B0503020204020204" pitchFamily="34" charset="-122"/>
                <a:cs typeface="Impact" panose="020B0806030902050204" pitchFamily="34" charset="0"/>
                <a:sym typeface="+mn-ea"/>
              </a:rPr>
              <a:t> </a:t>
            </a:r>
            <a:r>
              <a:rPr lang="en-US" altLang="zh-CN" b="1" dirty="0">
                <a:latin typeface="微软雅黑" panose="020B0503020204020204" pitchFamily="34" charset="-122"/>
                <a:ea typeface="微软雅黑" panose="020B0503020204020204" pitchFamily="34" charset="-122"/>
                <a:cs typeface="Impact" panose="020B0806030902050204" pitchFamily="34" charset="0"/>
                <a:sym typeface="+mn-ea"/>
              </a:rPr>
              <a:t>Q4</a:t>
            </a:r>
            <a:endParaRPr lang="zh-CN" altLang="en-US"/>
          </a:p>
        </p:txBody>
      </p:sp>
      <p:sp>
        <p:nvSpPr>
          <p:cNvPr id="24" name="文本框 23"/>
          <p:cNvSpPr txBox="1"/>
          <p:nvPr/>
        </p:nvSpPr>
        <p:spPr>
          <a:xfrm>
            <a:off x="568960" y="1013460"/>
            <a:ext cx="3451225" cy="368300"/>
          </a:xfrm>
          <a:prstGeom prst="rect">
            <a:avLst/>
          </a:prstGeom>
          <a:noFill/>
        </p:spPr>
        <p:txBody>
          <a:bodyPr wrap="none" rtlCol="0" anchor="t">
            <a:spAutoFit/>
          </a:bodyPr>
          <a:lstStyle/>
          <a:p>
            <a:r>
              <a:rPr lang="zh-CN" altLang="en-US" b="1" dirty="0">
                <a:latin typeface="微软雅黑" panose="020B0503020204020204" pitchFamily="34" charset="-122"/>
                <a:ea typeface="微软雅黑" panose="020B0503020204020204" pitchFamily="34" charset="-122"/>
                <a:sym typeface="+mn-ea"/>
              </a:rPr>
              <a:t>智能穿戴成长轨迹 重要量产项目</a:t>
            </a:r>
            <a:endParaRPr lang="zh-CN" altLang="en-US"/>
          </a:p>
        </p:txBody>
      </p:sp>
      <p:pic>
        <p:nvPicPr>
          <p:cNvPr id="25" name="图片 24" descr="F&amp;D"/>
          <p:cNvPicPr>
            <a:picLocks noChangeAspect="1"/>
          </p:cNvPicPr>
          <p:nvPr/>
        </p:nvPicPr>
        <p:blipFill>
          <a:blip r:embed="rId9"/>
          <a:stretch>
            <a:fillRect/>
          </a:stretch>
        </p:blipFill>
        <p:spPr>
          <a:xfrm>
            <a:off x="11029950" y="22860"/>
            <a:ext cx="1184910" cy="285115"/>
          </a:xfrm>
          <a:prstGeom prst="rect">
            <a:avLst/>
          </a:prstGeom>
        </p:spPr>
      </p:pic>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cstate="screen"/>
          <a:stretch>
            <a:fillRect/>
          </a:stretch>
        </p:blipFill>
        <p:spPr>
          <a:xfrm>
            <a:off x="181889" y="927846"/>
            <a:ext cx="5736205" cy="4143188"/>
          </a:xfrm>
          <a:prstGeom prst="rect">
            <a:avLst/>
          </a:prstGeom>
        </p:spPr>
      </p:pic>
      <p:sp>
        <p:nvSpPr>
          <p:cNvPr id="13" name="Text Box 5"/>
          <p:cNvSpPr txBox="1">
            <a:spLocks noChangeArrowheads="1"/>
          </p:cNvSpPr>
          <p:nvPr/>
        </p:nvSpPr>
        <p:spPr bwMode="auto">
          <a:xfrm>
            <a:off x="2286000" y="5353423"/>
            <a:ext cx="8137881" cy="42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10000"/>
              </a:lnSpc>
            </a:pPr>
            <a:r>
              <a:rPr kumimoji="1" lang="zh-CN" altLang="en-US" sz="1200"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自动化生产车间</a:t>
            </a:r>
            <a:r>
              <a:rPr kumimoji="1" lang="zh-CN" altLang="en-US" dirty="0">
                <a:latin typeface="微软雅黑" panose="020B0503020204020204" pitchFamily="34" charset="-122"/>
                <a:ea typeface="微软雅黑" panose="020B0503020204020204" pitchFamily="34" charset="-122"/>
              </a:rPr>
              <a:t>（</a:t>
            </a:r>
            <a:r>
              <a:rPr kumimoji="1" lang="en-US" altLang="zh-CN" dirty="0">
                <a:latin typeface="微软雅黑" panose="020B0503020204020204" pitchFamily="34" charset="-122"/>
                <a:ea typeface="微软雅黑" panose="020B0503020204020204" pitchFamily="34" charset="-122"/>
              </a:rPr>
              <a:t>AI</a:t>
            </a:r>
            <a:r>
              <a:rPr kumimoji="1" lang="zh-CN" altLang="en-US" dirty="0">
                <a:latin typeface="微软雅黑" panose="020B0503020204020204" pitchFamily="34" charset="-122"/>
                <a:ea typeface="微软雅黑" panose="020B0503020204020204" pitchFamily="34" charset="-122"/>
              </a:rPr>
              <a:t>、</a:t>
            </a:r>
            <a:r>
              <a:rPr kumimoji="1" lang="en-US" altLang="zh-CN" dirty="0">
                <a:latin typeface="微软雅黑" panose="020B0503020204020204" pitchFamily="34" charset="-122"/>
                <a:ea typeface="微软雅黑" panose="020B0503020204020204" pitchFamily="34" charset="-122"/>
              </a:rPr>
              <a:t>SMT</a:t>
            </a:r>
            <a:r>
              <a:rPr kumimoji="1" lang="zh-CN" altLang="en-US"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配有</a:t>
            </a:r>
            <a:r>
              <a:rPr lang="en-US" altLang="zh-CN" dirty="0">
                <a:latin typeface="微软雅黑" panose="020B0503020204020204" pitchFamily="34" charset="-122"/>
                <a:ea typeface="微软雅黑" panose="020B0503020204020204" pitchFamily="34" charset="-122"/>
              </a:rPr>
              <a:t>12</a:t>
            </a:r>
            <a:r>
              <a:rPr lang="zh-CN" altLang="en-US" dirty="0">
                <a:latin typeface="微软雅黑" panose="020B0503020204020204" pitchFamily="34" charset="-122"/>
                <a:ea typeface="微软雅黑" panose="020B0503020204020204" pitchFamily="34" charset="-122"/>
              </a:rPr>
              <a:t>条</a:t>
            </a:r>
            <a:r>
              <a:rPr lang="en-US" altLang="zh-CN" dirty="0">
                <a:latin typeface="微软雅黑" panose="020B0503020204020204" pitchFamily="34" charset="-122"/>
                <a:ea typeface="微软雅黑" panose="020B0503020204020204" pitchFamily="34" charset="-122"/>
              </a:rPr>
              <a:t>SMT</a:t>
            </a:r>
            <a:r>
              <a:rPr lang="zh-CN" altLang="zh-CN" dirty="0">
                <a:latin typeface="微软雅黑" panose="020B0503020204020204" pitchFamily="34" charset="-122"/>
                <a:ea typeface="微软雅黑" panose="020B0503020204020204" pitchFamily="34" charset="-122"/>
              </a:rPr>
              <a:t>线、</a:t>
            </a: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条</a:t>
            </a:r>
            <a:r>
              <a:rPr lang="en-US" altLang="zh-CN" dirty="0">
                <a:latin typeface="微软雅黑" panose="020B0503020204020204" pitchFamily="34" charset="-122"/>
                <a:ea typeface="微软雅黑" panose="020B0503020204020204" pitchFamily="34" charset="-122"/>
              </a:rPr>
              <a:t>AI</a:t>
            </a:r>
            <a:r>
              <a:rPr lang="zh-CN" altLang="zh-CN" dirty="0">
                <a:latin typeface="微软雅黑" panose="020B0503020204020204" pitchFamily="34" charset="-122"/>
                <a:ea typeface="微软雅黑" panose="020B0503020204020204" pitchFamily="34" charset="-122"/>
              </a:rPr>
              <a:t>线，月产</a:t>
            </a:r>
            <a:r>
              <a:rPr lang="zh-CN" altLang="en-US" dirty="0">
                <a:latin typeface="微软雅黑" panose="020B0503020204020204" pitchFamily="34" charset="-122"/>
                <a:ea typeface="微软雅黑" panose="020B0503020204020204" pitchFamily="34" charset="-122"/>
              </a:rPr>
              <a:t>能达</a:t>
            </a:r>
            <a:r>
              <a:rPr lang="en-US" altLang="zh-CN" dirty="0">
                <a:latin typeface="微软雅黑" panose="020B0503020204020204" pitchFamily="34" charset="-122"/>
                <a:ea typeface="微软雅黑" panose="020B0503020204020204" pitchFamily="34" charset="-122"/>
              </a:rPr>
              <a:t>250</a:t>
            </a:r>
            <a:r>
              <a:rPr lang="zh-CN" altLang="zh-CN" dirty="0">
                <a:latin typeface="微软雅黑" panose="020B0503020204020204" pitchFamily="34" charset="-122"/>
                <a:ea typeface="微软雅黑" panose="020B0503020204020204" pitchFamily="34" charset="-122"/>
              </a:rPr>
              <a:t>万块。</a:t>
            </a:r>
            <a:endParaRPr kumimoji="1" lang="zh-CN" altLang="en-US" dirty="0">
              <a:latin typeface="微软雅黑" panose="020B0503020204020204" pitchFamily="34" charset="-122"/>
              <a:ea typeface="微软雅黑" panose="020B0503020204020204" pitchFamily="34" charset="-122"/>
            </a:endParaRPr>
          </a:p>
        </p:txBody>
      </p:sp>
      <p:pic>
        <p:nvPicPr>
          <p:cNvPr id="14" name="图片 13"/>
          <p:cNvPicPr>
            <a:picLocks noChangeAspect="1"/>
          </p:cNvPicPr>
          <p:nvPr/>
        </p:nvPicPr>
        <p:blipFill rotWithShape="1">
          <a:blip r:embed="rId2" cstate="screen"/>
          <a:srcRect/>
          <a:stretch>
            <a:fillRect/>
          </a:stretch>
        </p:blipFill>
        <p:spPr>
          <a:xfrm>
            <a:off x="6085840" y="927846"/>
            <a:ext cx="5761019" cy="4143188"/>
          </a:xfrm>
          <a:prstGeom prst="rect">
            <a:avLst/>
          </a:prstGeom>
        </p:spPr>
      </p:pic>
      <p:sp>
        <p:nvSpPr>
          <p:cNvPr id="15" name="标题 1"/>
          <p:cNvSpPr txBox="1"/>
          <p:nvPr/>
        </p:nvSpPr>
        <p:spPr bwMode="auto">
          <a:xfrm>
            <a:off x="181889" y="307869"/>
            <a:ext cx="7342665" cy="433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700" b="1" dirty="0">
                <a:solidFill>
                  <a:srgbClr val="000000"/>
                </a:solidFill>
                <a:latin typeface="微软雅黑" panose="020B0503020204020204" pitchFamily="34" charset="-122"/>
                <a:ea typeface="微软雅黑" panose="020B0503020204020204" pitchFamily="34" charset="-122"/>
              </a:rPr>
              <a:t>关于我们</a:t>
            </a:r>
            <a:r>
              <a:rPr lang="en-US" altLang="zh-CN" sz="2700" b="1" dirty="0">
                <a:solidFill>
                  <a:srgbClr val="000000"/>
                </a:solidFill>
                <a:latin typeface="微软雅黑" panose="020B0503020204020204" pitchFamily="34" charset="-122"/>
                <a:ea typeface="微软雅黑" panose="020B0503020204020204" pitchFamily="34" charset="-122"/>
              </a:rPr>
              <a:t>—</a:t>
            </a:r>
            <a:r>
              <a:rPr lang="zh-CN" altLang="en-US" sz="2700" b="1" dirty="0">
                <a:solidFill>
                  <a:srgbClr val="000000"/>
                </a:solidFill>
                <a:latin typeface="微软雅黑" panose="020B0503020204020204" pitchFamily="34" charset="-122"/>
                <a:ea typeface="微软雅黑" panose="020B0503020204020204" pitchFamily="34" charset="-122"/>
                <a:sym typeface="+mn-ea"/>
              </a:rPr>
              <a:t>制造设备及产线环境</a:t>
            </a:r>
            <a:endParaRPr lang="en-US" altLang="zh-CN" sz="2700" b="1" dirty="0">
              <a:solidFill>
                <a:srgbClr val="000000"/>
              </a:solidFill>
              <a:latin typeface="微软雅黑" panose="020B0503020204020204" pitchFamily="34" charset="-122"/>
              <a:ea typeface="微软雅黑" panose="020B0503020204020204" pitchFamily="34" charset="-122"/>
            </a:endParaRPr>
          </a:p>
        </p:txBody>
      </p:sp>
      <p:sp>
        <p:nvSpPr>
          <p:cNvPr id="16" name="矩形 15"/>
          <p:cNvSpPr/>
          <p:nvPr/>
        </p:nvSpPr>
        <p:spPr>
          <a:xfrm>
            <a:off x="0" y="6719068"/>
            <a:ext cx="12215151" cy="13310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descr="F&amp;D"/>
          <p:cNvPicPr>
            <a:picLocks noChangeAspect="1"/>
          </p:cNvPicPr>
          <p:nvPr/>
        </p:nvPicPr>
        <p:blipFill>
          <a:blip r:embed="rId3"/>
          <a:stretch>
            <a:fillRect/>
          </a:stretch>
        </p:blipFill>
        <p:spPr>
          <a:xfrm>
            <a:off x="11029950" y="22860"/>
            <a:ext cx="1184910" cy="285115"/>
          </a:xfrm>
          <a:prstGeom prst="rect">
            <a:avLst/>
          </a:prstGeom>
        </p:spPr>
      </p:pic>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5"/>
          <p:cNvSpPr txBox="1">
            <a:spLocks noChangeArrowheads="1"/>
          </p:cNvSpPr>
          <p:nvPr/>
        </p:nvSpPr>
        <p:spPr bwMode="auto">
          <a:xfrm>
            <a:off x="2874753" y="5584243"/>
            <a:ext cx="7144803" cy="46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110000"/>
              </a:lnSpc>
            </a:pPr>
            <a:r>
              <a:rPr kumimoji="1" lang="zh-CN" altLang="en-US" sz="2000" dirty="0">
                <a:latin typeface="微软雅黑" panose="020B0503020204020204" pitchFamily="34" charset="-122"/>
                <a:ea typeface="微软雅黑" panose="020B0503020204020204" pitchFamily="34" charset="-122"/>
              </a:rPr>
              <a:t>   智能穿戴产线组包装生产车间</a:t>
            </a:r>
            <a:endParaRPr kumimoji="1" lang="zh-CN" sz="2000" dirty="0">
              <a:latin typeface="微软雅黑" panose="020B0503020204020204" pitchFamily="34" charset="-122"/>
              <a:ea typeface="微软雅黑" panose="020B0503020204020204" pitchFamily="34" charset="-122"/>
            </a:endParaRPr>
          </a:p>
        </p:txBody>
      </p:sp>
      <p:sp>
        <p:nvSpPr>
          <p:cNvPr id="15" name="标题 1"/>
          <p:cNvSpPr txBox="1"/>
          <p:nvPr/>
        </p:nvSpPr>
        <p:spPr bwMode="auto">
          <a:xfrm>
            <a:off x="169824" y="483129"/>
            <a:ext cx="7342665" cy="433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700" b="1" dirty="0">
                <a:solidFill>
                  <a:srgbClr val="000000"/>
                </a:solidFill>
                <a:latin typeface="微软雅黑" panose="020B0503020204020204" pitchFamily="34" charset="-122"/>
                <a:ea typeface="微软雅黑" panose="020B0503020204020204" pitchFamily="34" charset="-122"/>
              </a:rPr>
              <a:t>关于我们</a:t>
            </a:r>
            <a:r>
              <a:rPr lang="en-US" altLang="zh-CN" sz="2700" b="1" dirty="0">
                <a:solidFill>
                  <a:srgbClr val="000000"/>
                </a:solidFill>
                <a:latin typeface="微软雅黑" panose="020B0503020204020204" pitchFamily="34" charset="-122"/>
                <a:ea typeface="微软雅黑" panose="020B0503020204020204" pitchFamily="34" charset="-122"/>
              </a:rPr>
              <a:t>—</a:t>
            </a:r>
            <a:r>
              <a:rPr lang="zh-CN" altLang="en-US" sz="2700" b="1" dirty="0">
                <a:solidFill>
                  <a:srgbClr val="000000"/>
                </a:solidFill>
                <a:latin typeface="微软雅黑" panose="020B0503020204020204" pitchFamily="34" charset="-122"/>
                <a:ea typeface="微软雅黑" panose="020B0503020204020204" pitchFamily="34" charset="-122"/>
                <a:sym typeface="+mn-ea"/>
              </a:rPr>
              <a:t>制造设备及产线环境</a:t>
            </a:r>
            <a:endParaRPr lang="en-US" altLang="zh-CN" sz="2700" b="1" dirty="0">
              <a:solidFill>
                <a:srgbClr val="000000"/>
              </a:solidFill>
              <a:latin typeface="微软雅黑" panose="020B0503020204020204" pitchFamily="34" charset="-122"/>
              <a:ea typeface="微软雅黑" panose="020B0503020204020204" pitchFamily="34" charset="-122"/>
            </a:endParaRPr>
          </a:p>
        </p:txBody>
      </p:sp>
      <p:pic>
        <p:nvPicPr>
          <p:cNvPr id="10" name="图片 10" descr="智能车间"/>
          <p:cNvPicPr>
            <a:picLocks noChangeAspect="1"/>
          </p:cNvPicPr>
          <p:nvPr/>
        </p:nvPicPr>
        <p:blipFill>
          <a:blip r:embed="rId1"/>
          <a:srcRect b="-455"/>
          <a:stretch>
            <a:fillRect/>
          </a:stretch>
        </p:blipFill>
        <p:spPr>
          <a:xfrm>
            <a:off x="528619" y="1223683"/>
            <a:ext cx="5509110" cy="4360560"/>
          </a:xfrm>
          <a:prstGeom prst="rect">
            <a:avLst/>
          </a:prstGeom>
        </p:spPr>
      </p:pic>
      <p:pic>
        <p:nvPicPr>
          <p:cNvPr id="2" name="图片 11" descr="智能车间1"/>
          <p:cNvPicPr>
            <a:picLocks noChangeAspect="1"/>
          </p:cNvPicPr>
          <p:nvPr/>
        </p:nvPicPr>
        <p:blipFill>
          <a:blip r:embed="rId2"/>
          <a:stretch>
            <a:fillRect/>
          </a:stretch>
        </p:blipFill>
        <p:spPr>
          <a:xfrm>
            <a:off x="6145306" y="1223683"/>
            <a:ext cx="5477099" cy="4360560"/>
          </a:xfrm>
          <a:prstGeom prst="rect">
            <a:avLst/>
          </a:prstGeom>
        </p:spPr>
      </p:pic>
      <p:pic>
        <p:nvPicPr>
          <p:cNvPr id="3" name="图片 2" descr="F&amp;D"/>
          <p:cNvPicPr>
            <a:picLocks noChangeAspect="1"/>
          </p:cNvPicPr>
          <p:nvPr/>
        </p:nvPicPr>
        <p:blipFill>
          <a:blip r:embed="rId3"/>
          <a:stretch>
            <a:fillRect/>
          </a:stretch>
        </p:blipFill>
        <p:spPr>
          <a:xfrm>
            <a:off x="10970895" y="22860"/>
            <a:ext cx="1184910" cy="285115"/>
          </a:xfrm>
          <a:prstGeom prst="rect">
            <a:avLst/>
          </a:prstGeom>
        </p:spPr>
      </p:pic>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804711" y="4777824"/>
            <a:ext cx="2343812" cy="338554"/>
          </a:xfrm>
          <a:prstGeom prst="rect">
            <a:avLst/>
          </a:prstGeom>
          <a:noFill/>
          <a:effectLst/>
        </p:spPr>
        <p:txBody>
          <a:bodyPr wrap="square" rtlCol="0">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音频事业部</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28" name="文本框 24"/>
          <p:cNvSpPr txBox="1"/>
          <p:nvPr/>
        </p:nvSpPr>
        <p:spPr>
          <a:xfrm>
            <a:off x="3558291" y="2239593"/>
            <a:ext cx="2343812" cy="338554"/>
          </a:xfrm>
          <a:prstGeom prst="rect">
            <a:avLst/>
          </a:prstGeom>
          <a:noFill/>
          <a:effectLst/>
        </p:spPr>
        <p:txBody>
          <a:bodyPr wrap="square" rtlCol="0">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美发电器事业部</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30" name="文本框 24"/>
          <p:cNvSpPr txBox="1"/>
          <p:nvPr/>
        </p:nvSpPr>
        <p:spPr>
          <a:xfrm>
            <a:off x="9043475" y="2239593"/>
            <a:ext cx="2343812" cy="338554"/>
          </a:xfrm>
          <a:prstGeom prst="rect">
            <a:avLst/>
          </a:prstGeom>
          <a:noFill/>
          <a:effectLst/>
        </p:spPr>
        <p:txBody>
          <a:bodyPr wrap="square" rtlCol="0">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精密制造事业群</a:t>
            </a:r>
            <a:endParaRPr lang="zh-CN" altLang="en-US" sz="1600" dirty="0">
              <a:solidFill>
                <a:schemeClr val="bg1"/>
              </a:solidFill>
              <a:latin typeface="微软雅黑" panose="020B0503020204020204" pitchFamily="34" charset="-122"/>
              <a:ea typeface="微软雅黑" panose="020B0503020204020204" pitchFamily="34" charset="-122"/>
            </a:endParaRPr>
          </a:p>
        </p:txBody>
      </p:sp>
      <p:pic>
        <p:nvPicPr>
          <p:cNvPr id="20" name="Picture 9" descr="IMG_3642 拷贝"/>
          <p:cNvPicPr>
            <a:picLocks noChangeAspect="1" noChangeArrowheads="1"/>
          </p:cNvPicPr>
          <p:nvPr/>
        </p:nvPicPr>
        <p:blipFill>
          <a:blip r:embed="rId1"/>
          <a:srcRect/>
          <a:stretch>
            <a:fillRect/>
          </a:stretch>
        </p:blipFill>
        <p:spPr bwMode="auto">
          <a:xfrm>
            <a:off x="397871" y="1171594"/>
            <a:ext cx="4083876" cy="2626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6" descr="IMG_3081"/>
          <p:cNvPicPr>
            <a:picLocks noChangeAspect="1" noChangeArrowheads="1"/>
          </p:cNvPicPr>
          <p:nvPr/>
        </p:nvPicPr>
        <p:blipFill>
          <a:blip r:embed="rId2"/>
          <a:srcRect/>
          <a:stretch>
            <a:fillRect/>
          </a:stretch>
        </p:blipFill>
        <p:spPr bwMode="auto">
          <a:xfrm>
            <a:off x="397871" y="4298623"/>
            <a:ext cx="3345123" cy="2414390"/>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3" name="Rectangle 2"/>
          <p:cNvSpPr>
            <a:spLocks noChangeArrowheads="1"/>
          </p:cNvSpPr>
          <p:nvPr/>
        </p:nvSpPr>
        <p:spPr bwMode="auto">
          <a:xfrm>
            <a:off x="397871" y="3747934"/>
            <a:ext cx="3126389" cy="677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nchor="ctr">
            <a:spAutoFit/>
          </a:bodyPr>
          <a:lstStyle/>
          <a:p>
            <a:pPr algn="just">
              <a:lnSpc>
                <a:spcPct val="150000"/>
              </a:lnSpc>
            </a:pPr>
            <a:r>
              <a:rPr kumimoji="1" lang="zh-CN" altLang="en-US" sz="1200" dirty="0">
                <a:latin typeface="微软雅黑" panose="020B0503020204020204" pitchFamily="34" charset="-122"/>
                <a:ea typeface="微软雅黑" panose="020B0503020204020204" pitchFamily="34" charset="-122"/>
              </a:rPr>
              <a:t>消声室  电声测试、麦克风分析仪测试系统</a:t>
            </a:r>
            <a:endParaRPr kumimoji="1" lang="zh-CN" altLang="en-US" sz="1200" dirty="0">
              <a:latin typeface="微软雅黑" panose="020B0503020204020204" pitchFamily="34" charset="-122"/>
              <a:ea typeface="微软雅黑" panose="020B0503020204020204" pitchFamily="34" charset="-122"/>
            </a:endParaRPr>
          </a:p>
          <a:p>
            <a:pPr algn="just">
              <a:lnSpc>
                <a:spcPct val="150000"/>
              </a:lnSpc>
            </a:pPr>
            <a:endParaRPr kumimoji="1" lang="zh-CN" altLang="en-US" sz="1200" dirty="0">
              <a:latin typeface="微软雅黑" panose="020B0503020204020204" pitchFamily="34" charset="-122"/>
              <a:ea typeface="微软雅黑" panose="020B0503020204020204" pitchFamily="34" charset="-122"/>
            </a:endParaRPr>
          </a:p>
        </p:txBody>
      </p:sp>
      <p:sp>
        <p:nvSpPr>
          <p:cNvPr id="24" name="Rectangle 4"/>
          <p:cNvSpPr>
            <a:spLocks noChangeArrowheads="1"/>
          </p:cNvSpPr>
          <p:nvPr/>
        </p:nvSpPr>
        <p:spPr bwMode="auto">
          <a:xfrm>
            <a:off x="3742994" y="6315002"/>
            <a:ext cx="301960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pPr eaLnBrk="1" hangingPunct="1"/>
            <a:r>
              <a:rPr kumimoji="1" lang="en-US" altLang="zh-CN" sz="1200" dirty="0">
                <a:latin typeface="微软雅黑" panose="020B0503020204020204" pitchFamily="34" charset="-122"/>
                <a:ea typeface="微软雅黑" panose="020B0503020204020204" pitchFamily="34" charset="-122"/>
              </a:rPr>
              <a:t>LMS</a:t>
            </a:r>
            <a:r>
              <a:rPr kumimoji="1" lang="zh-CN" altLang="en-US" sz="1200" dirty="0">
                <a:latin typeface="微软雅黑" panose="020B0503020204020204" pitchFamily="34" charset="-122"/>
                <a:ea typeface="微软雅黑" panose="020B0503020204020204" pitchFamily="34" charset="-122"/>
              </a:rPr>
              <a:t>、</a:t>
            </a:r>
            <a:r>
              <a:rPr kumimoji="1" lang="en-US" altLang="zh-CN" sz="1200" dirty="0">
                <a:latin typeface="微软雅黑" panose="020B0503020204020204" pitchFamily="34" charset="-122"/>
                <a:ea typeface="微软雅黑" panose="020B0503020204020204" pitchFamily="34" charset="-122"/>
              </a:rPr>
              <a:t>B&amp;K</a:t>
            </a:r>
            <a:r>
              <a:rPr kumimoji="1" lang="zh-CN" altLang="en-US" sz="1200" dirty="0">
                <a:latin typeface="微软雅黑" panose="020B0503020204020204" pitchFamily="34" charset="-122"/>
                <a:ea typeface="微软雅黑" panose="020B0503020204020204" pitchFamily="34" charset="-122"/>
              </a:rPr>
              <a:t>电声测试系统</a:t>
            </a:r>
            <a:endParaRPr kumimoji="1" lang="zh-CN" altLang="en-US" sz="1200" dirty="0">
              <a:latin typeface="微软雅黑" panose="020B0503020204020204" pitchFamily="34" charset="-122"/>
              <a:ea typeface="微软雅黑" panose="020B0503020204020204" pitchFamily="34" charset="-122"/>
            </a:endParaRPr>
          </a:p>
        </p:txBody>
      </p:sp>
      <p:pic>
        <p:nvPicPr>
          <p:cNvPr id="25" name="Picture 6" descr="005"/>
          <p:cNvPicPr>
            <a:picLocks noChangeAspect="1" noChangeArrowheads="1"/>
          </p:cNvPicPr>
          <p:nvPr/>
        </p:nvPicPr>
        <p:blipFill>
          <a:blip r:embed="rId3"/>
          <a:srcRect/>
          <a:stretch>
            <a:fillRect/>
          </a:stretch>
        </p:blipFill>
        <p:spPr bwMode="auto">
          <a:xfrm>
            <a:off x="4529714" y="1121166"/>
            <a:ext cx="6031412" cy="43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 name="Group 7"/>
          <p:cNvGrpSpPr/>
          <p:nvPr/>
        </p:nvGrpSpPr>
        <p:grpSpPr bwMode="auto">
          <a:xfrm>
            <a:off x="10622852" y="1121166"/>
            <a:ext cx="1441451" cy="4384652"/>
            <a:chOff x="4513" y="1105"/>
            <a:chExt cx="771" cy="2370"/>
          </a:xfrm>
        </p:grpSpPr>
        <p:pic>
          <p:nvPicPr>
            <p:cNvPr id="27" name="Picture 8" descr="012"/>
            <p:cNvPicPr>
              <a:picLocks noChangeAspect="1" noChangeArrowheads="1"/>
            </p:cNvPicPr>
            <p:nvPr/>
          </p:nvPicPr>
          <p:blipFill>
            <a:blip r:embed="rId4"/>
            <a:srcRect/>
            <a:stretch>
              <a:fillRect/>
            </a:stretch>
          </p:blipFill>
          <p:spPr bwMode="auto">
            <a:xfrm>
              <a:off x="4513" y="1886"/>
              <a:ext cx="771" cy="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9" descr="009"/>
            <p:cNvPicPr>
              <a:picLocks noChangeAspect="1" noChangeArrowheads="1"/>
            </p:cNvPicPr>
            <p:nvPr/>
          </p:nvPicPr>
          <p:blipFill>
            <a:blip r:embed="rId5"/>
            <a:srcRect/>
            <a:stretch>
              <a:fillRect/>
            </a:stretch>
          </p:blipFill>
          <p:spPr bwMode="auto">
            <a:xfrm>
              <a:off x="4513" y="2704"/>
              <a:ext cx="771" cy="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10" descr="002"/>
            <p:cNvPicPr>
              <a:picLocks noChangeAspect="1" noChangeArrowheads="1"/>
            </p:cNvPicPr>
            <p:nvPr/>
          </p:nvPicPr>
          <p:blipFill>
            <a:blip r:embed="rId6"/>
            <a:srcRect/>
            <a:stretch>
              <a:fillRect/>
            </a:stretch>
          </p:blipFill>
          <p:spPr bwMode="auto">
            <a:xfrm>
              <a:off x="4513" y="1105"/>
              <a:ext cx="771" cy="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2" name="Rectangle 4"/>
          <p:cNvSpPr>
            <a:spLocks noChangeArrowheads="1"/>
          </p:cNvSpPr>
          <p:nvPr/>
        </p:nvSpPr>
        <p:spPr bwMode="auto">
          <a:xfrm>
            <a:off x="9519920" y="5601236"/>
            <a:ext cx="2929467" cy="452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2745" tIns="61373" rIns="122745" bIns="61373" anchor="ctr"/>
          <a:lstStyle/>
          <a:p>
            <a:pPr eaLnBrk="1" hangingPunct="1"/>
            <a:r>
              <a:rPr kumimoji="1" lang="en-US" altLang="zh-CN" sz="1200" dirty="0">
                <a:latin typeface="微软雅黑" panose="020B0503020204020204" pitchFamily="34" charset="-122"/>
                <a:ea typeface="微软雅黑" panose="020B0503020204020204" pitchFamily="34" charset="-122"/>
              </a:rPr>
              <a:t>KLIPPEL </a:t>
            </a:r>
            <a:r>
              <a:rPr kumimoji="1" lang="zh-CN" altLang="en-US" sz="1200" dirty="0">
                <a:latin typeface="微软雅黑" panose="020B0503020204020204" pitchFamily="34" charset="-122"/>
                <a:ea typeface="微软雅黑" panose="020B0503020204020204" pitchFamily="34" charset="-122"/>
              </a:rPr>
              <a:t>电声测试系统</a:t>
            </a:r>
            <a:endParaRPr kumimoji="1" lang="zh-CN" altLang="en-US" sz="1200" dirty="0">
              <a:latin typeface="微软雅黑" panose="020B0503020204020204" pitchFamily="34" charset="-122"/>
              <a:ea typeface="微软雅黑" panose="020B0503020204020204" pitchFamily="34" charset="-122"/>
            </a:endParaRPr>
          </a:p>
        </p:txBody>
      </p:sp>
      <p:sp>
        <p:nvSpPr>
          <p:cNvPr id="34" name="标题 1"/>
          <p:cNvSpPr txBox="1"/>
          <p:nvPr/>
        </p:nvSpPr>
        <p:spPr bwMode="auto">
          <a:xfrm>
            <a:off x="398424" y="307869"/>
            <a:ext cx="7342665" cy="433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700" b="1" dirty="0">
                <a:solidFill>
                  <a:srgbClr val="000000"/>
                </a:solidFill>
                <a:latin typeface="微软雅黑" panose="020B0503020204020204" pitchFamily="34" charset="-122"/>
                <a:ea typeface="微软雅黑" panose="020B0503020204020204" pitchFamily="34" charset="-122"/>
              </a:rPr>
              <a:t>关于我们</a:t>
            </a:r>
            <a:r>
              <a:rPr lang="en-US" altLang="zh-CN" sz="2700" b="1" dirty="0">
                <a:solidFill>
                  <a:srgbClr val="000000"/>
                </a:solidFill>
                <a:latin typeface="微软雅黑" panose="020B0503020204020204" pitchFamily="34" charset="-122"/>
                <a:ea typeface="微软雅黑" panose="020B0503020204020204" pitchFamily="34" charset="-122"/>
              </a:rPr>
              <a:t>—</a:t>
            </a:r>
            <a:r>
              <a:rPr lang="zh-CN" altLang="en-US" sz="2700" b="1" dirty="0">
                <a:solidFill>
                  <a:srgbClr val="000000"/>
                </a:solidFill>
                <a:latin typeface="微软雅黑" panose="020B0503020204020204" pitchFamily="34" charset="-122"/>
                <a:ea typeface="微软雅黑" panose="020B0503020204020204" pitchFamily="34" charset="-122"/>
                <a:sym typeface="+mn-ea"/>
              </a:rPr>
              <a:t>制造设备及产线环境</a:t>
            </a:r>
            <a:endParaRPr lang="en-US" altLang="zh-CN" sz="2700" b="1" dirty="0">
              <a:solidFill>
                <a:srgbClr val="000000"/>
              </a:solidFill>
              <a:latin typeface="微软雅黑" panose="020B0503020204020204" pitchFamily="34" charset="-122"/>
              <a:ea typeface="微软雅黑" panose="020B0503020204020204" pitchFamily="34" charset="-122"/>
            </a:endParaRPr>
          </a:p>
        </p:txBody>
      </p:sp>
      <p:sp>
        <p:nvSpPr>
          <p:cNvPr id="35" name="矩形 34"/>
          <p:cNvSpPr/>
          <p:nvPr/>
        </p:nvSpPr>
        <p:spPr>
          <a:xfrm>
            <a:off x="0" y="6719068"/>
            <a:ext cx="12215151" cy="13310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descr="F&amp;D"/>
          <p:cNvPicPr>
            <a:picLocks noChangeAspect="1"/>
          </p:cNvPicPr>
          <p:nvPr/>
        </p:nvPicPr>
        <p:blipFill>
          <a:blip r:embed="rId7"/>
          <a:stretch>
            <a:fillRect/>
          </a:stretch>
        </p:blipFill>
        <p:spPr>
          <a:xfrm>
            <a:off x="11029950" y="22860"/>
            <a:ext cx="1184910" cy="285115"/>
          </a:xfrm>
          <a:prstGeom prst="rect">
            <a:avLst/>
          </a:prstGeom>
        </p:spPr>
      </p:pic>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ppt跨页配图-4"/>
          <p:cNvPicPr>
            <a:picLocks noChangeAspect="1"/>
          </p:cNvPicPr>
          <p:nvPr/>
        </p:nvPicPr>
        <p:blipFill>
          <a:blip r:embed="rId1" cstate="email"/>
          <a:stretch>
            <a:fillRect/>
          </a:stretch>
        </p:blipFill>
        <p:spPr>
          <a:xfrm>
            <a:off x="2505" y="0"/>
            <a:ext cx="12193905" cy="6858000"/>
          </a:xfrm>
          <a:prstGeom prst="rect">
            <a:avLst/>
          </a:prstGeom>
        </p:spPr>
      </p:pic>
      <p:grpSp>
        <p:nvGrpSpPr>
          <p:cNvPr id="3" name="组合 2"/>
          <p:cNvGrpSpPr/>
          <p:nvPr/>
        </p:nvGrpSpPr>
        <p:grpSpPr>
          <a:xfrm>
            <a:off x="3279458" y="2642870"/>
            <a:ext cx="5633720" cy="1510665"/>
            <a:chOff x="5209" y="2862"/>
            <a:chExt cx="8872" cy="2379"/>
          </a:xfrm>
        </p:grpSpPr>
        <p:sp>
          <p:nvSpPr>
            <p:cNvPr id="6" name="文本框 5"/>
            <p:cNvSpPr txBox="1"/>
            <p:nvPr/>
          </p:nvSpPr>
          <p:spPr>
            <a:xfrm>
              <a:off x="5209" y="2862"/>
              <a:ext cx="8872" cy="1064"/>
            </a:xfrm>
            <a:prstGeom prst="rect">
              <a:avLst/>
            </a:prstGeom>
            <a:noFill/>
          </p:spPr>
          <p:txBody>
            <a:bodyPr wrap="square" rtlCol="0" anchor="t">
              <a:spAutoFit/>
            </a:bodyPr>
            <a:lstStyle/>
            <a:p>
              <a:pPr algn="ctr">
                <a:spcBef>
                  <a:spcPct val="0"/>
                </a:spcBef>
              </a:pPr>
              <a:r>
                <a:rPr lang="zh-CN" altLang="en-US" sz="38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charset="0"/>
                </a:rPr>
                <a:t>行业领先   核心优势</a:t>
              </a:r>
              <a:endParaRPr lang="zh-CN" altLang="en-US" sz="38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charset="0"/>
              </a:endParaRPr>
            </a:p>
          </p:txBody>
        </p:sp>
        <p:sp>
          <p:nvSpPr>
            <p:cNvPr id="7" name="文本框 6"/>
            <p:cNvSpPr txBox="1"/>
            <p:nvPr/>
          </p:nvSpPr>
          <p:spPr>
            <a:xfrm>
              <a:off x="5759" y="4225"/>
              <a:ext cx="7771" cy="1016"/>
            </a:xfrm>
            <a:prstGeom prst="rect">
              <a:avLst/>
            </a:prstGeom>
            <a:noFill/>
          </p:spPr>
          <p:txBody>
            <a:bodyPr wrap="square" rtlCol="0">
              <a:spAutoFit/>
            </a:bodyPr>
            <a:lstStyle/>
            <a:p>
              <a:pPr algn="ctr">
                <a:lnSpc>
                  <a:spcPct val="200000"/>
                </a:lnSpc>
              </a:pPr>
              <a:r>
                <a:rPr lang="zh-CN" altLang="zh-CN" sz="900" dirty="0">
                  <a:solidFill>
                    <a:schemeClr val="bg1"/>
                  </a:solidFill>
                  <a:latin typeface="微软雅黑" panose="020B0503020204020204" pitchFamily="34" charset="-122"/>
                  <a:ea typeface="微软雅黑" panose="020B0503020204020204" pitchFamily="34" charset="-122"/>
                </a:rPr>
                <a:t>致力于消费类电子、可穿戴设备、运动健康和移动医疗等领域的技术、产品和内容整合的研究</a:t>
              </a:r>
              <a:r>
                <a:rPr lang="zh-CN" altLang="en-US" sz="900" dirty="0">
                  <a:solidFill>
                    <a:schemeClr val="bg1"/>
                  </a:solidFill>
                  <a:latin typeface="微软雅黑" panose="020B0503020204020204" pitchFamily="34" charset="-122"/>
                  <a:ea typeface="微软雅黑" panose="020B0503020204020204" pitchFamily="34" charset="-122"/>
                </a:rPr>
                <a:t>、制造、生产</a:t>
              </a:r>
              <a:r>
                <a:rPr lang="zh-CN" altLang="zh-CN" sz="900" dirty="0">
                  <a:solidFill>
                    <a:schemeClr val="bg1"/>
                  </a:solidFill>
                  <a:latin typeface="微软雅黑" panose="020B0503020204020204" pitchFamily="34" charset="-122"/>
                  <a:ea typeface="微软雅黑" panose="020B0503020204020204" pitchFamily="34" charset="-122"/>
                </a:rPr>
                <a:t>。</a:t>
              </a:r>
              <a:endParaRPr lang="zh-CN" altLang="en-US" sz="900" dirty="0">
                <a:solidFill>
                  <a:schemeClr val="bg1"/>
                </a:solidFill>
                <a:latin typeface="微软雅黑" panose="020B0503020204020204" pitchFamily="34" charset="-122"/>
                <a:ea typeface="微软雅黑" panose="020B0503020204020204" pitchFamily="34" charset="-122"/>
              </a:endParaRPr>
            </a:p>
          </p:txBody>
        </p:sp>
      </p:grpSp>
      <p:sp>
        <p:nvSpPr>
          <p:cNvPr id="4" name="文本框 3"/>
          <p:cNvSpPr txBox="1"/>
          <p:nvPr/>
        </p:nvSpPr>
        <p:spPr>
          <a:xfrm>
            <a:off x="-141514" y="3962400"/>
            <a:ext cx="184731" cy="369332"/>
          </a:xfrm>
          <a:prstGeom prst="rect">
            <a:avLst/>
          </a:prstGeom>
          <a:noFill/>
        </p:spPr>
        <p:txBody>
          <a:bodyPr wrap="none" rtlCol="0">
            <a:spAutoFit/>
          </a:bodyPr>
          <a:lstStyle/>
          <a:p>
            <a:endParaRPr kumimoji="1"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矩形 5"/>
          <p:cNvSpPr/>
          <p:nvPr/>
        </p:nvSpPr>
        <p:spPr>
          <a:xfrm>
            <a:off x="10521388" y="1863524"/>
            <a:ext cx="1670613" cy="1528964"/>
          </a:xfrm>
          <a:prstGeom prst="rect">
            <a:avLst/>
          </a:prstGeom>
          <a:solidFill>
            <a:srgbClr val="8F0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10521388" y="3591840"/>
            <a:ext cx="1670613" cy="152896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6723873"/>
            <a:ext cx="12192000" cy="134128"/>
          </a:xfrm>
          <a:prstGeom prst="rect">
            <a:avLst/>
          </a:prstGeom>
          <a:solidFill>
            <a:srgbClr val="8F0014"/>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76452" y="2431695"/>
            <a:ext cx="902825" cy="486137"/>
          </a:xfrm>
          <a:prstGeom prst="rect">
            <a:avLst/>
          </a:prstGeom>
          <a:solidFill>
            <a:srgbClr val="8F0014"/>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微软雅黑" panose="020B0503020204020204" pitchFamily="34" charset="-122"/>
                <a:ea typeface="微软雅黑" panose="020B0503020204020204" pitchFamily="34" charset="-122"/>
              </a:rPr>
              <a:t>01</a:t>
            </a:r>
            <a:endParaRPr lang="zh-CN" altLang="en-US" sz="2000" b="1" dirty="0">
              <a:latin typeface="微软雅黑" panose="020B0503020204020204" pitchFamily="34" charset="-122"/>
              <a:ea typeface="微软雅黑" panose="020B0503020204020204" pitchFamily="34" charset="-122"/>
            </a:endParaRPr>
          </a:p>
        </p:txBody>
      </p:sp>
      <p:sp>
        <p:nvSpPr>
          <p:cNvPr id="14" name="矩形 13"/>
          <p:cNvSpPr/>
          <p:nvPr/>
        </p:nvSpPr>
        <p:spPr>
          <a:xfrm>
            <a:off x="1076452" y="3356607"/>
            <a:ext cx="902825" cy="486137"/>
          </a:xfrm>
          <a:prstGeom prst="rect">
            <a:avLst/>
          </a:prstGeom>
          <a:solidFill>
            <a:srgbClr val="8F0014"/>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微软雅黑" panose="020B0503020204020204" pitchFamily="34" charset="-122"/>
                <a:ea typeface="微软雅黑" panose="020B0503020204020204" pitchFamily="34" charset="-122"/>
              </a:rPr>
              <a:t>02</a:t>
            </a:r>
            <a:endParaRPr lang="zh-CN" altLang="en-US" sz="2000" b="1" dirty="0">
              <a:latin typeface="微软雅黑" panose="020B0503020204020204" pitchFamily="34" charset="-122"/>
              <a:ea typeface="微软雅黑" panose="020B0503020204020204" pitchFamily="34" charset="-122"/>
            </a:endParaRPr>
          </a:p>
        </p:txBody>
      </p:sp>
      <p:sp>
        <p:nvSpPr>
          <p:cNvPr id="17" name="TextBox 10"/>
          <p:cNvSpPr txBox="1"/>
          <p:nvPr/>
        </p:nvSpPr>
        <p:spPr>
          <a:xfrm>
            <a:off x="1979271" y="2496806"/>
            <a:ext cx="2109140" cy="461665"/>
          </a:xfrm>
          <a:prstGeom prst="rect">
            <a:avLst/>
          </a:prstGeom>
          <a:noFill/>
        </p:spPr>
        <p:txBody>
          <a:bodyPr wrap="square" rtlCol="0">
            <a:spAutoFit/>
          </a:bodyPr>
          <a:lstStyle/>
          <a:p>
            <a:pPr algn="ctr"/>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关于我们</a:t>
            </a:r>
            <a:endPar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0" name="TextBox 13"/>
          <p:cNvSpPr txBox="1"/>
          <p:nvPr/>
        </p:nvSpPr>
        <p:spPr>
          <a:xfrm>
            <a:off x="2351589" y="3321795"/>
            <a:ext cx="1890211" cy="461665"/>
          </a:xfrm>
          <a:prstGeom prst="rect">
            <a:avLst/>
          </a:prstGeom>
          <a:noFill/>
        </p:spPr>
        <p:txBody>
          <a:bodyPr wrap="square" rtlCol="0">
            <a:spAutoFit/>
          </a:bodyPr>
          <a:lstStyle>
            <a:defPPr>
              <a:defRPr lang="zh-CN"/>
            </a:defPPr>
            <a:lvl1pPr algn="ctr">
              <a:defRPr sz="2800" b="1">
                <a:solidFill>
                  <a:schemeClr val="accent1"/>
                </a:solidFill>
                <a:latin typeface="微软雅黑" panose="020B0503020204020204" pitchFamily="34" charset="-122"/>
                <a:ea typeface="微软雅黑" panose="020B0503020204020204" pitchFamily="34" charset="-122"/>
              </a:defRPr>
            </a:lvl1pPr>
          </a:lstStyle>
          <a:p>
            <a:pPr algn="l"/>
            <a:r>
              <a:rPr lang="zh-CN" altLang="en-US" sz="2400" dirty="0">
                <a:solidFill>
                  <a:schemeClr val="tx1">
                    <a:lumMod val="85000"/>
                    <a:lumOff val="15000"/>
                  </a:schemeClr>
                </a:solidFill>
              </a:rPr>
              <a:t>核心优势</a:t>
            </a:r>
            <a:endParaRPr lang="zh-CN" altLang="en-US" sz="2400" dirty="0">
              <a:solidFill>
                <a:schemeClr val="tx1">
                  <a:lumMod val="85000"/>
                  <a:lumOff val="15000"/>
                </a:schemeClr>
              </a:solidFill>
            </a:endParaRPr>
          </a:p>
        </p:txBody>
      </p:sp>
      <p:sp>
        <p:nvSpPr>
          <p:cNvPr id="27" name="TextBox 10"/>
          <p:cNvSpPr txBox="1"/>
          <p:nvPr/>
        </p:nvSpPr>
        <p:spPr>
          <a:xfrm>
            <a:off x="1326891" y="934732"/>
            <a:ext cx="2109140" cy="769441"/>
          </a:xfrm>
          <a:prstGeom prst="rect">
            <a:avLst/>
          </a:prstGeom>
          <a:noFill/>
        </p:spPr>
        <p:txBody>
          <a:bodyPr wrap="square" rtlCol="0">
            <a:spAutoFit/>
          </a:bodyPr>
          <a:lstStyle/>
          <a:p>
            <a:pPr algn="ctr"/>
            <a:r>
              <a:rPr lang="zh-CN" altLang="en-US" sz="4400" b="1" dirty="0">
                <a:solidFill>
                  <a:schemeClr val="tx1">
                    <a:lumMod val="85000"/>
                    <a:lumOff val="15000"/>
                  </a:schemeClr>
                </a:solidFill>
                <a:latin typeface="微软雅黑" panose="020B0503020204020204" pitchFamily="34" charset="-122"/>
                <a:ea typeface="微软雅黑" panose="020B0503020204020204" pitchFamily="34" charset="-122"/>
              </a:rPr>
              <a:t>目  录</a:t>
            </a:r>
            <a:endParaRPr lang="zh-CN" altLang="en-US" sz="44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5123" name="Picture 3" descr="D:\用户文件\sun.xiongjunlan\桌面\公司简介图片\奋达科技园二期鸟瞰图01.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013700" y="3588005"/>
            <a:ext cx="2392557" cy="1532798"/>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D:\用户文件\sun.xiongjunlan\桌面\公司简介图片\龟山公园0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59284" y="5234389"/>
            <a:ext cx="2232749" cy="1489484"/>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D:\用户文件\sun.xiongjunlan\桌面\公司简介图片\0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5263" y="5234389"/>
            <a:ext cx="2196456" cy="1489484"/>
          </a:xfrm>
          <a:prstGeom prst="rect">
            <a:avLst/>
          </a:prstGeom>
          <a:noFill/>
          <a:extLst>
            <a:ext uri="{909E8E84-426E-40DD-AFC4-6F175D3DCCD1}">
              <a14:hiddenFill xmlns:a14="http://schemas.microsoft.com/office/drawing/2010/main">
                <a:solidFill>
                  <a:srgbClr val="FFFFFF"/>
                </a:solidFill>
              </a14:hiddenFill>
            </a:ext>
          </a:extLst>
        </p:spPr>
      </p:pic>
      <p:sp>
        <p:nvSpPr>
          <p:cNvPr id="22" name="矩形 21"/>
          <p:cNvSpPr/>
          <p:nvPr/>
        </p:nvSpPr>
        <p:spPr>
          <a:xfrm>
            <a:off x="1076452" y="4111335"/>
            <a:ext cx="902825" cy="486137"/>
          </a:xfrm>
          <a:prstGeom prst="rect">
            <a:avLst/>
          </a:prstGeom>
          <a:solidFill>
            <a:srgbClr val="8F0014"/>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latin typeface="微软雅黑" panose="020B0503020204020204" pitchFamily="34" charset="-122"/>
                <a:ea typeface="微软雅黑" panose="020B0503020204020204" pitchFamily="34" charset="-122"/>
              </a:rPr>
              <a:t>03</a:t>
            </a:r>
            <a:endParaRPr lang="zh-CN" altLang="en-US" sz="2000" b="1" dirty="0">
              <a:latin typeface="微软雅黑" panose="020B0503020204020204" pitchFamily="34" charset="-122"/>
              <a:ea typeface="微软雅黑" panose="020B0503020204020204" pitchFamily="34" charset="-122"/>
            </a:endParaRPr>
          </a:p>
        </p:txBody>
      </p:sp>
      <p:sp>
        <p:nvSpPr>
          <p:cNvPr id="23" name="TextBox 14"/>
          <p:cNvSpPr txBox="1"/>
          <p:nvPr/>
        </p:nvSpPr>
        <p:spPr>
          <a:xfrm>
            <a:off x="2360603" y="4138456"/>
            <a:ext cx="1563447" cy="460375"/>
          </a:xfrm>
          <a:prstGeom prst="rect">
            <a:avLst/>
          </a:prstGeom>
          <a:noFill/>
        </p:spPr>
        <p:txBody>
          <a:bodyPr wrap="square" rtlCol="0">
            <a:spAutoFit/>
          </a:bodyPr>
          <a:lstStyle>
            <a:defPPr>
              <a:defRPr lang="zh-CN"/>
            </a:defPPr>
            <a:lvl1pPr algn="ctr">
              <a:defRPr sz="2800" b="1">
                <a:solidFill>
                  <a:schemeClr val="accent1"/>
                </a:solidFill>
                <a:latin typeface="微软雅黑" panose="020B0503020204020204" pitchFamily="34" charset="-122"/>
                <a:ea typeface="微软雅黑" panose="020B0503020204020204" pitchFamily="34" charset="-122"/>
              </a:defRPr>
            </a:lvl1pPr>
          </a:lstStyle>
          <a:p>
            <a:pPr algn="l"/>
            <a:r>
              <a:rPr lang="zh-CN" altLang="en-US" sz="2400" dirty="0">
                <a:solidFill>
                  <a:schemeClr val="tx1">
                    <a:lumMod val="85000"/>
                    <a:lumOff val="15000"/>
                  </a:schemeClr>
                </a:solidFill>
              </a:rPr>
              <a:t>校企合作</a:t>
            </a:r>
            <a:endParaRPr lang="zh-CN" altLang="en-US" sz="2400" dirty="0">
              <a:solidFill>
                <a:schemeClr val="tx1">
                  <a:lumMod val="85000"/>
                  <a:lumOff val="15000"/>
                </a:schemeClr>
              </a:solidFill>
            </a:endParaRPr>
          </a:p>
        </p:txBody>
      </p:sp>
      <p:pic>
        <p:nvPicPr>
          <p:cNvPr id="3" name="图片 2" descr="F&amp;D"/>
          <p:cNvPicPr>
            <a:picLocks noChangeAspect="1"/>
          </p:cNvPicPr>
          <p:nvPr/>
        </p:nvPicPr>
        <p:blipFill>
          <a:blip r:embed="rId4"/>
          <a:stretch>
            <a:fillRect/>
          </a:stretch>
        </p:blipFill>
        <p:spPr>
          <a:xfrm>
            <a:off x="10970895" y="22860"/>
            <a:ext cx="1184910" cy="285115"/>
          </a:xfrm>
          <a:prstGeom prst="rect">
            <a:avLst/>
          </a:prstGeom>
        </p:spPr>
      </p:pic>
      <p:sp>
        <p:nvSpPr>
          <p:cNvPr id="18" name="矩形 17"/>
          <p:cNvSpPr/>
          <p:nvPr/>
        </p:nvSpPr>
        <p:spPr>
          <a:xfrm>
            <a:off x="1102937" y="4877734"/>
            <a:ext cx="902825" cy="486137"/>
          </a:xfrm>
          <a:prstGeom prst="rect">
            <a:avLst/>
          </a:prstGeom>
          <a:solidFill>
            <a:srgbClr val="8F0014"/>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latin typeface="微软雅黑" panose="020B0503020204020204" pitchFamily="34" charset="-122"/>
                <a:ea typeface="微软雅黑" panose="020B0503020204020204" pitchFamily="34" charset="-122"/>
              </a:rPr>
              <a:t>04</a:t>
            </a:r>
            <a:endParaRPr lang="zh-CN" altLang="en-US" sz="2000" b="1" dirty="0">
              <a:latin typeface="微软雅黑" panose="020B0503020204020204" pitchFamily="34" charset="-122"/>
              <a:ea typeface="微软雅黑" panose="020B0503020204020204" pitchFamily="34" charset="-122"/>
            </a:endParaRPr>
          </a:p>
        </p:txBody>
      </p:sp>
      <p:sp>
        <p:nvSpPr>
          <p:cNvPr id="19" name="TextBox 14"/>
          <p:cNvSpPr txBox="1"/>
          <p:nvPr/>
        </p:nvSpPr>
        <p:spPr>
          <a:xfrm>
            <a:off x="2360602" y="4890616"/>
            <a:ext cx="1563447" cy="460375"/>
          </a:xfrm>
          <a:prstGeom prst="rect">
            <a:avLst/>
          </a:prstGeom>
          <a:noFill/>
        </p:spPr>
        <p:txBody>
          <a:bodyPr wrap="square" rtlCol="0">
            <a:spAutoFit/>
          </a:bodyPr>
          <a:lstStyle>
            <a:defPPr>
              <a:defRPr lang="zh-CN"/>
            </a:defPPr>
            <a:lvl1pPr algn="ctr">
              <a:defRPr sz="2800" b="1">
                <a:solidFill>
                  <a:schemeClr val="accent1"/>
                </a:solidFill>
                <a:latin typeface="微软雅黑" panose="020B0503020204020204" pitchFamily="34" charset="-122"/>
                <a:ea typeface="微软雅黑" panose="020B0503020204020204" pitchFamily="34" charset="-122"/>
              </a:defRPr>
            </a:lvl1pPr>
          </a:lstStyle>
          <a:p>
            <a:pPr algn="l"/>
            <a:r>
              <a:rPr lang="zh-CN" altLang="en-US" sz="2400" dirty="0" smtClean="0">
                <a:solidFill>
                  <a:schemeClr val="tx1">
                    <a:lumMod val="85000"/>
                    <a:lumOff val="15000"/>
                  </a:schemeClr>
                </a:solidFill>
              </a:rPr>
              <a:t>公司环境</a:t>
            </a:r>
            <a:endParaRPr lang="zh-CN" altLang="en-US" sz="2400" dirty="0">
              <a:solidFill>
                <a:schemeClr val="tx1">
                  <a:lumMod val="85000"/>
                  <a:lumOff val="15000"/>
                </a:schemeClr>
              </a:solidFill>
            </a:endParaRPr>
          </a:p>
        </p:txBody>
      </p:sp>
    </p:spTree>
  </p:cSld>
  <p:clrMapOvr>
    <a:masterClrMapping/>
  </p:clrMapOvr>
  <p:transition spd="slow" advClick="0" advTm="0">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标题 1"/>
          <p:cNvSpPr txBox="1"/>
          <p:nvPr/>
        </p:nvSpPr>
        <p:spPr bwMode="auto">
          <a:xfrm>
            <a:off x="290831" y="275480"/>
            <a:ext cx="4381500" cy="416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700" b="1" dirty="0">
                <a:solidFill>
                  <a:srgbClr val="000000"/>
                </a:solidFill>
                <a:latin typeface="微软雅黑" panose="020B0503020204020204" pitchFamily="34" charset="-122"/>
                <a:ea typeface="微软雅黑" panose="020B0503020204020204" pitchFamily="34" charset="-122"/>
              </a:rPr>
              <a:t>战略优势</a:t>
            </a:r>
            <a:r>
              <a:rPr lang="en-US" altLang="zh-CN" sz="2700" b="1" dirty="0">
                <a:solidFill>
                  <a:srgbClr val="000000"/>
                </a:solidFill>
                <a:latin typeface="微软雅黑" panose="020B0503020204020204" pitchFamily="34" charset="-122"/>
                <a:ea typeface="微软雅黑" panose="020B0503020204020204" pitchFamily="34" charset="-122"/>
              </a:rPr>
              <a:t>-</a:t>
            </a:r>
            <a:r>
              <a:rPr lang="zh-CN" altLang="en-US" sz="2700" b="1" dirty="0">
                <a:solidFill>
                  <a:srgbClr val="000000"/>
                </a:solidFill>
                <a:latin typeface="微软雅黑" panose="020B0503020204020204" pitchFamily="34" charset="-122"/>
                <a:ea typeface="微软雅黑" panose="020B0503020204020204" pitchFamily="34" charset="-122"/>
              </a:rPr>
              <a:t>前瞻性眼光</a:t>
            </a:r>
            <a:endParaRPr lang="zh-CN" altLang="en-US" sz="2700" b="1" dirty="0">
              <a:solidFill>
                <a:srgbClr val="000000"/>
              </a:solidFill>
              <a:latin typeface="微软雅黑" panose="020B0503020204020204" pitchFamily="34" charset="-122"/>
              <a:ea typeface="微软雅黑" panose="020B0503020204020204" pitchFamily="34" charset="-122"/>
            </a:endParaRPr>
          </a:p>
        </p:txBody>
      </p:sp>
      <p:sp>
        <p:nvSpPr>
          <p:cNvPr id="63492" name="矩形 2"/>
          <p:cNvSpPr>
            <a:spLocks noChangeArrowheads="1"/>
          </p:cNvSpPr>
          <p:nvPr/>
        </p:nvSpPr>
        <p:spPr bwMode="auto">
          <a:xfrm>
            <a:off x="624417" y="2958788"/>
            <a:ext cx="10752667" cy="3239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spAutoFit/>
          </a:bodyPr>
          <a:lstStyle/>
          <a:p>
            <a:pPr algn="just">
              <a:lnSpc>
                <a:spcPts val="2665"/>
              </a:lnSpc>
            </a:pPr>
            <a:r>
              <a:rPr lang="zh-CN" altLang="en-US" b="1" dirty="0">
                <a:solidFill>
                  <a:srgbClr val="8F0014"/>
                </a:solidFill>
                <a:latin typeface="微软雅黑" panose="020B0503020204020204" pitchFamily="34" charset="-122"/>
                <a:ea typeface="微软雅黑" panose="020B0503020204020204" pitchFamily="34" charset="-122"/>
              </a:rPr>
              <a:t>全产业链战略</a:t>
            </a:r>
            <a:endParaRPr lang="zh-CN" altLang="en-US" b="1" dirty="0">
              <a:solidFill>
                <a:srgbClr val="C00000"/>
              </a:solidFill>
              <a:latin typeface="微软雅黑" panose="020B0503020204020204" pitchFamily="34" charset="-122"/>
              <a:ea typeface="微软雅黑" panose="020B0503020204020204" pitchFamily="34" charset="-122"/>
            </a:endParaRPr>
          </a:p>
          <a:p>
            <a:pPr algn="just">
              <a:lnSpc>
                <a:spcPts val="2665"/>
              </a:lnSpc>
            </a:pPr>
            <a:r>
              <a:rPr lang="zh-CN" altLang="en-US" dirty="0">
                <a:solidFill>
                  <a:srgbClr val="000000"/>
                </a:solidFill>
                <a:latin typeface="微软雅黑" panose="020B0503020204020204" pitchFamily="34" charset="-122"/>
                <a:ea typeface="微软雅黑" panose="020B0503020204020204" pitchFamily="34" charset="-122"/>
              </a:rPr>
              <a:t>　　公司致力于成为持续领先的消费电子产品垂直整合制造与服务的高科技企业。目前具有了从核心模组、核心软件、精密结构件到整机制造的全产业链布局。</a:t>
            </a:r>
            <a:endParaRPr lang="en-US" altLang="zh-CN" dirty="0">
              <a:solidFill>
                <a:srgbClr val="000000"/>
              </a:solidFill>
              <a:latin typeface="微软雅黑" panose="020B0503020204020204" pitchFamily="34" charset="-122"/>
              <a:ea typeface="微软雅黑" panose="020B0503020204020204" pitchFamily="34" charset="-122"/>
            </a:endParaRPr>
          </a:p>
          <a:p>
            <a:pPr algn="just">
              <a:lnSpc>
                <a:spcPts val="2665"/>
              </a:lnSpc>
            </a:pPr>
            <a:endParaRPr lang="zh-CN" altLang="en-US" dirty="0">
              <a:solidFill>
                <a:srgbClr val="000000"/>
              </a:solidFill>
              <a:latin typeface="微软雅黑" panose="020B0503020204020204" pitchFamily="34" charset="-122"/>
              <a:ea typeface="微软雅黑" panose="020B0503020204020204" pitchFamily="34" charset="-122"/>
            </a:endParaRPr>
          </a:p>
          <a:p>
            <a:pPr algn="just">
              <a:lnSpc>
                <a:spcPts val="2665"/>
              </a:lnSpc>
            </a:pPr>
            <a:r>
              <a:rPr lang="zh-CN" altLang="en-US" b="1" dirty="0">
                <a:solidFill>
                  <a:srgbClr val="8F0014"/>
                </a:solidFill>
                <a:latin typeface="微软雅黑" panose="020B0503020204020204" pitchFamily="34" charset="-122"/>
                <a:ea typeface="微软雅黑" panose="020B0503020204020204" pitchFamily="34" charset="-122"/>
              </a:rPr>
              <a:t>并购重组战略</a:t>
            </a:r>
            <a:endParaRPr lang="zh-CN" altLang="en-US" b="1" dirty="0">
              <a:solidFill>
                <a:srgbClr val="C00000"/>
              </a:solidFill>
              <a:latin typeface="微软雅黑" panose="020B0503020204020204" pitchFamily="34" charset="-122"/>
              <a:ea typeface="微软雅黑" panose="020B0503020204020204" pitchFamily="34" charset="-122"/>
            </a:endParaRPr>
          </a:p>
          <a:p>
            <a:pPr algn="just">
              <a:lnSpc>
                <a:spcPts val="2665"/>
              </a:lnSpc>
            </a:pPr>
            <a:r>
              <a:rPr lang="zh-CN" altLang="en-US" dirty="0">
                <a:solidFill>
                  <a:srgbClr val="000000"/>
                </a:solidFill>
                <a:latin typeface="微软雅黑" panose="020B0503020204020204" pitchFamily="34" charset="-122"/>
                <a:ea typeface="微软雅黑" panose="020B0503020204020204" pitchFamily="34" charset="-122"/>
              </a:rPr>
              <a:t>　　通过资本市场实施持续并购重组战略。内生增长与并购协同增长驱动公司快速做大做强。</a:t>
            </a:r>
            <a:r>
              <a:rPr lang="en-US" altLang="zh-CN" dirty="0">
                <a:solidFill>
                  <a:srgbClr val="000000"/>
                </a:solidFill>
                <a:latin typeface="微软雅黑" panose="020B0503020204020204" pitchFamily="34" charset="-122"/>
                <a:ea typeface="微软雅黑" panose="020B0503020204020204" pitchFamily="34" charset="-122"/>
              </a:rPr>
              <a:t>2014</a:t>
            </a:r>
            <a:r>
              <a:rPr lang="zh-CN" altLang="en-US" dirty="0">
                <a:solidFill>
                  <a:srgbClr val="000000"/>
                </a:solidFill>
                <a:latin typeface="微软雅黑" panose="020B0503020204020204" pitchFamily="34" charset="-122"/>
                <a:ea typeface="微软雅黑" panose="020B0503020204020204" pitchFamily="34" charset="-122"/>
              </a:rPr>
              <a:t>年公司以</a:t>
            </a:r>
            <a:r>
              <a:rPr lang="en-US" altLang="zh-CN" dirty="0">
                <a:solidFill>
                  <a:srgbClr val="000000"/>
                </a:solidFill>
                <a:latin typeface="微软雅黑" panose="020B0503020204020204" pitchFamily="34" charset="-122"/>
                <a:ea typeface="微软雅黑" panose="020B0503020204020204" pitchFamily="34" charset="-122"/>
              </a:rPr>
              <a:t>11.18</a:t>
            </a:r>
            <a:r>
              <a:rPr lang="zh-CN" altLang="en-US" dirty="0">
                <a:solidFill>
                  <a:srgbClr val="000000"/>
                </a:solidFill>
                <a:latin typeface="微软雅黑" panose="020B0503020204020204" pitchFamily="34" charset="-122"/>
                <a:ea typeface="微软雅黑" panose="020B0503020204020204" pitchFamily="34" charset="-122"/>
              </a:rPr>
              <a:t>亿收购欧朋达科技</a:t>
            </a:r>
            <a:r>
              <a:rPr lang="en-US" altLang="zh-CN" dirty="0">
                <a:solidFill>
                  <a:srgbClr val="000000"/>
                </a:solidFill>
                <a:latin typeface="微软雅黑" panose="020B0503020204020204" pitchFamily="34" charset="-122"/>
                <a:ea typeface="微软雅黑" panose="020B0503020204020204" pitchFamily="34" charset="-122"/>
              </a:rPr>
              <a:t>100%</a:t>
            </a:r>
            <a:r>
              <a:rPr lang="zh-CN" altLang="en-US" dirty="0">
                <a:solidFill>
                  <a:srgbClr val="000000"/>
                </a:solidFill>
                <a:latin typeface="微软雅黑" panose="020B0503020204020204" pitchFamily="34" charset="-122"/>
                <a:ea typeface="微软雅黑" panose="020B0503020204020204" pitchFamily="34" charset="-122"/>
              </a:rPr>
              <a:t>股权。</a:t>
            </a:r>
            <a:r>
              <a:rPr lang="en-US" altLang="zh-CN" dirty="0">
                <a:solidFill>
                  <a:srgbClr val="000000"/>
                </a:solidFill>
                <a:latin typeface="微软雅黑" panose="020B0503020204020204" pitchFamily="34" charset="-122"/>
                <a:ea typeface="微软雅黑" panose="020B0503020204020204" pitchFamily="34" charset="-122"/>
              </a:rPr>
              <a:t>2016</a:t>
            </a:r>
            <a:r>
              <a:rPr lang="zh-CN" altLang="en-US" dirty="0">
                <a:solidFill>
                  <a:srgbClr val="000000"/>
                </a:solidFill>
                <a:latin typeface="微软雅黑" panose="020B0503020204020204" pitchFamily="34" charset="-122"/>
                <a:ea typeface="微软雅黑" panose="020B0503020204020204" pitchFamily="34" charset="-122"/>
              </a:rPr>
              <a:t>年</a:t>
            </a:r>
            <a:r>
              <a:rPr lang="en-US" altLang="zh-CN" dirty="0">
                <a:solidFill>
                  <a:srgbClr val="000000"/>
                </a:solidFill>
                <a:latin typeface="微软雅黑" panose="020B0503020204020204" pitchFamily="34" charset="-122"/>
                <a:ea typeface="微软雅黑" panose="020B0503020204020204" pitchFamily="34" charset="-122"/>
              </a:rPr>
              <a:t>12</a:t>
            </a:r>
            <a:r>
              <a:rPr lang="zh-CN" altLang="en-US" dirty="0">
                <a:solidFill>
                  <a:srgbClr val="000000"/>
                </a:solidFill>
                <a:latin typeface="微软雅黑" panose="020B0503020204020204" pitchFamily="34" charset="-122"/>
                <a:ea typeface="微软雅黑" panose="020B0503020204020204" pitchFamily="34" charset="-122"/>
              </a:rPr>
              <a:t>月，公司以</a:t>
            </a:r>
            <a:r>
              <a:rPr lang="en-US" altLang="zh-CN" dirty="0">
                <a:solidFill>
                  <a:srgbClr val="000000"/>
                </a:solidFill>
                <a:latin typeface="微软雅黑" panose="020B0503020204020204" pitchFamily="34" charset="-122"/>
                <a:ea typeface="微软雅黑" panose="020B0503020204020204" pitchFamily="34" charset="-122"/>
              </a:rPr>
              <a:t>28.95</a:t>
            </a:r>
            <a:r>
              <a:rPr lang="zh-CN" altLang="en-US" dirty="0">
                <a:solidFill>
                  <a:srgbClr val="000000"/>
                </a:solidFill>
                <a:latin typeface="微软雅黑" panose="020B0503020204020204" pitchFamily="34" charset="-122"/>
                <a:ea typeface="微软雅黑" panose="020B0503020204020204" pitchFamily="34" charset="-122"/>
              </a:rPr>
              <a:t>亿元收购苹果金属结构件供应商富诚达科技</a:t>
            </a:r>
            <a:r>
              <a:rPr lang="en-US" altLang="zh-CN" dirty="0">
                <a:solidFill>
                  <a:srgbClr val="000000"/>
                </a:solidFill>
                <a:latin typeface="微软雅黑" panose="020B0503020204020204" pitchFamily="34" charset="-122"/>
                <a:ea typeface="微软雅黑" panose="020B0503020204020204" pitchFamily="34" charset="-122"/>
              </a:rPr>
              <a:t>100%</a:t>
            </a:r>
            <a:r>
              <a:rPr lang="zh-CN" altLang="en-US" dirty="0">
                <a:solidFill>
                  <a:srgbClr val="000000"/>
                </a:solidFill>
                <a:latin typeface="微软雅黑" panose="020B0503020204020204" pitchFamily="34" charset="-122"/>
                <a:ea typeface="微软雅黑" panose="020B0503020204020204" pitchFamily="34" charset="-122"/>
              </a:rPr>
              <a:t>股权，公司对移动智能终端的介入程度以及对知名智能终端品牌品牌的覆盖率有望进一步提升。</a:t>
            </a:r>
            <a:endParaRPr lang="en-US" altLang="zh-CN" dirty="0">
              <a:solidFill>
                <a:srgbClr val="000000"/>
              </a:solidFill>
              <a:latin typeface="微软雅黑" panose="020B0503020204020204" pitchFamily="34" charset="-122"/>
              <a:ea typeface="微软雅黑" panose="020B0503020204020204" pitchFamily="34" charset="-122"/>
            </a:endParaRPr>
          </a:p>
        </p:txBody>
      </p:sp>
      <p:sp>
        <p:nvSpPr>
          <p:cNvPr id="11" name="Rectangle 4"/>
          <p:cNvSpPr>
            <a:spLocks noChangeArrowheads="1"/>
          </p:cNvSpPr>
          <p:nvPr/>
        </p:nvSpPr>
        <p:spPr bwMode="auto">
          <a:xfrm>
            <a:off x="1268321" y="1090295"/>
            <a:ext cx="9464859"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eaLnBrk="1" hangingPunct="1">
              <a:lnSpc>
                <a:spcPct val="150000"/>
              </a:lnSpc>
              <a:spcBef>
                <a:spcPct val="20000"/>
              </a:spcBef>
              <a:buClr>
                <a:schemeClr val="accent2"/>
              </a:buClr>
              <a:buSzPct val="80000"/>
              <a:buFont typeface="Wingdings" panose="05000000000000000000" pitchFamily="2" charset="2"/>
              <a:buNone/>
            </a:pPr>
            <a:r>
              <a:rPr lang="zh-CN" altLang="en-US" sz="2400" b="1" dirty="0">
                <a:latin typeface="微软雅黑" panose="020B0503020204020204" pitchFamily="34" charset="-122"/>
                <a:ea typeface="微软雅黑" panose="020B0503020204020204" pitchFamily="34" charset="-122"/>
              </a:rPr>
              <a:t>奋达科技致力于成为</a:t>
            </a:r>
            <a:endParaRPr lang="en-US" altLang="zh-CN" sz="2400" b="1" dirty="0">
              <a:latin typeface="微软雅黑" panose="020B0503020204020204" pitchFamily="34" charset="-122"/>
              <a:ea typeface="微软雅黑" panose="020B0503020204020204" pitchFamily="34" charset="-122"/>
            </a:endParaRPr>
          </a:p>
          <a:p>
            <a:pPr marL="342900" indent="-342900" algn="ctr" eaLnBrk="1" hangingPunct="1">
              <a:lnSpc>
                <a:spcPct val="150000"/>
              </a:lnSpc>
              <a:spcBef>
                <a:spcPct val="20000"/>
              </a:spcBef>
              <a:buClr>
                <a:schemeClr val="accent2"/>
              </a:buClr>
              <a:buSzPct val="80000"/>
              <a:buFont typeface="Wingdings" panose="05000000000000000000" pitchFamily="2" charset="2"/>
              <a:buNone/>
            </a:pPr>
            <a:r>
              <a:rPr lang="zh-CN" altLang="en-US" sz="2400" b="1" dirty="0">
                <a:solidFill>
                  <a:srgbClr val="8F0014"/>
                </a:solidFill>
                <a:latin typeface="微软雅黑" panose="020B0503020204020204" pitchFamily="34" charset="-122"/>
                <a:ea typeface="微软雅黑" panose="020B0503020204020204" pitchFamily="34" charset="-122"/>
              </a:rPr>
              <a:t>持续领先的消费电子产品垂直整合制造与服务的高科技企业</a:t>
            </a:r>
            <a:endParaRPr kumimoji="1" lang="zh-CN" altLang="en-US" sz="2400" b="1" dirty="0">
              <a:solidFill>
                <a:srgbClr val="8F0014"/>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直接连接符 24"/>
          <p:cNvCxnSpPr/>
          <p:nvPr/>
        </p:nvCxnSpPr>
        <p:spPr>
          <a:xfrm>
            <a:off x="863606" y="4287043"/>
            <a:ext cx="6193367" cy="0"/>
          </a:xfrm>
          <a:prstGeom prst="line">
            <a:avLst/>
          </a:prstGeom>
          <a:ln w="9525">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26" name="Text Box 13"/>
          <p:cNvSpPr txBox="1">
            <a:spLocks noChangeArrowheads="1"/>
          </p:cNvSpPr>
          <p:nvPr/>
        </p:nvSpPr>
        <p:spPr bwMode="auto">
          <a:xfrm>
            <a:off x="952503" y="2642901"/>
            <a:ext cx="10157884" cy="3003550"/>
          </a:xfrm>
          <a:prstGeom prst="rect">
            <a:avLst/>
          </a:prstGeom>
          <a:noFill/>
          <a:ln w="9525">
            <a:noFill/>
            <a:miter lim="800000"/>
          </a:ln>
        </p:spPr>
        <p:txBody>
          <a:bodyPr lIns="121899" tIns="60949" rIns="121899" bIns="60949">
            <a:spAutoFit/>
          </a:bodyPr>
          <a:lstStyle/>
          <a:p>
            <a:pPr>
              <a:lnSpc>
                <a:spcPct val="150000"/>
              </a:lnSpc>
              <a:spcBef>
                <a:spcPct val="50000"/>
              </a:spcBef>
              <a:defRPr/>
            </a:pPr>
            <a:r>
              <a:rPr lang="zh-CN" altLang="en-US" sz="2100" b="1" dirty="0">
                <a:solidFill>
                  <a:srgbClr val="8F0014"/>
                </a:solidFill>
                <a:latin typeface="微软雅黑" panose="020B0503020204020204" pitchFamily="34" charset="-122"/>
                <a:ea typeface="微软雅黑" panose="020B0503020204020204" pitchFamily="34" charset="-122"/>
              </a:rPr>
              <a:t>无线技术的领跑者</a:t>
            </a:r>
            <a:endParaRPr lang="en-US" altLang="zh-CN" sz="2100" b="1" dirty="0">
              <a:solidFill>
                <a:srgbClr val="C00000"/>
              </a:solidFill>
              <a:latin typeface="微软雅黑" panose="020B0503020204020204" pitchFamily="34" charset="-122"/>
              <a:ea typeface="微软雅黑" panose="020B0503020204020204" pitchFamily="34" charset="-122"/>
            </a:endParaRPr>
          </a:p>
          <a:p>
            <a:pPr indent="-381000">
              <a:lnSpc>
                <a:spcPct val="150000"/>
              </a:lnSpc>
              <a:defRPr/>
            </a:pPr>
            <a:r>
              <a:rPr lang="zh-CN" altLang="en-US" sz="1900" dirty="0">
                <a:solidFill>
                  <a:srgbClr val="080808"/>
                </a:solidFill>
                <a:latin typeface="微软雅黑" panose="020B0503020204020204" pitchFamily="34" charset="-122"/>
                <a:ea typeface="微软雅黑" panose="020B0503020204020204" pitchFamily="34" charset="-122"/>
              </a:rPr>
              <a:t>公司</a:t>
            </a:r>
            <a:r>
              <a:rPr lang="en-US" altLang="zh-CN" sz="1900" dirty="0">
                <a:solidFill>
                  <a:srgbClr val="080808"/>
                </a:solidFill>
                <a:latin typeface="微软雅黑" panose="020B0503020204020204" pitchFamily="34" charset="-122"/>
                <a:ea typeface="微软雅黑" panose="020B0503020204020204" pitchFamily="34" charset="-122"/>
              </a:rPr>
              <a:t>2010</a:t>
            </a:r>
            <a:r>
              <a:rPr lang="zh-CN" altLang="en-US" sz="1900" dirty="0">
                <a:solidFill>
                  <a:srgbClr val="080808"/>
                </a:solidFill>
                <a:latin typeface="微软雅黑" panose="020B0503020204020204" pitchFamily="34" charset="-122"/>
                <a:ea typeface="微软雅黑" panose="020B0503020204020204" pitchFamily="34" charset="-122"/>
              </a:rPr>
              <a:t>年组建了新技术部，补充了大量具有通讯、软件背景的专业技术人才，经过</a:t>
            </a:r>
            <a:r>
              <a:rPr lang="en-US" altLang="zh-CN" sz="1900" dirty="0">
                <a:solidFill>
                  <a:srgbClr val="080808"/>
                </a:solidFill>
                <a:latin typeface="微软雅黑" panose="020B0503020204020204" pitchFamily="34" charset="-122"/>
                <a:ea typeface="微软雅黑" panose="020B0503020204020204" pitchFamily="34" charset="-122"/>
              </a:rPr>
              <a:t>11</a:t>
            </a:r>
            <a:r>
              <a:rPr lang="zh-CN" altLang="en-US" sz="1900" dirty="0">
                <a:solidFill>
                  <a:srgbClr val="080808"/>
                </a:solidFill>
                <a:latin typeface="微软雅黑" panose="020B0503020204020204" pitchFamily="34" charset="-122"/>
                <a:ea typeface="微软雅黑" panose="020B0503020204020204" pitchFamily="34" charset="-122"/>
              </a:rPr>
              <a:t>年的发展，</a:t>
            </a:r>
            <a:r>
              <a:rPr lang="zh-CN" altLang="en-US" sz="1900" dirty="0">
                <a:solidFill>
                  <a:prstClr val="black"/>
                </a:solidFill>
                <a:latin typeface="微软雅黑" panose="020B0503020204020204" pitchFamily="34" charset="-122"/>
                <a:ea typeface="微软雅黑" panose="020B0503020204020204" pitchFamily="34" charset="-122"/>
              </a:rPr>
              <a:t>目前已经成为一个前瞻性的无线技术方案提供商和服务商。</a:t>
            </a:r>
            <a:endParaRPr lang="en-US" altLang="zh-CN" sz="1900" dirty="0">
              <a:solidFill>
                <a:prstClr val="black"/>
              </a:solidFill>
              <a:latin typeface="微软雅黑" panose="020B0503020204020204" pitchFamily="34" charset="-122"/>
              <a:ea typeface="微软雅黑" panose="020B0503020204020204" pitchFamily="34" charset="-122"/>
            </a:endParaRPr>
          </a:p>
          <a:p>
            <a:pPr indent="-381000">
              <a:lnSpc>
                <a:spcPct val="150000"/>
              </a:lnSpc>
              <a:defRPr/>
            </a:pPr>
            <a:endParaRPr lang="en-US" altLang="zh-CN" sz="1900" dirty="0">
              <a:solidFill>
                <a:prstClr val="black"/>
              </a:solidFill>
              <a:latin typeface="微软雅黑" panose="020B0503020204020204" pitchFamily="34" charset="-122"/>
              <a:ea typeface="微软雅黑" panose="020B0503020204020204" pitchFamily="34" charset="-122"/>
            </a:endParaRPr>
          </a:p>
          <a:p>
            <a:pPr marL="381000" indent="-381000">
              <a:lnSpc>
                <a:spcPct val="150000"/>
              </a:lnSpc>
              <a:spcBef>
                <a:spcPts val="800"/>
              </a:spcBef>
              <a:defRPr/>
            </a:pPr>
            <a:r>
              <a:rPr lang="zh-CN" altLang="en-US" sz="1900" b="1" dirty="0">
                <a:solidFill>
                  <a:srgbClr val="8F0014"/>
                </a:solidFill>
                <a:latin typeface="微软雅黑" panose="020B0503020204020204" pitchFamily="34" charset="-122"/>
                <a:ea typeface="微软雅黑" panose="020B0503020204020204" pitchFamily="34" charset="-122"/>
              </a:rPr>
              <a:t>掌握核心模组、传感器、芯片技术</a:t>
            </a:r>
            <a:endParaRPr lang="en-US" altLang="zh-CN" sz="1900" b="1" dirty="0">
              <a:solidFill>
                <a:srgbClr val="C00000"/>
              </a:solidFill>
              <a:latin typeface="微软雅黑" panose="020B0503020204020204" pitchFamily="34" charset="-122"/>
              <a:ea typeface="微软雅黑" panose="020B0503020204020204" pitchFamily="34" charset="-122"/>
            </a:endParaRPr>
          </a:p>
          <a:p>
            <a:pPr marL="381000" indent="-381000">
              <a:lnSpc>
                <a:spcPct val="150000"/>
              </a:lnSpc>
              <a:spcBef>
                <a:spcPts val="800"/>
              </a:spcBef>
              <a:defRPr/>
            </a:pPr>
            <a:r>
              <a:rPr lang="en-US" altLang="zh-CN" sz="1900" dirty="0">
                <a:solidFill>
                  <a:prstClr val="black"/>
                </a:solidFill>
                <a:latin typeface="微软雅黑" panose="020B0503020204020204" pitchFamily="34" charset="-122"/>
                <a:ea typeface="微软雅黑" panose="020B0503020204020204" pitchFamily="34" charset="-122"/>
              </a:rPr>
              <a:t> </a:t>
            </a:r>
            <a:r>
              <a:rPr lang="zh-CN" altLang="en-US" sz="1900" dirty="0">
                <a:solidFill>
                  <a:prstClr val="black"/>
                </a:solidFill>
                <a:latin typeface="微软雅黑" panose="020B0503020204020204" pitchFamily="34" charset="-122"/>
                <a:ea typeface="微软雅黑" panose="020B0503020204020204" pitchFamily="34" charset="-122"/>
              </a:rPr>
              <a:t>具有自主研发音频芯片、无线模组、以及传感器的能力。</a:t>
            </a:r>
            <a:endParaRPr lang="en-US" altLang="zh-CN" sz="1900" dirty="0">
              <a:solidFill>
                <a:prstClr val="black"/>
              </a:solidFill>
              <a:latin typeface="微软雅黑" panose="020B0503020204020204" pitchFamily="34" charset="-122"/>
              <a:ea typeface="微软雅黑" panose="020B0503020204020204" pitchFamily="34" charset="-122"/>
            </a:endParaRPr>
          </a:p>
        </p:txBody>
      </p:sp>
      <p:pic>
        <p:nvPicPr>
          <p:cNvPr id="12" name="Picture 4" descr="http://www.idownloadblog.com/wp-content/uploads/2011/07/bluetooth.jpeg"/>
          <p:cNvPicPr>
            <a:picLocks noChangeAspect="1" noChangeArrowheads="1"/>
          </p:cNvPicPr>
          <p:nvPr/>
        </p:nvPicPr>
        <p:blipFill>
          <a:blip r:embed="rId1"/>
          <a:srcRect/>
          <a:stretch>
            <a:fillRect/>
          </a:stretch>
        </p:blipFill>
        <p:spPr bwMode="auto">
          <a:xfrm>
            <a:off x="1155700" y="1295001"/>
            <a:ext cx="2017184" cy="1017803"/>
          </a:xfrm>
          <a:prstGeom prst="rect">
            <a:avLst/>
          </a:prstGeom>
          <a:noFill/>
          <a:ln w="12700">
            <a:noFill/>
          </a:ln>
          <a:effectLst>
            <a:outerShdw blurRad="50800" dist="38100" dir="2700000" algn="tl" rotWithShape="0">
              <a:prstClr val="black">
                <a:alpha val="40000"/>
              </a:prstClr>
            </a:outerShdw>
          </a:effectLst>
        </p:spPr>
      </p:pic>
      <p:pic>
        <p:nvPicPr>
          <p:cNvPr id="1026" name="Picture 2" descr="D:\鑫麒麟\项目\奋达科技-IPO-2012.03\ppt\PPT补充\wifi1.jpg"/>
          <p:cNvPicPr>
            <a:picLocks noChangeAspect="1" noChangeArrowheads="1"/>
          </p:cNvPicPr>
          <p:nvPr/>
        </p:nvPicPr>
        <p:blipFill>
          <a:blip r:embed="rId2"/>
          <a:srcRect/>
          <a:stretch>
            <a:fillRect/>
          </a:stretch>
        </p:blipFill>
        <p:spPr bwMode="auto">
          <a:xfrm>
            <a:off x="4743451" y="1392337"/>
            <a:ext cx="1473200" cy="952206"/>
          </a:xfrm>
          <a:prstGeom prst="rect">
            <a:avLst/>
          </a:prstGeom>
          <a:noFill/>
          <a:ln w="12700">
            <a:noFill/>
          </a:ln>
          <a:effectLst>
            <a:outerShdw blurRad="50800" dist="38100" dir="2700000" algn="tl" rotWithShape="0">
              <a:prstClr val="black">
                <a:alpha val="40000"/>
              </a:prstClr>
            </a:outerShdw>
          </a:effectLst>
        </p:spPr>
      </p:pic>
      <p:sp>
        <p:nvSpPr>
          <p:cNvPr id="55303" name="标题 1"/>
          <p:cNvSpPr txBox="1"/>
          <p:nvPr/>
        </p:nvSpPr>
        <p:spPr bwMode="auto">
          <a:xfrm>
            <a:off x="410848" y="190576"/>
            <a:ext cx="5905500" cy="416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lstStyle>
            <a:lvl1pPr>
              <a:defRPr sz="3200">
                <a:solidFill>
                  <a:schemeClr val="tx1"/>
                </a:solidFill>
                <a:latin typeface="Calibri" panose="020F0502020204030204" charset="0"/>
                <a:ea typeface="宋体" panose="02010600030101010101" pitchFamily="2" charset="-122"/>
              </a:defRPr>
            </a:lvl1pPr>
            <a:lvl2pPr>
              <a:defRPr sz="2800">
                <a:solidFill>
                  <a:schemeClr val="tx1"/>
                </a:solidFill>
                <a:latin typeface="Calibri" panose="020F0502020204030204" charset="0"/>
                <a:ea typeface="宋体" panose="02010600030101010101" pitchFamily="2" charset="-122"/>
              </a:defRPr>
            </a:lvl2pPr>
            <a:lvl3pPr>
              <a:defRPr sz="2400">
                <a:solidFill>
                  <a:schemeClr val="tx1"/>
                </a:solidFill>
                <a:latin typeface="Calibri" panose="020F0502020204030204" charset="0"/>
                <a:ea typeface="宋体" panose="02010600030101010101" pitchFamily="2" charset="-122"/>
              </a:defRPr>
            </a:lvl3pPr>
            <a:lvl4pPr>
              <a:defRPr sz="2000">
                <a:solidFill>
                  <a:schemeClr val="tx1"/>
                </a:solidFill>
                <a:latin typeface="Calibri" panose="020F0502020204030204" charset="0"/>
                <a:ea typeface="宋体" panose="02010600030101010101" pitchFamily="2" charset="-122"/>
              </a:defRPr>
            </a:lvl4pPr>
            <a:lvl5pPr>
              <a:defRPr sz="2000">
                <a:solidFill>
                  <a:schemeClr val="tx1"/>
                </a:solidFill>
                <a:latin typeface="Calibri" panose="020F0502020204030204" charset="0"/>
                <a:ea typeface="宋体" panose="02010600030101010101" pitchFamily="2" charset="-122"/>
              </a:defRPr>
            </a:lvl5pPr>
            <a:lvl6pPr eaLnBrk="0" fontAlgn="base" hangingPunct="0">
              <a:spcAft>
                <a:spcPct val="0"/>
              </a:spcAft>
              <a:buChar char="»"/>
              <a:defRPr sz="2000">
                <a:solidFill>
                  <a:schemeClr val="tx1"/>
                </a:solidFill>
                <a:latin typeface="Calibri" panose="020F0502020204030204" charset="0"/>
                <a:ea typeface="宋体" panose="02010600030101010101" pitchFamily="2" charset="-122"/>
              </a:defRPr>
            </a:lvl6pPr>
            <a:lvl7pPr eaLnBrk="0" fontAlgn="base" hangingPunct="0">
              <a:spcAft>
                <a:spcPct val="0"/>
              </a:spcAft>
              <a:buChar char="»"/>
              <a:defRPr sz="2000">
                <a:solidFill>
                  <a:schemeClr val="tx1"/>
                </a:solidFill>
                <a:latin typeface="Calibri" panose="020F0502020204030204" charset="0"/>
                <a:ea typeface="宋体" panose="02010600030101010101" pitchFamily="2" charset="-122"/>
              </a:defRPr>
            </a:lvl7pPr>
            <a:lvl8pPr eaLnBrk="0" fontAlgn="base" hangingPunct="0">
              <a:spcAft>
                <a:spcPct val="0"/>
              </a:spcAft>
              <a:buChar char="»"/>
              <a:defRPr sz="2000">
                <a:solidFill>
                  <a:schemeClr val="tx1"/>
                </a:solidFill>
                <a:latin typeface="Calibri" panose="020F0502020204030204" charset="0"/>
                <a:ea typeface="宋体" panose="02010600030101010101" pitchFamily="2" charset="-122"/>
              </a:defRPr>
            </a:lvl8pPr>
            <a:lvl9pPr eaLnBrk="0" fontAlgn="base" hangingPunct="0">
              <a:spcAft>
                <a:spcPct val="0"/>
              </a:spcAft>
              <a:buChar char="»"/>
              <a:defRPr sz="2000">
                <a:solidFill>
                  <a:schemeClr val="tx1"/>
                </a:solidFill>
                <a:latin typeface="Calibri" panose="020F0502020204030204" charset="0"/>
                <a:ea typeface="宋体" panose="02010600030101010101" pitchFamily="2" charset="-122"/>
              </a:defRPr>
            </a:lvl9pPr>
          </a:lstStyle>
          <a:p>
            <a:pPr eaLnBrk="1" hangingPunct="1"/>
            <a:r>
              <a:rPr lang="zh-CN" altLang="en-US" sz="2700" b="1" dirty="0">
                <a:solidFill>
                  <a:srgbClr val="000000"/>
                </a:solidFill>
                <a:latin typeface="微软雅黑" panose="020B0503020204020204" pitchFamily="34" charset="-122"/>
                <a:ea typeface="微软雅黑" panose="020B0503020204020204" pitchFamily="34" charset="-122"/>
              </a:rPr>
              <a:t>技术优势</a:t>
            </a:r>
            <a:r>
              <a:rPr lang="zh-CN" altLang="en-US" sz="2700" b="1" dirty="0">
                <a:solidFill>
                  <a:srgbClr val="C00000"/>
                </a:solidFill>
                <a:latin typeface="微软雅黑" panose="020B0503020204020204" pitchFamily="34" charset="-122"/>
                <a:ea typeface="微软雅黑" panose="020B0503020204020204" pitchFamily="34" charset="-122"/>
              </a:rPr>
              <a:t> </a:t>
            </a:r>
            <a:r>
              <a:rPr lang="en-US" altLang="zh-CN" sz="27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 </a:t>
            </a:r>
            <a:r>
              <a:rPr lang="zh-CN" altLang="en-US" sz="2700" b="1" dirty="0">
                <a:solidFill>
                  <a:srgbClr val="000000"/>
                </a:solidFill>
                <a:latin typeface="微软雅黑" panose="020B0503020204020204" pitchFamily="34" charset="-122"/>
                <a:ea typeface="微软雅黑" panose="020B0503020204020204" pitchFamily="34" charset="-122"/>
              </a:rPr>
              <a:t>拥有芯片层级技术</a:t>
            </a:r>
            <a:endParaRPr lang="zh-CN" altLang="en-US" sz="2700" b="1" dirty="0">
              <a:solidFill>
                <a:srgbClr val="000000"/>
              </a:solidFill>
              <a:latin typeface="微软雅黑" panose="020B0503020204020204" pitchFamily="34" charset="-122"/>
              <a:ea typeface="微软雅黑" panose="020B0503020204020204" pitchFamily="34" charset="-122"/>
            </a:endParaRPr>
          </a:p>
        </p:txBody>
      </p:sp>
      <p:pic>
        <p:nvPicPr>
          <p:cNvPr id="55304" name="图片 9" descr="奋达云.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96251" y="1047432"/>
            <a:ext cx="2222500" cy="1517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descr="F&amp;D"/>
          <p:cNvPicPr>
            <a:picLocks noChangeAspect="1"/>
          </p:cNvPicPr>
          <p:nvPr/>
        </p:nvPicPr>
        <p:blipFill>
          <a:blip r:embed="rId4"/>
          <a:stretch>
            <a:fillRect/>
          </a:stretch>
        </p:blipFill>
        <p:spPr>
          <a:xfrm>
            <a:off x="10970895" y="22860"/>
            <a:ext cx="1184910" cy="285115"/>
          </a:xfrm>
          <a:prstGeom prst="rect">
            <a:avLst/>
          </a:prstGeom>
        </p:spPr>
      </p:pic>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标题 1"/>
          <p:cNvSpPr txBox="1"/>
          <p:nvPr/>
        </p:nvSpPr>
        <p:spPr bwMode="auto">
          <a:xfrm>
            <a:off x="349251" y="191084"/>
            <a:ext cx="5715000" cy="416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lstStyle>
            <a:lvl1pPr>
              <a:defRPr sz="3200">
                <a:solidFill>
                  <a:schemeClr val="tx1"/>
                </a:solidFill>
                <a:latin typeface="Calibri" panose="020F0502020204030204" charset="0"/>
                <a:ea typeface="宋体" panose="02010600030101010101" pitchFamily="2" charset="-122"/>
              </a:defRPr>
            </a:lvl1pPr>
            <a:lvl2pPr>
              <a:defRPr sz="2800">
                <a:solidFill>
                  <a:schemeClr val="tx1"/>
                </a:solidFill>
                <a:latin typeface="Calibri" panose="020F0502020204030204" charset="0"/>
                <a:ea typeface="宋体" panose="02010600030101010101" pitchFamily="2" charset="-122"/>
              </a:defRPr>
            </a:lvl2pPr>
            <a:lvl3pPr>
              <a:defRPr sz="2400">
                <a:solidFill>
                  <a:schemeClr val="tx1"/>
                </a:solidFill>
                <a:latin typeface="Calibri" panose="020F0502020204030204" charset="0"/>
                <a:ea typeface="宋体" panose="02010600030101010101" pitchFamily="2" charset="-122"/>
              </a:defRPr>
            </a:lvl3pPr>
            <a:lvl4pPr>
              <a:defRPr sz="2000">
                <a:solidFill>
                  <a:schemeClr val="tx1"/>
                </a:solidFill>
                <a:latin typeface="Calibri" panose="020F0502020204030204" charset="0"/>
                <a:ea typeface="宋体" panose="02010600030101010101" pitchFamily="2" charset="-122"/>
              </a:defRPr>
            </a:lvl4pPr>
            <a:lvl5pPr>
              <a:defRPr sz="2000">
                <a:solidFill>
                  <a:schemeClr val="tx1"/>
                </a:solidFill>
                <a:latin typeface="Calibri" panose="020F0502020204030204" charset="0"/>
                <a:ea typeface="宋体" panose="02010600030101010101" pitchFamily="2" charset="-122"/>
              </a:defRPr>
            </a:lvl5pPr>
            <a:lvl6pPr eaLnBrk="0" fontAlgn="base" hangingPunct="0">
              <a:spcAft>
                <a:spcPct val="0"/>
              </a:spcAft>
              <a:buChar char="»"/>
              <a:defRPr sz="2000">
                <a:solidFill>
                  <a:schemeClr val="tx1"/>
                </a:solidFill>
                <a:latin typeface="Calibri" panose="020F0502020204030204" charset="0"/>
                <a:ea typeface="宋体" panose="02010600030101010101" pitchFamily="2" charset="-122"/>
              </a:defRPr>
            </a:lvl6pPr>
            <a:lvl7pPr eaLnBrk="0" fontAlgn="base" hangingPunct="0">
              <a:spcAft>
                <a:spcPct val="0"/>
              </a:spcAft>
              <a:buChar char="»"/>
              <a:defRPr sz="2000">
                <a:solidFill>
                  <a:schemeClr val="tx1"/>
                </a:solidFill>
                <a:latin typeface="Calibri" panose="020F0502020204030204" charset="0"/>
                <a:ea typeface="宋体" panose="02010600030101010101" pitchFamily="2" charset="-122"/>
              </a:defRPr>
            </a:lvl7pPr>
            <a:lvl8pPr eaLnBrk="0" fontAlgn="base" hangingPunct="0">
              <a:spcAft>
                <a:spcPct val="0"/>
              </a:spcAft>
              <a:buChar char="»"/>
              <a:defRPr sz="2000">
                <a:solidFill>
                  <a:schemeClr val="tx1"/>
                </a:solidFill>
                <a:latin typeface="Calibri" panose="020F0502020204030204" charset="0"/>
                <a:ea typeface="宋体" panose="02010600030101010101" pitchFamily="2" charset="-122"/>
              </a:defRPr>
            </a:lvl8pPr>
            <a:lvl9pPr eaLnBrk="0" fontAlgn="base" hangingPunct="0">
              <a:spcAft>
                <a:spcPct val="0"/>
              </a:spcAft>
              <a:buChar char="»"/>
              <a:defRPr sz="2000">
                <a:solidFill>
                  <a:schemeClr val="tx1"/>
                </a:solidFill>
                <a:latin typeface="Calibri" panose="020F0502020204030204" charset="0"/>
                <a:ea typeface="宋体" panose="02010600030101010101" pitchFamily="2" charset="-122"/>
              </a:defRPr>
            </a:lvl9pPr>
          </a:lstStyle>
          <a:p>
            <a:pPr eaLnBrk="1" hangingPunct="1"/>
            <a:r>
              <a:rPr lang="zh-CN" altLang="en-US" sz="2700" b="1" dirty="0">
                <a:solidFill>
                  <a:srgbClr val="000000"/>
                </a:solidFill>
                <a:latin typeface="微软雅黑" panose="020B0503020204020204" pitchFamily="34" charset="-122"/>
                <a:ea typeface="微软雅黑" panose="020B0503020204020204" pitchFamily="34" charset="-122"/>
              </a:rPr>
              <a:t>技术优势</a:t>
            </a:r>
            <a:r>
              <a:rPr lang="zh-CN" altLang="en-US" sz="2700" b="1" dirty="0">
                <a:solidFill>
                  <a:srgbClr val="C00000"/>
                </a:solidFill>
                <a:latin typeface="微软雅黑" panose="020B0503020204020204" pitchFamily="34" charset="-122"/>
                <a:ea typeface="微软雅黑" panose="020B0503020204020204" pitchFamily="34" charset="-122"/>
              </a:rPr>
              <a:t> </a:t>
            </a:r>
            <a:r>
              <a:rPr lang="en-US" altLang="zh-CN" sz="27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a:t>
            </a:r>
            <a:r>
              <a:rPr lang="en-US" altLang="zh-CN" sz="2700" b="1" dirty="0">
                <a:solidFill>
                  <a:srgbClr val="C00000"/>
                </a:solidFill>
                <a:latin typeface="微软雅黑" panose="020B0503020204020204" pitchFamily="34" charset="-122"/>
                <a:ea typeface="微软雅黑" panose="020B0503020204020204" pitchFamily="34" charset="-122"/>
              </a:rPr>
              <a:t> </a:t>
            </a:r>
            <a:r>
              <a:rPr lang="zh-CN" altLang="en-US" sz="2700" b="1" dirty="0">
                <a:solidFill>
                  <a:srgbClr val="000000"/>
                </a:solidFill>
                <a:latin typeface="微软雅黑" panose="020B0503020204020204" pitchFamily="34" charset="-122"/>
                <a:ea typeface="微软雅黑" panose="020B0503020204020204" pitchFamily="34" charset="-122"/>
              </a:rPr>
              <a:t>软硬云一体化</a:t>
            </a:r>
            <a:endParaRPr lang="zh-CN" altLang="en-US" sz="2700" b="1" dirty="0">
              <a:solidFill>
                <a:srgbClr val="000000"/>
              </a:solidFill>
              <a:latin typeface="微软雅黑" panose="020B0503020204020204" pitchFamily="34" charset="-122"/>
              <a:ea typeface="微软雅黑" panose="020B0503020204020204" pitchFamily="34" charset="-122"/>
            </a:endParaRPr>
          </a:p>
        </p:txBody>
      </p:sp>
      <p:sp>
        <p:nvSpPr>
          <p:cNvPr id="56324" name="Rectangle 2"/>
          <p:cNvSpPr>
            <a:spLocks noChangeArrowheads="1"/>
          </p:cNvSpPr>
          <p:nvPr/>
        </p:nvSpPr>
        <p:spPr bwMode="auto">
          <a:xfrm>
            <a:off x="6" y="69276"/>
            <a:ext cx="246243" cy="53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txBody>
          <a:bodyPr wrap="none" lIns="121899" tIns="60949" rIns="121899" bIns="60949" anchor="ctr">
            <a:spAutoFit/>
          </a:bodyPr>
          <a:lstStyle/>
          <a:p>
            <a:pPr eaLnBrk="1" hangingPunct="1">
              <a:lnSpc>
                <a:spcPct val="150000"/>
              </a:lnSpc>
            </a:pPr>
            <a:endParaRPr lang="zh-CN" altLang="en-US" b="1">
              <a:solidFill>
                <a:srgbClr val="000000"/>
              </a:solidFill>
              <a:latin typeface="微软雅黑" panose="020B0503020204020204" pitchFamily="34" charset="-122"/>
              <a:ea typeface="微软雅黑" panose="020B0503020204020204" pitchFamily="34" charset="-122"/>
            </a:endParaRPr>
          </a:p>
        </p:txBody>
      </p:sp>
      <p:sp>
        <p:nvSpPr>
          <p:cNvPr id="56325" name="TextBox 5"/>
          <p:cNvSpPr txBox="1">
            <a:spLocks noChangeArrowheads="1"/>
          </p:cNvSpPr>
          <p:nvPr/>
        </p:nvSpPr>
        <p:spPr bwMode="auto">
          <a:xfrm>
            <a:off x="1047751" y="1047435"/>
            <a:ext cx="9715500" cy="1092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spAutoFit/>
          </a:bodyPr>
          <a:lstStyle>
            <a:lvl1pPr>
              <a:defRPr sz="3200">
                <a:solidFill>
                  <a:schemeClr val="tx1"/>
                </a:solidFill>
                <a:latin typeface="Calibri" panose="020F0502020204030204" charset="0"/>
                <a:ea typeface="宋体" panose="02010600030101010101" pitchFamily="2" charset="-122"/>
              </a:defRPr>
            </a:lvl1pPr>
            <a:lvl2pPr>
              <a:defRPr sz="2800">
                <a:solidFill>
                  <a:schemeClr val="tx1"/>
                </a:solidFill>
                <a:latin typeface="Calibri" panose="020F0502020204030204" charset="0"/>
                <a:ea typeface="宋体" panose="02010600030101010101" pitchFamily="2" charset="-122"/>
              </a:defRPr>
            </a:lvl2pPr>
            <a:lvl3pPr>
              <a:defRPr sz="2400">
                <a:solidFill>
                  <a:schemeClr val="tx1"/>
                </a:solidFill>
                <a:latin typeface="Calibri" panose="020F0502020204030204" charset="0"/>
                <a:ea typeface="宋体" panose="02010600030101010101" pitchFamily="2" charset="-122"/>
              </a:defRPr>
            </a:lvl3pPr>
            <a:lvl4pPr>
              <a:defRPr sz="2000">
                <a:solidFill>
                  <a:schemeClr val="tx1"/>
                </a:solidFill>
                <a:latin typeface="Calibri" panose="020F0502020204030204" charset="0"/>
                <a:ea typeface="宋体" panose="02010600030101010101" pitchFamily="2" charset="-122"/>
              </a:defRPr>
            </a:lvl4pPr>
            <a:lvl5pPr>
              <a:defRPr sz="2000">
                <a:solidFill>
                  <a:schemeClr val="tx1"/>
                </a:solidFill>
                <a:latin typeface="Calibri" panose="020F0502020204030204" charset="0"/>
                <a:ea typeface="宋体" panose="02010600030101010101" pitchFamily="2" charset="-122"/>
              </a:defRPr>
            </a:lvl5pPr>
            <a:lvl6pPr eaLnBrk="0" fontAlgn="base" hangingPunct="0">
              <a:spcAft>
                <a:spcPct val="0"/>
              </a:spcAft>
              <a:buChar char="»"/>
              <a:defRPr sz="2000">
                <a:solidFill>
                  <a:schemeClr val="tx1"/>
                </a:solidFill>
                <a:latin typeface="Calibri" panose="020F0502020204030204" charset="0"/>
                <a:ea typeface="宋体" panose="02010600030101010101" pitchFamily="2" charset="-122"/>
              </a:defRPr>
            </a:lvl6pPr>
            <a:lvl7pPr eaLnBrk="0" fontAlgn="base" hangingPunct="0">
              <a:spcAft>
                <a:spcPct val="0"/>
              </a:spcAft>
              <a:buChar char="»"/>
              <a:defRPr sz="2000">
                <a:solidFill>
                  <a:schemeClr val="tx1"/>
                </a:solidFill>
                <a:latin typeface="Calibri" panose="020F0502020204030204" charset="0"/>
                <a:ea typeface="宋体" panose="02010600030101010101" pitchFamily="2" charset="-122"/>
              </a:defRPr>
            </a:lvl7pPr>
            <a:lvl8pPr eaLnBrk="0" fontAlgn="base" hangingPunct="0">
              <a:spcAft>
                <a:spcPct val="0"/>
              </a:spcAft>
              <a:buChar char="»"/>
              <a:defRPr sz="2000">
                <a:solidFill>
                  <a:schemeClr val="tx1"/>
                </a:solidFill>
                <a:latin typeface="Calibri" panose="020F0502020204030204" charset="0"/>
                <a:ea typeface="宋体" panose="02010600030101010101" pitchFamily="2" charset="-122"/>
              </a:defRPr>
            </a:lvl8pPr>
            <a:lvl9pPr eaLnBrk="0" fontAlgn="base" hangingPunct="0">
              <a:spcAft>
                <a:spcPct val="0"/>
              </a:spcAft>
              <a:buChar char="»"/>
              <a:defRPr sz="2000">
                <a:solidFill>
                  <a:schemeClr val="tx1"/>
                </a:solidFill>
                <a:latin typeface="Calibri" panose="020F0502020204030204" charset="0"/>
                <a:ea typeface="宋体" panose="02010600030101010101" pitchFamily="2" charset="-122"/>
              </a:defRPr>
            </a:lvl9pPr>
          </a:lstStyle>
          <a:p>
            <a:pPr eaLnBrk="1" hangingPunct="1">
              <a:lnSpc>
                <a:spcPct val="150000"/>
              </a:lnSpc>
            </a:pPr>
            <a:r>
              <a:rPr lang="zh-CN" altLang="en-US" sz="2100">
                <a:solidFill>
                  <a:srgbClr val="000000"/>
                </a:solidFill>
                <a:latin typeface="微软雅黑" panose="020B0503020204020204" pitchFamily="34" charset="-122"/>
                <a:ea typeface="微软雅黑" panose="020B0503020204020204" pitchFamily="34" charset="-122"/>
              </a:rPr>
              <a:t>奋达科技搭建了软件、硬件、无线通讯、</a:t>
            </a:r>
            <a:r>
              <a:rPr lang="en-US" altLang="zh-CN" sz="2100">
                <a:solidFill>
                  <a:srgbClr val="000000"/>
                </a:solidFill>
                <a:latin typeface="微软雅黑" panose="020B0503020204020204" pitchFamily="34" charset="-122"/>
                <a:ea typeface="微软雅黑" panose="020B0503020204020204" pitchFamily="34" charset="-122"/>
              </a:rPr>
              <a:t>APPS</a:t>
            </a:r>
            <a:r>
              <a:rPr lang="zh-CN" altLang="en-US" sz="2100">
                <a:solidFill>
                  <a:srgbClr val="000000"/>
                </a:solidFill>
                <a:latin typeface="微软雅黑" panose="020B0503020204020204" pitchFamily="34" charset="-122"/>
                <a:ea typeface="微软雅黑" panose="020B0503020204020204" pitchFamily="34" charset="-122"/>
              </a:rPr>
              <a:t>、云服务等专业分工团队，是智能硬件行业内少有的能提供软、硬、云一体化服务的企业。</a:t>
            </a:r>
            <a:endParaRPr lang="zh-CN" altLang="en-US" sz="2100">
              <a:solidFill>
                <a:srgbClr val="000000"/>
              </a:solidFill>
              <a:latin typeface="微软雅黑" panose="020B0503020204020204" pitchFamily="34" charset="-122"/>
              <a:ea typeface="微软雅黑" panose="020B0503020204020204" pitchFamily="34" charset="-122"/>
            </a:endParaRPr>
          </a:p>
        </p:txBody>
      </p:sp>
      <p:pic>
        <p:nvPicPr>
          <p:cNvPr id="5632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809752" y="2475744"/>
            <a:ext cx="1566333" cy="1009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7" name="TextBox 6"/>
          <p:cNvSpPr txBox="1">
            <a:spLocks noChangeArrowheads="1"/>
          </p:cNvSpPr>
          <p:nvPr/>
        </p:nvSpPr>
        <p:spPr bwMode="auto">
          <a:xfrm>
            <a:off x="1839384" y="3554904"/>
            <a:ext cx="1631949" cy="677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60949" rIns="121899" bIns="60949">
            <a:spAutoFit/>
          </a:bodyPr>
          <a:lstStyle>
            <a:lvl1pPr>
              <a:defRPr sz="3200">
                <a:solidFill>
                  <a:schemeClr val="tx1"/>
                </a:solidFill>
                <a:latin typeface="Calibri" panose="020F0502020204030204" charset="0"/>
                <a:ea typeface="宋体" panose="02010600030101010101" pitchFamily="2" charset="-122"/>
              </a:defRPr>
            </a:lvl1pPr>
            <a:lvl2pPr>
              <a:defRPr sz="2800">
                <a:solidFill>
                  <a:schemeClr val="tx1"/>
                </a:solidFill>
                <a:latin typeface="Calibri" panose="020F0502020204030204" charset="0"/>
                <a:ea typeface="宋体" panose="02010600030101010101" pitchFamily="2" charset="-122"/>
              </a:defRPr>
            </a:lvl2pPr>
            <a:lvl3pPr>
              <a:defRPr sz="2400">
                <a:solidFill>
                  <a:schemeClr val="tx1"/>
                </a:solidFill>
                <a:latin typeface="Calibri" panose="020F0502020204030204" charset="0"/>
                <a:ea typeface="宋体" panose="02010600030101010101" pitchFamily="2" charset="-122"/>
              </a:defRPr>
            </a:lvl3pPr>
            <a:lvl4pPr>
              <a:defRPr sz="2000">
                <a:solidFill>
                  <a:schemeClr val="tx1"/>
                </a:solidFill>
                <a:latin typeface="Calibri" panose="020F0502020204030204" charset="0"/>
                <a:ea typeface="宋体" panose="02010600030101010101" pitchFamily="2" charset="-122"/>
              </a:defRPr>
            </a:lvl4pPr>
            <a:lvl5pPr>
              <a:defRPr sz="2000">
                <a:solidFill>
                  <a:schemeClr val="tx1"/>
                </a:solidFill>
                <a:latin typeface="Calibri" panose="020F0502020204030204" charset="0"/>
                <a:ea typeface="宋体" panose="02010600030101010101" pitchFamily="2" charset="-122"/>
              </a:defRPr>
            </a:lvl5pPr>
            <a:lvl6pPr eaLnBrk="0" fontAlgn="base" hangingPunct="0">
              <a:spcAft>
                <a:spcPct val="0"/>
              </a:spcAft>
              <a:buChar char="»"/>
              <a:defRPr sz="2000">
                <a:solidFill>
                  <a:schemeClr val="tx1"/>
                </a:solidFill>
                <a:latin typeface="Calibri" panose="020F0502020204030204" charset="0"/>
                <a:ea typeface="宋体" panose="02010600030101010101" pitchFamily="2" charset="-122"/>
              </a:defRPr>
            </a:lvl6pPr>
            <a:lvl7pPr eaLnBrk="0" fontAlgn="base" hangingPunct="0">
              <a:spcAft>
                <a:spcPct val="0"/>
              </a:spcAft>
              <a:buChar char="»"/>
              <a:defRPr sz="2000">
                <a:solidFill>
                  <a:schemeClr val="tx1"/>
                </a:solidFill>
                <a:latin typeface="Calibri" panose="020F0502020204030204" charset="0"/>
                <a:ea typeface="宋体" panose="02010600030101010101" pitchFamily="2" charset="-122"/>
              </a:defRPr>
            </a:lvl7pPr>
            <a:lvl8pPr eaLnBrk="0" fontAlgn="base" hangingPunct="0">
              <a:spcAft>
                <a:spcPct val="0"/>
              </a:spcAft>
              <a:buChar char="»"/>
              <a:defRPr sz="2000">
                <a:solidFill>
                  <a:schemeClr val="tx1"/>
                </a:solidFill>
                <a:latin typeface="Calibri" panose="020F0502020204030204" charset="0"/>
                <a:ea typeface="宋体" panose="02010600030101010101" pitchFamily="2" charset="-122"/>
              </a:defRPr>
            </a:lvl8pPr>
            <a:lvl9pPr eaLnBrk="0" fontAlgn="base" hangingPunct="0">
              <a:spcAft>
                <a:spcPct val="0"/>
              </a:spcAft>
              <a:buChar char="»"/>
              <a:defRPr sz="2000">
                <a:solidFill>
                  <a:schemeClr val="tx1"/>
                </a:solidFill>
                <a:latin typeface="Calibri" panose="020F0502020204030204" charset="0"/>
                <a:ea typeface="宋体" panose="02010600030101010101" pitchFamily="2" charset="-122"/>
              </a:defRPr>
            </a:lvl9pPr>
          </a:lstStyle>
          <a:p>
            <a:pPr algn="ctr">
              <a:lnSpc>
                <a:spcPct val="150000"/>
              </a:lnSpc>
            </a:pPr>
            <a:r>
              <a:rPr lang="zh-CN" altLang="en-US" sz="2400" b="1">
                <a:solidFill>
                  <a:srgbClr val="000000"/>
                </a:solidFill>
              </a:rPr>
              <a:t>云服务组</a:t>
            </a:r>
            <a:endParaRPr lang="zh-CN" altLang="en-US" sz="2400" b="1">
              <a:solidFill>
                <a:srgbClr val="000000"/>
              </a:solidFill>
            </a:endParaRPr>
          </a:p>
        </p:txBody>
      </p:sp>
      <p:pic>
        <p:nvPicPr>
          <p:cNvPr id="5632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1619" y="2473620"/>
            <a:ext cx="1439333" cy="981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1" y="2475736"/>
            <a:ext cx="1143000" cy="981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30" name="TextBox 10"/>
          <p:cNvSpPr txBox="1">
            <a:spLocks noChangeArrowheads="1"/>
          </p:cNvSpPr>
          <p:nvPr/>
        </p:nvSpPr>
        <p:spPr bwMode="auto">
          <a:xfrm>
            <a:off x="6064252" y="3554904"/>
            <a:ext cx="1824567" cy="677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60949" rIns="121899" bIns="60949">
            <a:spAutoFit/>
          </a:bodyPr>
          <a:lstStyle>
            <a:lvl1pPr>
              <a:defRPr sz="3200">
                <a:solidFill>
                  <a:schemeClr val="tx1"/>
                </a:solidFill>
                <a:latin typeface="Calibri" panose="020F0502020204030204" charset="0"/>
                <a:ea typeface="宋体" panose="02010600030101010101" pitchFamily="2" charset="-122"/>
              </a:defRPr>
            </a:lvl1pPr>
            <a:lvl2pPr>
              <a:defRPr sz="2800">
                <a:solidFill>
                  <a:schemeClr val="tx1"/>
                </a:solidFill>
                <a:latin typeface="Calibri" panose="020F0502020204030204" charset="0"/>
                <a:ea typeface="宋体" panose="02010600030101010101" pitchFamily="2" charset="-122"/>
              </a:defRPr>
            </a:lvl2pPr>
            <a:lvl3pPr>
              <a:defRPr sz="2400">
                <a:solidFill>
                  <a:schemeClr val="tx1"/>
                </a:solidFill>
                <a:latin typeface="Calibri" panose="020F0502020204030204" charset="0"/>
                <a:ea typeface="宋体" panose="02010600030101010101" pitchFamily="2" charset="-122"/>
              </a:defRPr>
            </a:lvl3pPr>
            <a:lvl4pPr>
              <a:defRPr sz="2000">
                <a:solidFill>
                  <a:schemeClr val="tx1"/>
                </a:solidFill>
                <a:latin typeface="Calibri" panose="020F0502020204030204" charset="0"/>
                <a:ea typeface="宋体" panose="02010600030101010101" pitchFamily="2" charset="-122"/>
              </a:defRPr>
            </a:lvl4pPr>
            <a:lvl5pPr>
              <a:defRPr sz="2000">
                <a:solidFill>
                  <a:schemeClr val="tx1"/>
                </a:solidFill>
                <a:latin typeface="Calibri" panose="020F0502020204030204" charset="0"/>
                <a:ea typeface="宋体" panose="02010600030101010101" pitchFamily="2" charset="-122"/>
              </a:defRPr>
            </a:lvl5pPr>
            <a:lvl6pPr eaLnBrk="0" fontAlgn="base" hangingPunct="0">
              <a:spcAft>
                <a:spcPct val="0"/>
              </a:spcAft>
              <a:buChar char="»"/>
              <a:defRPr sz="2000">
                <a:solidFill>
                  <a:schemeClr val="tx1"/>
                </a:solidFill>
                <a:latin typeface="Calibri" panose="020F0502020204030204" charset="0"/>
                <a:ea typeface="宋体" panose="02010600030101010101" pitchFamily="2" charset="-122"/>
              </a:defRPr>
            </a:lvl6pPr>
            <a:lvl7pPr eaLnBrk="0" fontAlgn="base" hangingPunct="0">
              <a:spcAft>
                <a:spcPct val="0"/>
              </a:spcAft>
              <a:buChar char="»"/>
              <a:defRPr sz="2000">
                <a:solidFill>
                  <a:schemeClr val="tx1"/>
                </a:solidFill>
                <a:latin typeface="Calibri" panose="020F0502020204030204" charset="0"/>
                <a:ea typeface="宋体" panose="02010600030101010101" pitchFamily="2" charset="-122"/>
              </a:defRPr>
            </a:lvl7pPr>
            <a:lvl8pPr eaLnBrk="0" fontAlgn="base" hangingPunct="0">
              <a:spcAft>
                <a:spcPct val="0"/>
              </a:spcAft>
              <a:buChar char="»"/>
              <a:defRPr sz="2000">
                <a:solidFill>
                  <a:schemeClr val="tx1"/>
                </a:solidFill>
                <a:latin typeface="Calibri" panose="020F0502020204030204" charset="0"/>
                <a:ea typeface="宋体" panose="02010600030101010101" pitchFamily="2" charset="-122"/>
              </a:defRPr>
            </a:lvl8pPr>
            <a:lvl9pPr eaLnBrk="0" fontAlgn="base" hangingPunct="0">
              <a:spcAft>
                <a:spcPct val="0"/>
              </a:spcAft>
              <a:buChar char="»"/>
              <a:defRPr sz="2000">
                <a:solidFill>
                  <a:schemeClr val="tx1"/>
                </a:solidFill>
                <a:latin typeface="Calibri" panose="020F0502020204030204" charset="0"/>
                <a:ea typeface="宋体" panose="02010600030101010101" pitchFamily="2" charset="-122"/>
              </a:defRPr>
            </a:lvl9pPr>
          </a:lstStyle>
          <a:p>
            <a:pPr algn="ctr">
              <a:lnSpc>
                <a:spcPct val="150000"/>
              </a:lnSpc>
            </a:pPr>
            <a:r>
              <a:rPr lang="zh-CN" altLang="en-US" sz="2400" b="1">
                <a:solidFill>
                  <a:srgbClr val="000000"/>
                </a:solidFill>
              </a:rPr>
              <a:t>安卓</a:t>
            </a:r>
            <a:r>
              <a:rPr lang="en-US" altLang="zh-CN" sz="2400" b="1">
                <a:solidFill>
                  <a:srgbClr val="000000"/>
                </a:solidFill>
              </a:rPr>
              <a:t>APPS</a:t>
            </a:r>
            <a:r>
              <a:rPr lang="zh-CN" altLang="en-US" sz="2400" b="1">
                <a:solidFill>
                  <a:srgbClr val="000000"/>
                </a:solidFill>
              </a:rPr>
              <a:t>组</a:t>
            </a:r>
            <a:endParaRPr lang="zh-CN" altLang="en-US" sz="2400" b="1">
              <a:solidFill>
                <a:srgbClr val="000000"/>
              </a:solidFill>
            </a:endParaRPr>
          </a:p>
        </p:txBody>
      </p:sp>
      <p:sp>
        <p:nvSpPr>
          <p:cNvPr id="56331" name="TextBox 11"/>
          <p:cNvSpPr txBox="1">
            <a:spLocks noChangeArrowheads="1"/>
          </p:cNvSpPr>
          <p:nvPr/>
        </p:nvSpPr>
        <p:spPr bwMode="auto">
          <a:xfrm>
            <a:off x="3856573" y="3554906"/>
            <a:ext cx="1919817" cy="675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60949" rIns="121899" bIns="60949">
            <a:spAutoFit/>
          </a:bodyPr>
          <a:lstStyle>
            <a:lvl1pPr>
              <a:defRPr sz="3200">
                <a:solidFill>
                  <a:schemeClr val="tx1"/>
                </a:solidFill>
                <a:latin typeface="Calibri" panose="020F0502020204030204" charset="0"/>
                <a:ea typeface="宋体" panose="02010600030101010101" pitchFamily="2" charset="-122"/>
              </a:defRPr>
            </a:lvl1pPr>
            <a:lvl2pPr>
              <a:defRPr sz="2800">
                <a:solidFill>
                  <a:schemeClr val="tx1"/>
                </a:solidFill>
                <a:latin typeface="Calibri" panose="020F0502020204030204" charset="0"/>
                <a:ea typeface="宋体" panose="02010600030101010101" pitchFamily="2" charset="-122"/>
              </a:defRPr>
            </a:lvl2pPr>
            <a:lvl3pPr>
              <a:defRPr sz="2400">
                <a:solidFill>
                  <a:schemeClr val="tx1"/>
                </a:solidFill>
                <a:latin typeface="Calibri" panose="020F0502020204030204" charset="0"/>
                <a:ea typeface="宋体" panose="02010600030101010101" pitchFamily="2" charset="-122"/>
              </a:defRPr>
            </a:lvl3pPr>
            <a:lvl4pPr>
              <a:defRPr sz="2000">
                <a:solidFill>
                  <a:schemeClr val="tx1"/>
                </a:solidFill>
                <a:latin typeface="Calibri" panose="020F0502020204030204" charset="0"/>
                <a:ea typeface="宋体" panose="02010600030101010101" pitchFamily="2" charset="-122"/>
              </a:defRPr>
            </a:lvl4pPr>
            <a:lvl5pPr>
              <a:defRPr sz="2000">
                <a:solidFill>
                  <a:schemeClr val="tx1"/>
                </a:solidFill>
                <a:latin typeface="Calibri" panose="020F0502020204030204" charset="0"/>
                <a:ea typeface="宋体" panose="02010600030101010101" pitchFamily="2" charset="-122"/>
              </a:defRPr>
            </a:lvl5pPr>
            <a:lvl6pPr eaLnBrk="0" fontAlgn="base" hangingPunct="0">
              <a:spcAft>
                <a:spcPct val="0"/>
              </a:spcAft>
              <a:buChar char="»"/>
              <a:defRPr sz="2000">
                <a:solidFill>
                  <a:schemeClr val="tx1"/>
                </a:solidFill>
                <a:latin typeface="Calibri" panose="020F0502020204030204" charset="0"/>
                <a:ea typeface="宋体" panose="02010600030101010101" pitchFamily="2" charset="-122"/>
              </a:defRPr>
            </a:lvl6pPr>
            <a:lvl7pPr eaLnBrk="0" fontAlgn="base" hangingPunct="0">
              <a:spcAft>
                <a:spcPct val="0"/>
              </a:spcAft>
              <a:buChar char="»"/>
              <a:defRPr sz="2000">
                <a:solidFill>
                  <a:schemeClr val="tx1"/>
                </a:solidFill>
                <a:latin typeface="Calibri" panose="020F0502020204030204" charset="0"/>
                <a:ea typeface="宋体" panose="02010600030101010101" pitchFamily="2" charset="-122"/>
              </a:defRPr>
            </a:lvl7pPr>
            <a:lvl8pPr eaLnBrk="0" fontAlgn="base" hangingPunct="0">
              <a:spcAft>
                <a:spcPct val="0"/>
              </a:spcAft>
              <a:buChar char="»"/>
              <a:defRPr sz="2000">
                <a:solidFill>
                  <a:schemeClr val="tx1"/>
                </a:solidFill>
                <a:latin typeface="Calibri" panose="020F0502020204030204" charset="0"/>
                <a:ea typeface="宋体" panose="02010600030101010101" pitchFamily="2" charset="-122"/>
              </a:defRPr>
            </a:lvl8pPr>
            <a:lvl9pPr eaLnBrk="0" fontAlgn="base" hangingPunct="0">
              <a:spcAft>
                <a:spcPct val="0"/>
              </a:spcAft>
              <a:buChar char="»"/>
              <a:defRPr sz="2000">
                <a:solidFill>
                  <a:schemeClr val="tx1"/>
                </a:solidFill>
                <a:latin typeface="Calibri" panose="020F0502020204030204" charset="0"/>
                <a:ea typeface="宋体" panose="02010600030101010101" pitchFamily="2" charset="-122"/>
              </a:defRPr>
            </a:lvl9pPr>
          </a:lstStyle>
          <a:p>
            <a:pPr algn="ctr">
              <a:lnSpc>
                <a:spcPct val="150000"/>
              </a:lnSpc>
            </a:pPr>
            <a:r>
              <a:rPr lang="en-US" altLang="zh-CN" sz="2400" b="1">
                <a:solidFill>
                  <a:srgbClr val="000000"/>
                </a:solidFill>
              </a:rPr>
              <a:t>iOS-APPS</a:t>
            </a:r>
            <a:endParaRPr lang="zh-CN" altLang="en-US" sz="2400" b="1">
              <a:solidFill>
                <a:srgbClr val="000000"/>
              </a:solidFill>
            </a:endParaRPr>
          </a:p>
        </p:txBody>
      </p:sp>
      <p:pic>
        <p:nvPicPr>
          <p:cNvPr id="5633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6690" y="2471504"/>
            <a:ext cx="1595967" cy="935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33"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06" y="4382273"/>
            <a:ext cx="1428751" cy="1153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34" name="TextBox 14"/>
          <p:cNvSpPr txBox="1">
            <a:spLocks noChangeArrowheads="1"/>
          </p:cNvSpPr>
          <p:nvPr/>
        </p:nvSpPr>
        <p:spPr bwMode="auto">
          <a:xfrm>
            <a:off x="1744140" y="5560885"/>
            <a:ext cx="1919817" cy="677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60949" rIns="121899" bIns="60949">
            <a:spAutoFit/>
          </a:bodyPr>
          <a:lstStyle>
            <a:lvl1pPr>
              <a:defRPr sz="3200">
                <a:solidFill>
                  <a:schemeClr val="tx1"/>
                </a:solidFill>
                <a:latin typeface="Calibri" panose="020F0502020204030204" charset="0"/>
                <a:ea typeface="宋体" panose="02010600030101010101" pitchFamily="2" charset="-122"/>
              </a:defRPr>
            </a:lvl1pPr>
            <a:lvl2pPr>
              <a:defRPr sz="2800">
                <a:solidFill>
                  <a:schemeClr val="tx1"/>
                </a:solidFill>
                <a:latin typeface="Calibri" panose="020F0502020204030204" charset="0"/>
                <a:ea typeface="宋体" panose="02010600030101010101" pitchFamily="2" charset="-122"/>
              </a:defRPr>
            </a:lvl2pPr>
            <a:lvl3pPr>
              <a:defRPr sz="2400">
                <a:solidFill>
                  <a:schemeClr val="tx1"/>
                </a:solidFill>
                <a:latin typeface="Calibri" panose="020F0502020204030204" charset="0"/>
                <a:ea typeface="宋体" panose="02010600030101010101" pitchFamily="2" charset="-122"/>
              </a:defRPr>
            </a:lvl3pPr>
            <a:lvl4pPr>
              <a:defRPr sz="2000">
                <a:solidFill>
                  <a:schemeClr val="tx1"/>
                </a:solidFill>
                <a:latin typeface="Calibri" panose="020F0502020204030204" charset="0"/>
                <a:ea typeface="宋体" panose="02010600030101010101" pitchFamily="2" charset="-122"/>
              </a:defRPr>
            </a:lvl4pPr>
            <a:lvl5pPr>
              <a:defRPr sz="2000">
                <a:solidFill>
                  <a:schemeClr val="tx1"/>
                </a:solidFill>
                <a:latin typeface="Calibri" panose="020F0502020204030204" charset="0"/>
                <a:ea typeface="宋体" panose="02010600030101010101" pitchFamily="2" charset="-122"/>
              </a:defRPr>
            </a:lvl5pPr>
            <a:lvl6pPr eaLnBrk="0" fontAlgn="base" hangingPunct="0">
              <a:spcAft>
                <a:spcPct val="0"/>
              </a:spcAft>
              <a:buChar char="»"/>
              <a:defRPr sz="2000">
                <a:solidFill>
                  <a:schemeClr val="tx1"/>
                </a:solidFill>
                <a:latin typeface="Calibri" panose="020F0502020204030204" charset="0"/>
                <a:ea typeface="宋体" panose="02010600030101010101" pitchFamily="2" charset="-122"/>
              </a:defRPr>
            </a:lvl6pPr>
            <a:lvl7pPr eaLnBrk="0" fontAlgn="base" hangingPunct="0">
              <a:spcAft>
                <a:spcPct val="0"/>
              </a:spcAft>
              <a:buChar char="»"/>
              <a:defRPr sz="2000">
                <a:solidFill>
                  <a:schemeClr val="tx1"/>
                </a:solidFill>
                <a:latin typeface="Calibri" panose="020F0502020204030204" charset="0"/>
                <a:ea typeface="宋体" panose="02010600030101010101" pitchFamily="2" charset="-122"/>
              </a:defRPr>
            </a:lvl7pPr>
            <a:lvl8pPr eaLnBrk="0" fontAlgn="base" hangingPunct="0">
              <a:spcAft>
                <a:spcPct val="0"/>
              </a:spcAft>
              <a:buChar char="»"/>
              <a:defRPr sz="2000">
                <a:solidFill>
                  <a:schemeClr val="tx1"/>
                </a:solidFill>
                <a:latin typeface="Calibri" panose="020F0502020204030204" charset="0"/>
                <a:ea typeface="宋体" panose="02010600030101010101" pitchFamily="2" charset="-122"/>
              </a:defRPr>
            </a:lvl8pPr>
            <a:lvl9pPr eaLnBrk="0" fontAlgn="base" hangingPunct="0">
              <a:spcAft>
                <a:spcPct val="0"/>
              </a:spcAft>
              <a:buChar char="»"/>
              <a:defRPr sz="2000">
                <a:solidFill>
                  <a:schemeClr val="tx1"/>
                </a:solidFill>
                <a:latin typeface="Calibri" panose="020F0502020204030204" charset="0"/>
                <a:ea typeface="宋体" panose="02010600030101010101" pitchFamily="2" charset="-122"/>
              </a:defRPr>
            </a:lvl9pPr>
          </a:lstStyle>
          <a:p>
            <a:pPr algn="ctr">
              <a:lnSpc>
                <a:spcPct val="150000"/>
              </a:lnSpc>
            </a:pPr>
            <a:r>
              <a:rPr lang="zh-CN" altLang="en-US" sz="2400" b="1">
                <a:solidFill>
                  <a:srgbClr val="000000"/>
                </a:solidFill>
              </a:rPr>
              <a:t>蓝牙无线组</a:t>
            </a:r>
            <a:endParaRPr lang="zh-CN" altLang="en-US" sz="2400" b="1">
              <a:solidFill>
                <a:srgbClr val="000000"/>
              </a:solidFill>
            </a:endParaRPr>
          </a:p>
        </p:txBody>
      </p:sp>
      <p:sp>
        <p:nvSpPr>
          <p:cNvPr id="56335" name="TextBox 15"/>
          <p:cNvSpPr txBox="1">
            <a:spLocks noChangeArrowheads="1"/>
          </p:cNvSpPr>
          <p:nvPr/>
        </p:nvSpPr>
        <p:spPr bwMode="auto">
          <a:xfrm>
            <a:off x="8176684" y="3554904"/>
            <a:ext cx="1631949" cy="677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60949" rIns="121899" bIns="60949">
            <a:spAutoFit/>
          </a:bodyPr>
          <a:lstStyle>
            <a:lvl1pPr>
              <a:defRPr sz="3200">
                <a:solidFill>
                  <a:schemeClr val="tx1"/>
                </a:solidFill>
                <a:latin typeface="Calibri" panose="020F0502020204030204" charset="0"/>
                <a:ea typeface="宋体" panose="02010600030101010101" pitchFamily="2" charset="-122"/>
              </a:defRPr>
            </a:lvl1pPr>
            <a:lvl2pPr>
              <a:defRPr sz="2800">
                <a:solidFill>
                  <a:schemeClr val="tx1"/>
                </a:solidFill>
                <a:latin typeface="Calibri" panose="020F0502020204030204" charset="0"/>
                <a:ea typeface="宋体" panose="02010600030101010101" pitchFamily="2" charset="-122"/>
              </a:defRPr>
            </a:lvl2pPr>
            <a:lvl3pPr>
              <a:defRPr sz="2400">
                <a:solidFill>
                  <a:schemeClr val="tx1"/>
                </a:solidFill>
                <a:latin typeface="Calibri" panose="020F0502020204030204" charset="0"/>
                <a:ea typeface="宋体" panose="02010600030101010101" pitchFamily="2" charset="-122"/>
              </a:defRPr>
            </a:lvl3pPr>
            <a:lvl4pPr>
              <a:defRPr sz="2000">
                <a:solidFill>
                  <a:schemeClr val="tx1"/>
                </a:solidFill>
                <a:latin typeface="Calibri" panose="020F0502020204030204" charset="0"/>
                <a:ea typeface="宋体" panose="02010600030101010101" pitchFamily="2" charset="-122"/>
              </a:defRPr>
            </a:lvl4pPr>
            <a:lvl5pPr>
              <a:defRPr sz="2000">
                <a:solidFill>
                  <a:schemeClr val="tx1"/>
                </a:solidFill>
                <a:latin typeface="Calibri" panose="020F0502020204030204" charset="0"/>
                <a:ea typeface="宋体" panose="02010600030101010101" pitchFamily="2" charset="-122"/>
              </a:defRPr>
            </a:lvl5pPr>
            <a:lvl6pPr eaLnBrk="0" fontAlgn="base" hangingPunct="0">
              <a:spcAft>
                <a:spcPct val="0"/>
              </a:spcAft>
              <a:buChar char="»"/>
              <a:defRPr sz="2000">
                <a:solidFill>
                  <a:schemeClr val="tx1"/>
                </a:solidFill>
                <a:latin typeface="Calibri" panose="020F0502020204030204" charset="0"/>
                <a:ea typeface="宋体" panose="02010600030101010101" pitchFamily="2" charset="-122"/>
              </a:defRPr>
            </a:lvl6pPr>
            <a:lvl7pPr eaLnBrk="0" fontAlgn="base" hangingPunct="0">
              <a:spcAft>
                <a:spcPct val="0"/>
              </a:spcAft>
              <a:buChar char="»"/>
              <a:defRPr sz="2000">
                <a:solidFill>
                  <a:schemeClr val="tx1"/>
                </a:solidFill>
                <a:latin typeface="Calibri" panose="020F0502020204030204" charset="0"/>
                <a:ea typeface="宋体" panose="02010600030101010101" pitchFamily="2" charset="-122"/>
              </a:defRPr>
            </a:lvl7pPr>
            <a:lvl8pPr eaLnBrk="0" fontAlgn="base" hangingPunct="0">
              <a:spcAft>
                <a:spcPct val="0"/>
              </a:spcAft>
              <a:buChar char="»"/>
              <a:defRPr sz="2000">
                <a:solidFill>
                  <a:schemeClr val="tx1"/>
                </a:solidFill>
                <a:latin typeface="Calibri" panose="020F0502020204030204" charset="0"/>
                <a:ea typeface="宋体" panose="02010600030101010101" pitchFamily="2" charset="-122"/>
              </a:defRPr>
            </a:lvl8pPr>
            <a:lvl9pPr eaLnBrk="0" fontAlgn="base" hangingPunct="0">
              <a:spcAft>
                <a:spcPct val="0"/>
              </a:spcAft>
              <a:buChar char="»"/>
              <a:defRPr sz="2000">
                <a:solidFill>
                  <a:schemeClr val="tx1"/>
                </a:solidFill>
                <a:latin typeface="Calibri" panose="020F0502020204030204" charset="0"/>
                <a:ea typeface="宋体" panose="02010600030101010101" pitchFamily="2" charset="-122"/>
              </a:defRPr>
            </a:lvl9pPr>
          </a:lstStyle>
          <a:p>
            <a:pPr algn="ctr">
              <a:lnSpc>
                <a:spcPct val="150000"/>
              </a:lnSpc>
            </a:pPr>
            <a:r>
              <a:rPr lang="zh-CN" altLang="en-US" sz="2400" b="1">
                <a:solidFill>
                  <a:srgbClr val="000000"/>
                </a:solidFill>
              </a:rPr>
              <a:t>嵌入式组</a:t>
            </a:r>
            <a:endParaRPr lang="zh-CN" altLang="en-US" sz="2400" b="1">
              <a:solidFill>
                <a:srgbClr val="000000"/>
              </a:solidFill>
            </a:endParaRPr>
          </a:p>
        </p:txBody>
      </p:sp>
      <p:pic>
        <p:nvPicPr>
          <p:cNvPr id="56336"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91001" y="4382273"/>
            <a:ext cx="1263651" cy="1153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37" name="TextBox 17"/>
          <p:cNvSpPr txBox="1">
            <a:spLocks noChangeArrowheads="1"/>
          </p:cNvSpPr>
          <p:nvPr/>
        </p:nvSpPr>
        <p:spPr bwMode="auto">
          <a:xfrm>
            <a:off x="4049190" y="5560885"/>
            <a:ext cx="1822449" cy="677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60949" rIns="121899" bIns="60949">
            <a:spAutoFit/>
          </a:bodyPr>
          <a:lstStyle>
            <a:lvl1pPr>
              <a:defRPr sz="3200">
                <a:solidFill>
                  <a:schemeClr val="tx1"/>
                </a:solidFill>
                <a:latin typeface="Calibri" panose="020F0502020204030204" charset="0"/>
                <a:ea typeface="宋体" panose="02010600030101010101" pitchFamily="2" charset="-122"/>
              </a:defRPr>
            </a:lvl1pPr>
            <a:lvl2pPr>
              <a:defRPr sz="2800">
                <a:solidFill>
                  <a:schemeClr val="tx1"/>
                </a:solidFill>
                <a:latin typeface="Calibri" panose="020F0502020204030204" charset="0"/>
                <a:ea typeface="宋体" panose="02010600030101010101" pitchFamily="2" charset="-122"/>
              </a:defRPr>
            </a:lvl2pPr>
            <a:lvl3pPr>
              <a:defRPr sz="2400">
                <a:solidFill>
                  <a:schemeClr val="tx1"/>
                </a:solidFill>
                <a:latin typeface="Calibri" panose="020F0502020204030204" charset="0"/>
                <a:ea typeface="宋体" panose="02010600030101010101" pitchFamily="2" charset="-122"/>
              </a:defRPr>
            </a:lvl3pPr>
            <a:lvl4pPr>
              <a:defRPr sz="2000">
                <a:solidFill>
                  <a:schemeClr val="tx1"/>
                </a:solidFill>
                <a:latin typeface="Calibri" panose="020F0502020204030204" charset="0"/>
                <a:ea typeface="宋体" panose="02010600030101010101" pitchFamily="2" charset="-122"/>
              </a:defRPr>
            </a:lvl4pPr>
            <a:lvl5pPr>
              <a:defRPr sz="2000">
                <a:solidFill>
                  <a:schemeClr val="tx1"/>
                </a:solidFill>
                <a:latin typeface="Calibri" panose="020F0502020204030204" charset="0"/>
                <a:ea typeface="宋体" panose="02010600030101010101" pitchFamily="2" charset="-122"/>
              </a:defRPr>
            </a:lvl5pPr>
            <a:lvl6pPr eaLnBrk="0" fontAlgn="base" hangingPunct="0">
              <a:spcAft>
                <a:spcPct val="0"/>
              </a:spcAft>
              <a:buChar char="»"/>
              <a:defRPr sz="2000">
                <a:solidFill>
                  <a:schemeClr val="tx1"/>
                </a:solidFill>
                <a:latin typeface="Calibri" panose="020F0502020204030204" charset="0"/>
                <a:ea typeface="宋体" panose="02010600030101010101" pitchFamily="2" charset="-122"/>
              </a:defRPr>
            </a:lvl6pPr>
            <a:lvl7pPr eaLnBrk="0" fontAlgn="base" hangingPunct="0">
              <a:spcAft>
                <a:spcPct val="0"/>
              </a:spcAft>
              <a:buChar char="»"/>
              <a:defRPr sz="2000">
                <a:solidFill>
                  <a:schemeClr val="tx1"/>
                </a:solidFill>
                <a:latin typeface="Calibri" panose="020F0502020204030204" charset="0"/>
                <a:ea typeface="宋体" panose="02010600030101010101" pitchFamily="2" charset="-122"/>
              </a:defRPr>
            </a:lvl7pPr>
            <a:lvl8pPr eaLnBrk="0" fontAlgn="base" hangingPunct="0">
              <a:spcAft>
                <a:spcPct val="0"/>
              </a:spcAft>
              <a:buChar char="»"/>
              <a:defRPr sz="2000">
                <a:solidFill>
                  <a:schemeClr val="tx1"/>
                </a:solidFill>
                <a:latin typeface="Calibri" panose="020F0502020204030204" charset="0"/>
                <a:ea typeface="宋体" panose="02010600030101010101" pitchFamily="2" charset="-122"/>
              </a:defRPr>
            </a:lvl8pPr>
            <a:lvl9pPr eaLnBrk="0" fontAlgn="base" hangingPunct="0">
              <a:spcAft>
                <a:spcPct val="0"/>
              </a:spcAft>
              <a:buChar char="»"/>
              <a:defRPr sz="2000">
                <a:solidFill>
                  <a:schemeClr val="tx1"/>
                </a:solidFill>
                <a:latin typeface="Calibri" panose="020F0502020204030204" charset="0"/>
                <a:ea typeface="宋体" panose="02010600030101010101" pitchFamily="2" charset="-122"/>
              </a:defRPr>
            </a:lvl9pPr>
          </a:lstStyle>
          <a:p>
            <a:pPr algn="ctr">
              <a:lnSpc>
                <a:spcPct val="150000"/>
              </a:lnSpc>
            </a:pPr>
            <a:r>
              <a:rPr lang="en-US" altLang="zh-CN" sz="2400" b="1">
                <a:solidFill>
                  <a:srgbClr val="000000"/>
                </a:solidFill>
              </a:rPr>
              <a:t>ID/UI/GUI</a:t>
            </a:r>
            <a:r>
              <a:rPr lang="zh-CN" altLang="en-US" sz="2400" b="1">
                <a:solidFill>
                  <a:srgbClr val="000000"/>
                </a:solidFill>
              </a:rPr>
              <a:t>组</a:t>
            </a:r>
            <a:endParaRPr lang="zh-CN" altLang="en-US" sz="2400" b="1">
              <a:solidFill>
                <a:srgbClr val="000000"/>
              </a:solidFill>
            </a:endParaRPr>
          </a:p>
        </p:txBody>
      </p:sp>
      <p:pic>
        <p:nvPicPr>
          <p:cNvPr id="56338"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72206" y="4418244"/>
            <a:ext cx="1621367" cy="1151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39" name="TextBox 19"/>
          <p:cNvSpPr txBox="1">
            <a:spLocks noChangeArrowheads="1"/>
          </p:cNvSpPr>
          <p:nvPr/>
        </p:nvSpPr>
        <p:spPr bwMode="auto">
          <a:xfrm>
            <a:off x="6256867" y="5560892"/>
            <a:ext cx="1536700" cy="675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60949" rIns="121899" bIns="60949">
            <a:spAutoFit/>
          </a:bodyPr>
          <a:lstStyle>
            <a:lvl1pPr>
              <a:defRPr sz="3200">
                <a:solidFill>
                  <a:schemeClr val="tx1"/>
                </a:solidFill>
                <a:latin typeface="Calibri" panose="020F0502020204030204" charset="0"/>
                <a:ea typeface="宋体" panose="02010600030101010101" pitchFamily="2" charset="-122"/>
              </a:defRPr>
            </a:lvl1pPr>
            <a:lvl2pPr>
              <a:defRPr sz="2800">
                <a:solidFill>
                  <a:schemeClr val="tx1"/>
                </a:solidFill>
                <a:latin typeface="Calibri" panose="020F0502020204030204" charset="0"/>
                <a:ea typeface="宋体" panose="02010600030101010101" pitchFamily="2" charset="-122"/>
              </a:defRPr>
            </a:lvl2pPr>
            <a:lvl3pPr>
              <a:defRPr sz="2400">
                <a:solidFill>
                  <a:schemeClr val="tx1"/>
                </a:solidFill>
                <a:latin typeface="Calibri" panose="020F0502020204030204" charset="0"/>
                <a:ea typeface="宋体" panose="02010600030101010101" pitchFamily="2" charset="-122"/>
              </a:defRPr>
            </a:lvl3pPr>
            <a:lvl4pPr>
              <a:defRPr sz="2000">
                <a:solidFill>
                  <a:schemeClr val="tx1"/>
                </a:solidFill>
                <a:latin typeface="Calibri" panose="020F0502020204030204" charset="0"/>
                <a:ea typeface="宋体" panose="02010600030101010101" pitchFamily="2" charset="-122"/>
              </a:defRPr>
            </a:lvl4pPr>
            <a:lvl5pPr>
              <a:defRPr sz="2000">
                <a:solidFill>
                  <a:schemeClr val="tx1"/>
                </a:solidFill>
                <a:latin typeface="Calibri" panose="020F0502020204030204" charset="0"/>
                <a:ea typeface="宋体" panose="02010600030101010101" pitchFamily="2" charset="-122"/>
              </a:defRPr>
            </a:lvl5pPr>
            <a:lvl6pPr eaLnBrk="0" fontAlgn="base" hangingPunct="0">
              <a:spcAft>
                <a:spcPct val="0"/>
              </a:spcAft>
              <a:buChar char="»"/>
              <a:defRPr sz="2000">
                <a:solidFill>
                  <a:schemeClr val="tx1"/>
                </a:solidFill>
                <a:latin typeface="Calibri" panose="020F0502020204030204" charset="0"/>
                <a:ea typeface="宋体" panose="02010600030101010101" pitchFamily="2" charset="-122"/>
              </a:defRPr>
            </a:lvl6pPr>
            <a:lvl7pPr eaLnBrk="0" fontAlgn="base" hangingPunct="0">
              <a:spcAft>
                <a:spcPct val="0"/>
              </a:spcAft>
              <a:buChar char="»"/>
              <a:defRPr sz="2000">
                <a:solidFill>
                  <a:schemeClr val="tx1"/>
                </a:solidFill>
                <a:latin typeface="Calibri" panose="020F0502020204030204" charset="0"/>
                <a:ea typeface="宋体" panose="02010600030101010101" pitchFamily="2" charset="-122"/>
              </a:defRPr>
            </a:lvl7pPr>
            <a:lvl8pPr eaLnBrk="0" fontAlgn="base" hangingPunct="0">
              <a:spcAft>
                <a:spcPct val="0"/>
              </a:spcAft>
              <a:buChar char="»"/>
              <a:defRPr sz="2000">
                <a:solidFill>
                  <a:schemeClr val="tx1"/>
                </a:solidFill>
                <a:latin typeface="Calibri" panose="020F0502020204030204" charset="0"/>
                <a:ea typeface="宋体" panose="02010600030101010101" pitchFamily="2" charset="-122"/>
              </a:defRPr>
            </a:lvl8pPr>
            <a:lvl9pPr eaLnBrk="0" fontAlgn="base" hangingPunct="0">
              <a:spcAft>
                <a:spcPct val="0"/>
              </a:spcAft>
              <a:buChar char="»"/>
              <a:defRPr sz="2000">
                <a:solidFill>
                  <a:schemeClr val="tx1"/>
                </a:solidFill>
                <a:latin typeface="Calibri" panose="020F0502020204030204" charset="0"/>
                <a:ea typeface="宋体" panose="02010600030101010101" pitchFamily="2" charset="-122"/>
              </a:defRPr>
            </a:lvl9pPr>
          </a:lstStyle>
          <a:p>
            <a:pPr algn="ctr">
              <a:lnSpc>
                <a:spcPct val="150000"/>
              </a:lnSpc>
            </a:pPr>
            <a:r>
              <a:rPr lang="zh-CN" altLang="en-US" sz="2400" b="1">
                <a:solidFill>
                  <a:srgbClr val="000000"/>
                </a:solidFill>
              </a:rPr>
              <a:t>结构组</a:t>
            </a:r>
            <a:endParaRPr lang="zh-CN" altLang="en-US" sz="2400" b="1">
              <a:solidFill>
                <a:srgbClr val="000000"/>
              </a:solidFill>
            </a:endParaRPr>
          </a:p>
        </p:txBody>
      </p:sp>
      <p:pic>
        <p:nvPicPr>
          <p:cNvPr id="56340"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76687" y="4418244"/>
            <a:ext cx="1729316" cy="1151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41" name="TextBox 21"/>
          <p:cNvSpPr txBox="1">
            <a:spLocks noChangeArrowheads="1"/>
          </p:cNvSpPr>
          <p:nvPr/>
        </p:nvSpPr>
        <p:spPr bwMode="auto">
          <a:xfrm>
            <a:off x="8271933" y="5560892"/>
            <a:ext cx="1634067" cy="675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60949" rIns="121899" bIns="60949">
            <a:spAutoFit/>
          </a:bodyPr>
          <a:lstStyle>
            <a:lvl1pPr>
              <a:defRPr sz="3200">
                <a:solidFill>
                  <a:schemeClr val="tx1"/>
                </a:solidFill>
                <a:latin typeface="Calibri" panose="020F0502020204030204" charset="0"/>
                <a:ea typeface="宋体" panose="02010600030101010101" pitchFamily="2" charset="-122"/>
              </a:defRPr>
            </a:lvl1pPr>
            <a:lvl2pPr>
              <a:defRPr sz="2800">
                <a:solidFill>
                  <a:schemeClr val="tx1"/>
                </a:solidFill>
                <a:latin typeface="Calibri" panose="020F0502020204030204" charset="0"/>
                <a:ea typeface="宋体" panose="02010600030101010101" pitchFamily="2" charset="-122"/>
              </a:defRPr>
            </a:lvl2pPr>
            <a:lvl3pPr>
              <a:defRPr sz="2400">
                <a:solidFill>
                  <a:schemeClr val="tx1"/>
                </a:solidFill>
                <a:latin typeface="Calibri" panose="020F0502020204030204" charset="0"/>
                <a:ea typeface="宋体" panose="02010600030101010101" pitchFamily="2" charset="-122"/>
              </a:defRPr>
            </a:lvl3pPr>
            <a:lvl4pPr>
              <a:defRPr sz="2000">
                <a:solidFill>
                  <a:schemeClr val="tx1"/>
                </a:solidFill>
                <a:latin typeface="Calibri" panose="020F0502020204030204" charset="0"/>
                <a:ea typeface="宋体" panose="02010600030101010101" pitchFamily="2" charset="-122"/>
              </a:defRPr>
            </a:lvl4pPr>
            <a:lvl5pPr>
              <a:defRPr sz="2000">
                <a:solidFill>
                  <a:schemeClr val="tx1"/>
                </a:solidFill>
                <a:latin typeface="Calibri" panose="020F0502020204030204" charset="0"/>
                <a:ea typeface="宋体" panose="02010600030101010101" pitchFamily="2" charset="-122"/>
              </a:defRPr>
            </a:lvl5pPr>
            <a:lvl6pPr eaLnBrk="0" fontAlgn="base" hangingPunct="0">
              <a:spcAft>
                <a:spcPct val="0"/>
              </a:spcAft>
              <a:buChar char="»"/>
              <a:defRPr sz="2000">
                <a:solidFill>
                  <a:schemeClr val="tx1"/>
                </a:solidFill>
                <a:latin typeface="Calibri" panose="020F0502020204030204" charset="0"/>
                <a:ea typeface="宋体" panose="02010600030101010101" pitchFamily="2" charset="-122"/>
              </a:defRPr>
            </a:lvl6pPr>
            <a:lvl7pPr eaLnBrk="0" fontAlgn="base" hangingPunct="0">
              <a:spcAft>
                <a:spcPct val="0"/>
              </a:spcAft>
              <a:buChar char="»"/>
              <a:defRPr sz="2000">
                <a:solidFill>
                  <a:schemeClr val="tx1"/>
                </a:solidFill>
                <a:latin typeface="Calibri" panose="020F0502020204030204" charset="0"/>
                <a:ea typeface="宋体" panose="02010600030101010101" pitchFamily="2" charset="-122"/>
              </a:defRPr>
            </a:lvl7pPr>
            <a:lvl8pPr eaLnBrk="0" fontAlgn="base" hangingPunct="0">
              <a:spcAft>
                <a:spcPct val="0"/>
              </a:spcAft>
              <a:buChar char="»"/>
              <a:defRPr sz="2000">
                <a:solidFill>
                  <a:schemeClr val="tx1"/>
                </a:solidFill>
                <a:latin typeface="Calibri" panose="020F0502020204030204" charset="0"/>
                <a:ea typeface="宋体" panose="02010600030101010101" pitchFamily="2" charset="-122"/>
              </a:defRPr>
            </a:lvl8pPr>
            <a:lvl9pPr eaLnBrk="0" fontAlgn="base" hangingPunct="0">
              <a:spcAft>
                <a:spcPct val="0"/>
              </a:spcAft>
              <a:buChar char="»"/>
              <a:defRPr sz="2000">
                <a:solidFill>
                  <a:schemeClr val="tx1"/>
                </a:solidFill>
                <a:latin typeface="Calibri" panose="020F0502020204030204" charset="0"/>
                <a:ea typeface="宋体" panose="02010600030101010101" pitchFamily="2" charset="-122"/>
              </a:defRPr>
            </a:lvl9pPr>
          </a:lstStyle>
          <a:p>
            <a:pPr algn="ctr">
              <a:lnSpc>
                <a:spcPct val="150000"/>
              </a:lnSpc>
            </a:pPr>
            <a:r>
              <a:rPr lang="zh-CN" altLang="en-US" sz="2400" b="1">
                <a:solidFill>
                  <a:srgbClr val="000000"/>
                </a:solidFill>
              </a:rPr>
              <a:t>硬件组</a:t>
            </a:r>
            <a:endParaRPr lang="zh-CN" altLang="en-US" sz="2400" b="1">
              <a:solidFill>
                <a:srgbClr val="000000"/>
              </a:solidFill>
            </a:endParaRPr>
          </a:p>
        </p:txBody>
      </p:sp>
      <p:pic>
        <p:nvPicPr>
          <p:cNvPr id="3" name="图片 2" descr="F&amp;D"/>
          <p:cNvPicPr>
            <a:picLocks noChangeAspect="1"/>
          </p:cNvPicPr>
          <p:nvPr/>
        </p:nvPicPr>
        <p:blipFill>
          <a:blip r:embed="rId9"/>
          <a:stretch>
            <a:fillRect/>
          </a:stretch>
        </p:blipFill>
        <p:spPr>
          <a:xfrm>
            <a:off x="10970895" y="22860"/>
            <a:ext cx="1184910" cy="285115"/>
          </a:xfrm>
          <a:prstGeom prst="rect">
            <a:avLst/>
          </a:prstGeom>
        </p:spPr>
      </p:pic>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5"/>
          <p:cNvSpPr>
            <a:spLocks noChangeArrowheads="1"/>
          </p:cNvSpPr>
          <p:nvPr/>
        </p:nvSpPr>
        <p:spPr bwMode="auto">
          <a:xfrm>
            <a:off x="532435" y="5047653"/>
            <a:ext cx="10947400" cy="1392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ctr">
            <a:spAutoFit/>
          </a:bodyPr>
          <a:lstStyle/>
          <a:p>
            <a:pPr indent="467995">
              <a:lnSpc>
                <a:spcPts val="2100"/>
              </a:lnSpc>
            </a:pPr>
            <a:r>
              <a:rPr lang="zh-CN" altLang="zh-CN" sz="1600" kern="1400" dirty="0">
                <a:latin typeface="宋体" panose="02010600030101010101" pitchFamily="2" charset="-122"/>
                <a:ea typeface="宋体" panose="02010600030101010101" pitchFamily="2" charset="-122"/>
                <a:cs typeface="宋体" panose="02010600030101010101" pitchFamily="2" charset="-122"/>
              </a:rPr>
              <a:t>奋达智能致力于可穿戴设备、运动健康和移动医疗等领域的技术、产品和内容整合的研究开发。团队管理核心成员来自健康和医疗产品研发的公司高管。</a:t>
            </a:r>
            <a:endParaRPr lang="zh-CN" altLang="zh-CN" sz="1600" kern="1400" dirty="0">
              <a:latin typeface="宋体" panose="02010600030101010101" pitchFamily="2" charset="-122"/>
              <a:ea typeface="宋体" panose="02010600030101010101" pitchFamily="2" charset="-122"/>
              <a:cs typeface="宋体" panose="02010600030101010101" pitchFamily="2" charset="-122"/>
            </a:endParaRPr>
          </a:p>
          <a:p>
            <a:pPr indent="467995">
              <a:lnSpc>
                <a:spcPts val="1900"/>
              </a:lnSpc>
            </a:pPr>
            <a:r>
              <a:rPr lang="zh-CN" altLang="zh-CN" sz="1600" kern="1400" dirty="0">
                <a:latin typeface="宋体" panose="02010600030101010101" pitchFamily="2" charset="-122"/>
                <a:ea typeface="宋体" panose="02010600030101010101" pitchFamily="2" charset="-122"/>
                <a:cs typeface="宋体" panose="02010600030101010101" pitchFamily="2" charset="-122"/>
              </a:rPr>
              <a:t>目前，研发有算法、电子、结构、嵌入式软件、安卓应用、</a:t>
            </a:r>
            <a:r>
              <a:rPr lang="en-US" altLang="zh-CN" sz="1600" kern="1400" dirty="0" err="1">
                <a:latin typeface="宋体" panose="02010600030101010101" pitchFamily="2" charset="-122"/>
                <a:ea typeface="宋体" panose="02010600030101010101" pitchFamily="2" charset="-122"/>
                <a:cs typeface="宋体" panose="02010600030101010101" pitchFamily="2" charset="-122"/>
              </a:rPr>
              <a:t>iOS</a:t>
            </a:r>
            <a:r>
              <a:rPr lang="zh-CN" altLang="zh-CN" sz="1600" kern="1400" dirty="0">
                <a:latin typeface="宋体" panose="02010600030101010101" pitchFamily="2" charset="-122"/>
                <a:ea typeface="宋体" panose="02010600030101010101" pitchFamily="2" charset="-122"/>
                <a:cs typeface="宋体" panose="02010600030101010101" pitchFamily="2" charset="-122"/>
              </a:rPr>
              <a:t>应用以及云服务等完备的多个专业开发小组，高素质的研发人员造就了奋达智能快速反应和高效开发的研发体系。在可穿戴和移动医疗领域已经拥有多项国家专利技术和软件著作权等。</a:t>
            </a:r>
            <a:endParaRPr kumimoji="1" lang="zh-CN" altLang="en-US" sz="1600" kern="1400" dirty="0">
              <a:latin typeface="宋体" panose="02010600030101010101" pitchFamily="2" charset="-122"/>
              <a:ea typeface="宋体" panose="02010600030101010101" pitchFamily="2" charset="-122"/>
              <a:cs typeface="宋体" panose="02010600030101010101" pitchFamily="2" charset="-122"/>
            </a:endParaRPr>
          </a:p>
        </p:txBody>
      </p:sp>
      <p:sp>
        <p:nvSpPr>
          <p:cNvPr id="17" name="标题 1"/>
          <p:cNvSpPr txBox="1"/>
          <p:nvPr/>
        </p:nvSpPr>
        <p:spPr bwMode="auto">
          <a:xfrm>
            <a:off x="532130" y="306705"/>
            <a:ext cx="5935980" cy="433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700" b="1" dirty="0">
                <a:solidFill>
                  <a:srgbClr val="000000"/>
                </a:solidFill>
                <a:latin typeface="微软雅黑" panose="020B0503020204020204" pitchFamily="34" charset="-122"/>
                <a:ea typeface="微软雅黑" panose="020B0503020204020204" pitchFamily="34" charset="-122"/>
              </a:rPr>
              <a:t>技术优势</a:t>
            </a:r>
            <a:r>
              <a:rPr lang="en-US" altLang="zh-CN" sz="2700" b="1" dirty="0">
                <a:solidFill>
                  <a:srgbClr val="000000"/>
                </a:solidFill>
                <a:latin typeface="微软雅黑" panose="020B0503020204020204" pitchFamily="34" charset="-122"/>
                <a:ea typeface="微软雅黑" panose="020B0503020204020204" pitchFamily="34" charset="-122"/>
              </a:rPr>
              <a:t>-</a:t>
            </a:r>
            <a:r>
              <a:rPr lang="zh-CN" altLang="en-US" sz="2700" b="1" dirty="0">
                <a:solidFill>
                  <a:srgbClr val="000000"/>
                </a:solidFill>
                <a:latin typeface="微软雅黑" panose="020B0503020204020204" pitchFamily="34" charset="-122"/>
                <a:ea typeface="微软雅黑" panose="020B0503020204020204" pitchFamily="34" charset="-122"/>
              </a:rPr>
              <a:t>智能穿戴产品</a:t>
            </a:r>
            <a:r>
              <a:rPr lang="zh-CN" altLang="en-US" sz="2700" b="1" dirty="0">
                <a:solidFill>
                  <a:srgbClr val="8F0014"/>
                </a:solidFill>
                <a:latin typeface="微软雅黑" panose="020B0503020204020204" pitchFamily="34" charset="-122"/>
                <a:ea typeface="微软雅黑" panose="020B0503020204020204" pitchFamily="34" charset="-122"/>
              </a:rPr>
              <a:t>研发团队</a:t>
            </a:r>
            <a:endParaRPr lang="zh-CN" altLang="en-US" sz="2700" b="1" dirty="0">
              <a:solidFill>
                <a:srgbClr val="8F0014"/>
              </a:solidFill>
              <a:latin typeface="微软雅黑" panose="020B0503020204020204" pitchFamily="34" charset="-122"/>
              <a:ea typeface="微软雅黑" panose="020B0503020204020204" pitchFamily="34" charset="-122"/>
            </a:endParaRPr>
          </a:p>
        </p:txBody>
      </p:sp>
      <p:pic>
        <p:nvPicPr>
          <p:cNvPr id="6147" name="Picture 3" descr="D:\用户文件\sun.xiongjunlan\桌面\公司简介图片\52.jpg"/>
          <p:cNvPicPr>
            <a:picLocks noChangeAspect="1" noChangeArrowheads="1"/>
          </p:cNvPicPr>
          <p:nvPr>
            <p:custDataLst>
              <p:tags r:id="rId1"/>
            </p:custDataLst>
          </p:nvPr>
        </p:nvPicPr>
        <p:blipFill>
          <a:blip r:embed="rId2" cstate="print">
            <a:extLst>
              <a:ext uri="{28A0092B-C50C-407E-A947-70E740481C1C}">
                <a14:useLocalDpi xmlns:a14="http://schemas.microsoft.com/office/drawing/2010/main" val="0"/>
              </a:ext>
            </a:extLst>
          </a:blip>
          <a:srcRect/>
          <a:stretch>
            <a:fillRect/>
          </a:stretch>
        </p:blipFill>
        <p:spPr bwMode="auto">
          <a:xfrm>
            <a:off x="2353236" y="877448"/>
            <a:ext cx="7758952" cy="4030728"/>
          </a:xfrm>
          <a:prstGeom prst="rect">
            <a:avLst/>
          </a:prstGeom>
          <a:noFill/>
          <a:extLst>
            <a:ext uri="{909E8E84-426E-40DD-AFC4-6F175D3DCCD1}">
              <a14:hiddenFill xmlns:a14="http://schemas.microsoft.com/office/drawing/2010/main">
                <a:solidFill>
                  <a:srgbClr val="FFFFFF"/>
                </a:solidFill>
              </a14:hiddenFill>
            </a:ext>
          </a:extLst>
        </p:spPr>
      </p:pic>
      <p:pic>
        <p:nvPicPr>
          <p:cNvPr id="25" name="图片 24" descr="F&amp;D"/>
          <p:cNvPicPr>
            <a:picLocks noChangeAspect="1"/>
          </p:cNvPicPr>
          <p:nvPr/>
        </p:nvPicPr>
        <p:blipFill>
          <a:blip r:embed="rId3"/>
          <a:stretch>
            <a:fillRect/>
          </a:stretch>
        </p:blipFill>
        <p:spPr>
          <a:xfrm>
            <a:off x="11029950" y="22860"/>
            <a:ext cx="1184910" cy="28511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600075" y="96875"/>
            <a:ext cx="11591925" cy="460375"/>
          </a:xfrm>
          <a:prstGeom prst="rect">
            <a:avLst/>
          </a:prstGeom>
          <a:noFill/>
        </p:spPr>
        <p:txBody>
          <a:bodyPr wrap="square" rtlCol="0" anchor="t">
            <a:spAutoFit/>
          </a:bodyPr>
          <a:lstStyle/>
          <a:p>
            <a:pPr algn="l"/>
            <a:r>
              <a:rPr lang="zh-CN" altLang="en-US" sz="2400" b="1" dirty="0">
                <a:solidFill>
                  <a:schemeClr val="tx1"/>
                </a:solidFill>
                <a:latin typeface="微软雅黑" panose="020B0503020204020204" pitchFamily="34" charset="-122"/>
                <a:ea typeface="微软雅黑" panose="020B0503020204020204" pitchFamily="34" charset="-122"/>
              </a:rPr>
              <a:t>制造优势</a:t>
            </a:r>
            <a:endParaRPr lang="zh-CN" altLang="en-US" sz="2400" b="1" dirty="0">
              <a:solidFill>
                <a:schemeClr val="tx1"/>
              </a:solidFill>
              <a:latin typeface="微软雅黑" panose="020B0503020204020204" pitchFamily="34" charset="-122"/>
              <a:ea typeface="微软雅黑" panose="020B0503020204020204" pitchFamily="34" charset="-122"/>
            </a:endParaRPr>
          </a:p>
        </p:txBody>
      </p:sp>
      <p:sp>
        <p:nvSpPr>
          <p:cNvPr id="55" name="TextBox 5"/>
          <p:cNvSpPr>
            <a:spLocks noChangeArrowheads="1"/>
          </p:cNvSpPr>
          <p:nvPr/>
        </p:nvSpPr>
        <p:spPr bwMode="auto">
          <a:xfrm>
            <a:off x="1171752" y="476568"/>
            <a:ext cx="10012464" cy="4662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lgn="just">
              <a:lnSpc>
                <a:spcPct val="150000"/>
              </a:lnSpc>
              <a:spcBef>
                <a:spcPct val="0"/>
              </a:spcBef>
              <a:defRPr/>
            </a:pP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生产优势 </a:t>
            </a:r>
            <a:r>
              <a:rPr lang="en-US" altLang="zh-CN" sz="1600" b="1"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zh-CN" sz="1600" b="1" dirty="0">
                <a:solidFill>
                  <a:schemeClr val="tx1">
                    <a:lumMod val="75000"/>
                    <a:lumOff val="25000"/>
                  </a:schemeClr>
                </a:solidFill>
                <a:latin typeface="微软雅黑" panose="020B0503020204020204" pitchFamily="34" charset="-122"/>
                <a:ea typeface="微软雅黑" panose="020B0503020204020204" pitchFamily="34" charset="-122"/>
              </a:rPr>
              <a:t>精生产</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600" b="1" dirty="0">
                <a:solidFill>
                  <a:schemeClr val="tx1">
                    <a:lumMod val="75000"/>
                    <a:lumOff val="25000"/>
                  </a:schemeClr>
                </a:solidFill>
                <a:latin typeface="微软雅黑" panose="020B0503020204020204" pitchFamily="34" charset="-122"/>
                <a:ea typeface="微软雅黑" panose="020B0503020204020204" pitchFamily="34" charset="-122"/>
              </a:rPr>
              <a:t>奋达智能穿戴致力于打造高效率，高生产能力，低成本的无尘生产车间。</a:t>
            </a:r>
            <a:endParaRPr lang="en-US" altLang="zh-CN" sz="900" dirty="0">
              <a:solidFill>
                <a:schemeClr val="tx1">
                  <a:lumMod val="75000"/>
                  <a:lumOff val="25000"/>
                </a:schemeClr>
              </a:solidFill>
              <a:latin typeface="微软雅黑" panose="020B0503020204020204" pitchFamily="34" charset="-122"/>
              <a:ea typeface="微软雅黑" panose="020B0503020204020204" pitchFamily="34" charset="-122"/>
            </a:endParaRPr>
          </a:p>
          <a:p>
            <a:pPr marL="0" lvl="1" algn="just">
              <a:lnSpc>
                <a:spcPct val="150000"/>
              </a:lnSpc>
              <a:spcBef>
                <a:spcPct val="0"/>
              </a:spcBef>
              <a:defRPr/>
            </a:pP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zh-CN" sz="1400" b="1" dirty="0">
                <a:solidFill>
                  <a:schemeClr val="tx1">
                    <a:lumMod val="75000"/>
                    <a:lumOff val="25000"/>
                  </a:schemeClr>
                </a:solidFill>
                <a:latin typeface="微软雅黑" panose="020B0503020204020204" pitchFamily="34" charset="-122"/>
                <a:ea typeface="微软雅黑" panose="020B0503020204020204" pitchFamily="34" charset="-122"/>
              </a:rPr>
              <a:t>、高效率：</a:t>
            </a:r>
            <a:endPar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endParaRPr>
          </a:p>
          <a:p>
            <a:pPr marL="0" lvl="1" algn="just">
              <a:lnSpc>
                <a:spcPct val="150000"/>
              </a:lnSpc>
              <a:spcBef>
                <a:spcPct val="0"/>
              </a:spcBef>
              <a:defRPr/>
            </a:pP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智能生产车间目前配备有</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16</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条完整的自动化测试装配生产线，其类型有精益</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CELL</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线、皮带线、工装线三种线型。智能生产车间最高可以开启组装</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16</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条，包装</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1</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条，自动化项目多个。智能生产线针对公司企业生产情况定制，种类多、适用性高，可随生产情况灵活变通，灵活性高。</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0" lvl="1" algn="just">
              <a:lnSpc>
                <a:spcPct val="150000"/>
              </a:lnSpc>
              <a:spcBef>
                <a:spcPct val="0"/>
              </a:spcBef>
              <a:defRPr/>
            </a:pP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rPr>
              <a:t>2</a:t>
            </a:r>
            <a:r>
              <a:rPr lang="zh-CN" altLang="zh-CN" sz="1400" b="1" dirty="0">
                <a:solidFill>
                  <a:schemeClr val="tx1">
                    <a:lumMod val="75000"/>
                    <a:lumOff val="25000"/>
                  </a:schemeClr>
                </a:solidFill>
                <a:latin typeface="微软雅黑" panose="020B0503020204020204" pitchFamily="34" charset="-122"/>
                <a:ea typeface="微软雅黑" panose="020B0503020204020204" pitchFamily="34" charset="-122"/>
              </a:rPr>
              <a:t>、高产能：</a:t>
            </a:r>
            <a:endPar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endParaRPr>
          </a:p>
          <a:p>
            <a:pPr marL="0" lvl="1" algn="just">
              <a:lnSpc>
                <a:spcPct val="150000"/>
              </a:lnSpc>
              <a:spcBef>
                <a:spcPct val="0"/>
              </a:spcBef>
              <a:defRPr/>
            </a:pP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奋达智能穿戴生产车间致力打造高效率，高生产能力的无尘生产车间。在生产力方面，</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2018</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年，奋达智能生产车间在可穿戴手环、运动健康手环和医疗领域等主营产品每月产出不断增加，</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2018</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年总产出达到</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80</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多万套，</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2019</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年以来最高月产能可达到</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50</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万套</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月</a:t>
            </a:r>
            <a:r>
              <a:rPr lang="zh-CN" altLang="zh-CN" sz="1400" dirty="0" smtClean="0">
                <a:solidFill>
                  <a:schemeClr val="tx1">
                    <a:lumMod val="75000"/>
                    <a:lumOff val="25000"/>
                  </a:schemeClr>
                </a:solidFill>
                <a:latin typeface="微软雅黑" panose="020B0503020204020204" pitchFamily="34" charset="-122"/>
                <a:ea typeface="微软雅黑" panose="020B0503020204020204" pitchFamily="34" charset="-122"/>
              </a:rPr>
              <a:t>。奋</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达智能技术生产车间在生产力上不断突破自己，不断追求，不断前进。</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0" lvl="1" algn="just">
              <a:lnSpc>
                <a:spcPct val="150000"/>
              </a:lnSpc>
              <a:spcBef>
                <a:spcPct val="0"/>
              </a:spcBef>
              <a:defRPr/>
            </a:pPr>
            <a:r>
              <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rPr>
              <a:t>3</a:t>
            </a:r>
            <a:r>
              <a:rPr lang="zh-CN" altLang="zh-CN" sz="1400" b="1" dirty="0">
                <a:solidFill>
                  <a:schemeClr val="tx1">
                    <a:lumMod val="75000"/>
                    <a:lumOff val="25000"/>
                  </a:schemeClr>
                </a:solidFill>
                <a:latin typeface="微软雅黑" panose="020B0503020204020204" pitchFamily="34" charset="-122"/>
                <a:ea typeface="微软雅黑" panose="020B0503020204020204" pitchFamily="34" charset="-122"/>
              </a:rPr>
              <a:t>、低成本：</a:t>
            </a:r>
            <a:endParaRPr lang="en-US" altLang="zh-CN" sz="1400" b="1" dirty="0">
              <a:solidFill>
                <a:schemeClr val="tx1">
                  <a:lumMod val="75000"/>
                  <a:lumOff val="25000"/>
                </a:schemeClr>
              </a:solidFill>
              <a:latin typeface="微软雅黑" panose="020B0503020204020204" pitchFamily="34" charset="-122"/>
              <a:ea typeface="微软雅黑" panose="020B0503020204020204" pitchFamily="34" charset="-122"/>
            </a:endParaRPr>
          </a:p>
          <a:p>
            <a:pPr marL="0" lvl="1" algn="just">
              <a:lnSpc>
                <a:spcPct val="150000"/>
              </a:lnSpc>
              <a:spcBef>
                <a:spcPct val="0"/>
              </a:spcBef>
              <a:defRPr/>
            </a:pP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奋达智能技术生产车间致力于建造高效、自动化的无尘生产车间。自主开发及制作自动化测试设备及治具提高生产效率和效益。</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2019</a:t>
            </a:r>
            <a:r>
              <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rPr>
              <a:t>年，奋达智能生产车间计划引入自动化生产线。自动化生产线的引入将降低了人力成本的同时也提高生产数量，满足不断增加的生产需求。</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0" lvl="1" algn="just">
              <a:lnSpc>
                <a:spcPct val="150000"/>
              </a:lnSpc>
              <a:spcBef>
                <a:spcPct val="0"/>
              </a:spcBef>
              <a:defRPr/>
            </a:pPr>
            <a:endParaRPr lang="zh-CN" altLang="en-US" sz="1400" dirty="0">
              <a:solidFill>
                <a:srgbClr val="000000"/>
              </a:solidFill>
              <a:latin typeface="+mn-ea"/>
              <a:cs typeface="微软雅黑" panose="020B0503020204020204" pitchFamily="34" charset="-122"/>
              <a:sym typeface="微软雅黑" panose="020B0503020204020204" pitchFamily="34" charset="-122"/>
            </a:endParaRPr>
          </a:p>
        </p:txBody>
      </p:sp>
      <p:pic>
        <p:nvPicPr>
          <p:cNvPr id="56" name="图片 55" descr="公司品牌画册260x260mm-ok"/>
          <p:cNvPicPr>
            <a:picLocks noChangeAspect="1"/>
          </p:cNvPicPr>
          <p:nvPr/>
        </p:nvPicPr>
        <p:blipFill rotWithShape="1">
          <a:blip r:embed="rId1" cstate="email"/>
          <a:srcRect/>
          <a:stretch>
            <a:fillRect/>
          </a:stretch>
        </p:blipFill>
        <p:spPr>
          <a:xfrm>
            <a:off x="1171753" y="4820548"/>
            <a:ext cx="10012463" cy="1943321"/>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标题 1"/>
          <p:cNvSpPr txBox="1"/>
          <p:nvPr/>
        </p:nvSpPr>
        <p:spPr bwMode="auto">
          <a:xfrm>
            <a:off x="476886" y="190449"/>
            <a:ext cx="5715000" cy="416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lstStyle>
            <a:lvl1pPr>
              <a:defRPr sz="3200">
                <a:solidFill>
                  <a:schemeClr val="tx1"/>
                </a:solidFill>
                <a:latin typeface="Calibri" panose="020F0502020204030204" charset="0"/>
                <a:ea typeface="宋体" panose="02010600030101010101" pitchFamily="2" charset="-122"/>
              </a:defRPr>
            </a:lvl1pPr>
            <a:lvl2pPr>
              <a:defRPr sz="2800">
                <a:solidFill>
                  <a:schemeClr val="tx1"/>
                </a:solidFill>
                <a:latin typeface="Calibri" panose="020F0502020204030204" charset="0"/>
                <a:ea typeface="宋体" panose="02010600030101010101" pitchFamily="2" charset="-122"/>
              </a:defRPr>
            </a:lvl2pPr>
            <a:lvl3pPr>
              <a:defRPr sz="2400">
                <a:solidFill>
                  <a:schemeClr val="tx1"/>
                </a:solidFill>
                <a:latin typeface="Calibri" panose="020F0502020204030204" charset="0"/>
                <a:ea typeface="宋体" panose="02010600030101010101" pitchFamily="2" charset="-122"/>
              </a:defRPr>
            </a:lvl3pPr>
            <a:lvl4pPr>
              <a:defRPr sz="2000">
                <a:solidFill>
                  <a:schemeClr val="tx1"/>
                </a:solidFill>
                <a:latin typeface="Calibri" panose="020F0502020204030204" charset="0"/>
                <a:ea typeface="宋体" panose="02010600030101010101" pitchFamily="2" charset="-122"/>
              </a:defRPr>
            </a:lvl4pPr>
            <a:lvl5pPr>
              <a:defRPr sz="2000">
                <a:solidFill>
                  <a:schemeClr val="tx1"/>
                </a:solidFill>
                <a:latin typeface="Calibri" panose="020F0502020204030204" charset="0"/>
                <a:ea typeface="宋体" panose="02010600030101010101" pitchFamily="2" charset="-122"/>
              </a:defRPr>
            </a:lvl5pPr>
            <a:lvl6pPr eaLnBrk="0" fontAlgn="base" hangingPunct="0">
              <a:spcAft>
                <a:spcPct val="0"/>
              </a:spcAft>
              <a:buChar char="»"/>
              <a:defRPr sz="2000">
                <a:solidFill>
                  <a:schemeClr val="tx1"/>
                </a:solidFill>
                <a:latin typeface="Calibri" panose="020F0502020204030204" charset="0"/>
                <a:ea typeface="宋体" panose="02010600030101010101" pitchFamily="2" charset="-122"/>
              </a:defRPr>
            </a:lvl6pPr>
            <a:lvl7pPr eaLnBrk="0" fontAlgn="base" hangingPunct="0">
              <a:spcAft>
                <a:spcPct val="0"/>
              </a:spcAft>
              <a:buChar char="»"/>
              <a:defRPr sz="2000">
                <a:solidFill>
                  <a:schemeClr val="tx1"/>
                </a:solidFill>
                <a:latin typeface="Calibri" panose="020F0502020204030204" charset="0"/>
                <a:ea typeface="宋体" panose="02010600030101010101" pitchFamily="2" charset="-122"/>
              </a:defRPr>
            </a:lvl7pPr>
            <a:lvl8pPr eaLnBrk="0" fontAlgn="base" hangingPunct="0">
              <a:spcAft>
                <a:spcPct val="0"/>
              </a:spcAft>
              <a:buChar char="»"/>
              <a:defRPr sz="2000">
                <a:solidFill>
                  <a:schemeClr val="tx1"/>
                </a:solidFill>
                <a:latin typeface="Calibri" panose="020F0502020204030204" charset="0"/>
                <a:ea typeface="宋体" panose="02010600030101010101" pitchFamily="2" charset="-122"/>
              </a:defRPr>
            </a:lvl8pPr>
            <a:lvl9pPr eaLnBrk="0" fontAlgn="base" hangingPunct="0">
              <a:spcAft>
                <a:spcPct val="0"/>
              </a:spcAft>
              <a:buChar char="»"/>
              <a:defRPr sz="2000">
                <a:solidFill>
                  <a:schemeClr val="tx1"/>
                </a:solidFill>
                <a:latin typeface="Calibri" panose="020F0502020204030204" charset="0"/>
                <a:ea typeface="宋体" panose="02010600030101010101" pitchFamily="2" charset="-122"/>
              </a:defRPr>
            </a:lvl9pPr>
          </a:lstStyle>
          <a:p>
            <a:pPr eaLnBrk="1" hangingPunct="1"/>
            <a:r>
              <a:rPr lang="zh-CN" altLang="en-US" sz="2700" b="1" dirty="0">
                <a:solidFill>
                  <a:srgbClr val="000000"/>
                </a:solidFill>
                <a:latin typeface="微软雅黑" panose="020B0503020204020204" pitchFamily="34" charset="-122"/>
                <a:ea typeface="微软雅黑" panose="020B0503020204020204" pitchFamily="34" charset="-122"/>
              </a:rPr>
              <a:t>管理优势</a:t>
            </a:r>
            <a:r>
              <a:rPr lang="zh-CN" altLang="en-US" sz="2700" b="1" dirty="0">
                <a:solidFill>
                  <a:schemeClr val="tx1"/>
                </a:solidFill>
                <a:latin typeface="微软雅黑" panose="020B0503020204020204" pitchFamily="34" charset="-122"/>
                <a:ea typeface="微软雅黑" panose="020B0503020204020204" pitchFamily="34" charset="-122"/>
              </a:rPr>
              <a:t> </a:t>
            </a:r>
            <a:r>
              <a:rPr lang="en-US" altLang="zh-CN" sz="2700" b="1" dirty="0">
                <a:solidFill>
                  <a:schemeClr val="tx1"/>
                </a:solidFill>
                <a:latin typeface="微软雅黑" panose="020B0503020204020204" pitchFamily="34" charset="-122"/>
                <a:ea typeface="微软雅黑" panose="020B0503020204020204" pitchFamily="34" charset="-122"/>
              </a:rPr>
              <a:t>-</a:t>
            </a:r>
            <a:r>
              <a:rPr lang="zh-CN" altLang="en-US" sz="2700" b="1" dirty="0">
                <a:latin typeface="微软雅黑" panose="020B0503020204020204" pitchFamily="34" charset="-122"/>
                <a:ea typeface="微软雅黑" panose="020B0503020204020204" pitchFamily="34" charset="-122"/>
              </a:rPr>
              <a:t>倒金字塔管理</a:t>
            </a:r>
            <a:endParaRPr lang="zh-CN" altLang="en-US" sz="2700" b="1" dirty="0">
              <a:latin typeface="微软雅黑" panose="020B0503020204020204" pitchFamily="34" charset="-122"/>
              <a:ea typeface="微软雅黑" panose="020B0503020204020204" pitchFamily="34" charset="-122"/>
            </a:endParaRPr>
          </a:p>
        </p:txBody>
      </p:sp>
      <p:sp>
        <p:nvSpPr>
          <p:cNvPr id="56324" name="Rectangle 2"/>
          <p:cNvSpPr>
            <a:spLocks noChangeArrowheads="1"/>
          </p:cNvSpPr>
          <p:nvPr/>
        </p:nvSpPr>
        <p:spPr bwMode="auto">
          <a:xfrm>
            <a:off x="6" y="69276"/>
            <a:ext cx="246243" cy="53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txBody>
          <a:bodyPr wrap="none" lIns="121899" tIns="60949" rIns="121899" bIns="60949" anchor="ctr">
            <a:spAutoFit/>
          </a:bodyPr>
          <a:lstStyle/>
          <a:p>
            <a:pPr eaLnBrk="1" hangingPunct="1">
              <a:lnSpc>
                <a:spcPct val="150000"/>
              </a:lnSpc>
            </a:pPr>
            <a:endParaRPr lang="zh-CN" altLang="en-US" b="1">
              <a:solidFill>
                <a:srgbClr val="000000"/>
              </a:solidFill>
              <a:latin typeface="微软雅黑" panose="020B0503020204020204" pitchFamily="34" charset="-122"/>
              <a:ea typeface="微软雅黑" panose="020B0503020204020204" pitchFamily="34" charset="-122"/>
            </a:endParaRPr>
          </a:p>
        </p:txBody>
      </p:sp>
      <p:sp>
        <p:nvSpPr>
          <p:cNvPr id="56325" name="TextBox 5"/>
          <p:cNvSpPr txBox="1">
            <a:spLocks noChangeArrowheads="1"/>
          </p:cNvSpPr>
          <p:nvPr/>
        </p:nvSpPr>
        <p:spPr bwMode="auto">
          <a:xfrm>
            <a:off x="372687" y="952752"/>
            <a:ext cx="8084435" cy="1369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lvl1pPr>
              <a:defRPr sz="3200">
                <a:solidFill>
                  <a:schemeClr val="tx1"/>
                </a:solidFill>
                <a:latin typeface="Calibri" panose="020F0502020204030204" charset="0"/>
                <a:ea typeface="宋体" panose="02010600030101010101" pitchFamily="2" charset="-122"/>
              </a:defRPr>
            </a:lvl1pPr>
            <a:lvl2pPr>
              <a:defRPr sz="2800">
                <a:solidFill>
                  <a:schemeClr val="tx1"/>
                </a:solidFill>
                <a:latin typeface="Calibri" panose="020F0502020204030204" charset="0"/>
                <a:ea typeface="宋体" panose="02010600030101010101" pitchFamily="2" charset="-122"/>
              </a:defRPr>
            </a:lvl2pPr>
            <a:lvl3pPr>
              <a:defRPr sz="2400">
                <a:solidFill>
                  <a:schemeClr val="tx1"/>
                </a:solidFill>
                <a:latin typeface="Calibri" panose="020F0502020204030204" charset="0"/>
                <a:ea typeface="宋体" panose="02010600030101010101" pitchFamily="2" charset="-122"/>
              </a:defRPr>
            </a:lvl3pPr>
            <a:lvl4pPr>
              <a:defRPr sz="2000">
                <a:solidFill>
                  <a:schemeClr val="tx1"/>
                </a:solidFill>
                <a:latin typeface="Calibri" panose="020F0502020204030204" charset="0"/>
                <a:ea typeface="宋体" panose="02010600030101010101" pitchFamily="2" charset="-122"/>
              </a:defRPr>
            </a:lvl4pPr>
            <a:lvl5pPr>
              <a:defRPr sz="2000">
                <a:solidFill>
                  <a:schemeClr val="tx1"/>
                </a:solidFill>
                <a:latin typeface="Calibri" panose="020F0502020204030204" charset="0"/>
                <a:ea typeface="宋体" panose="02010600030101010101" pitchFamily="2" charset="-122"/>
              </a:defRPr>
            </a:lvl5pPr>
            <a:lvl6pPr eaLnBrk="0" fontAlgn="base" hangingPunct="0">
              <a:spcAft>
                <a:spcPct val="0"/>
              </a:spcAft>
              <a:buChar char="»"/>
              <a:defRPr sz="2000">
                <a:solidFill>
                  <a:schemeClr val="tx1"/>
                </a:solidFill>
                <a:latin typeface="Calibri" panose="020F0502020204030204" charset="0"/>
                <a:ea typeface="宋体" panose="02010600030101010101" pitchFamily="2" charset="-122"/>
              </a:defRPr>
            </a:lvl6pPr>
            <a:lvl7pPr eaLnBrk="0" fontAlgn="base" hangingPunct="0">
              <a:spcAft>
                <a:spcPct val="0"/>
              </a:spcAft>
              <a:buChar char="»"/>
              <a:defRPr sz="2000">
                <a:solidFill>
                  <a:schemeClr val="tx1"/>
                </a:solidFill>
                <a:latin typeface="Calibri" panose="020F0502020204030204" charset="0"/>
                <a:ea typeface="宋体" panose="02010600030101010101" pitchFamily="2" charset="-122"/>
              </a:defRPr>
            </a:lvl7pPr>
            <a:lvl8pPr eaLnBrk="0" fontAlgn="base" hangingPunct="0">
              <a:spcAft>
                <a:spcPct val="0"/>
              </a:spcAft>
              <a:buChar char="»"/>
              <a:defRPr sz="2000">
                <a:solidFill>
                  <a:schemeClr val="tx1"/>
                </a:solidFill>
                <a:latin typeface="Calibri" panose="020F0502020204030204" charset="0"/>
                <a:ea typeface="宋体" panose="02010600030101010101" pitchFamily="2" charset="-122"/>
              </a:defRPr>
            </a:lvl8pPr>
            <a:lvl9pPr eaLnBrk="0" fontAlgn="base" hangingPunct="0">
              <a:spcAft>
                <a:spcPct val="0"/>
              </a:spcAft>
              <a:buChar char="»"/>
              <a:defRPr sz="2000">
                <a:solidFill>
                  <a:schemeClr val="tx1"/>
                </a:solidFill>
                <a:latin typeface="Calibri" panose="020F0502020204030204" charset="0"/>
                <a:ea typeface="宋体" panose="02010600030101010101" pitchFamily="2" charset="-122"/>
              </a:defRPr>
            </a:lvl9pPr>
          </a:lstStyle>
          <a:p>
            <a:pPr>
              <a:lnSpc>
                <a:spcPct val="150000"/>
              </a:lnSpc>
            </a:pPr>
            <a:r>
              <a:rPr lang="zh-CN" altLang="en-US" sz="1800" dirty="0">
                <a:solidFill>
                  <a:srgbClr val="000000"/>
                </a:solidFill>
                <a:latin typeface="微软雅黑" panose="020B0503020204020204" pitchFamily="34" charset="-122"/>
                <a:ea typeface="微软雅黑" panose="020B0503020204020204" pitchFamily="34" charset="-122"/>
              </a:rPr>
              <a:t>奋达科技实行倒金字塔管理模式，董事长、总裁（政策的监督者）服务高层管理者；高层管理者服务中层管理者；中层管理者服务一线工作人员（现场决策者）；一线工作人员服务广大奋达客户。</a:t>
            </a:r>
            <a:endParaRPr lang="zh-CN" altLang="en-US" sz="1800" dirty="0">
              <a:solidFill>
                <a:srgbClr val="000000"/>
              </a:solidFill>
              <a:latin typeface="微软雅黑" panose="020B0503020204020204" pitchFamily="34" charset="-122"/>
              <a:ea typeface="微软雅黑" panose="020B0503020204020204" pitchFamily="34" charset="-122"/>
            </a:endParaRPr>
          </a:p>
        </p:txBody>
      </p:sp>
      <p:pic>
        <p:nvPicPr>
          <p:cNvPr id="5126" name="Picture 6" descr="F:\完全共享\公司PPT资料\图片\倒金字塔管理模式.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334812" y="816762"/>
            <a:ext cx="3395060" cy="3395060"/>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5"/>
          <p:cNvSpPr>
            <a:spLocks noChangeArrowheads="1"/>
          </p:cNvSpPr>
          <p:nvPr/>
        </p:nvSpPr>
        <p:spPr bwMode="auto">
          <a:xfrm>
            <a:off x="7225240" y="3310888"/>
            <a:ext cx="4375151" cy="312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spAutoFit/>
          </a:bodyPr>
          <a:lstStyle/>
          <a:p>
            <a:pPr eaLnBrk="1" hangingPunct="1">
              <a:lnSpc>
                <a:spcPct val="120000"/>
              </a:lnSpc>
              <a:buClr>
                <a:schemeClr val="bg1"/>
              </a:buClr>
              <a:buSzPct val="80000"/>
            </a:pPr>
            <a:r>
              <a:rPr lang="zh-CN" altLang="zh-CN" sz="1600" dirty="0"/>
              <a:t>长江商学院</a:t>
            </a:r>
            <a:r>
              <a:rPr lang="en-US" altLang="zh-CN" sz="1600" dirty="0"/>
              <a:t>EMBA</a:t>
            </a:r>
            <a:endParaRPr lang="en-US" altLang="zh-CN" sz="1600" dirty="0"/>
          </a:p>
          <a:p>
            <a:pPr eaLnBrk="1" hangingPunct="1">
              <a:lnSpc>
                <a:spcPct val="120000"/>
              </a:lnSpc>
              <a:buClr>
                <a:schemeClr val="bg1"/>
              </a:buClr>
              <a:buSzPct val="80000"/>
            </a:pPr>
            <a:r>
              <a:rPr lang="zh-CN" altLang="en-US" sz="1600" dirty="0"/>
              <a:t>清华大学工商管理硕士</a:t>
            </a:r>
            <a:endParaRPr lang="en-US" altLang="zh-CN" sz="1600" dirty="0"/>
          </a:p>
          <a:p>
            <a:pPr eaLnBrk="1" hangingPunct="1">
              <a:lnSpc>
                <a:spcPct val="120000"/>
              </a:lnSpc>
              <a:buClr>
                <a:schemeClr val="bg1"/>
              </a:buClr>
              <a:buSzPct val="80000"/>
            </a:pPr>
            <a:r>
              <a:rPr lang="zh-CN" altLang="en-US" sz="1600" dirty="0"/>
              <a:t>江苏大学客座教授</a:t>
            </a:r>
            <a:endParaRPr lang="en-US" altLang="zh-CN" sz="1600" dirty="0"/>
          </a:p>
          <a:p>
            <a:pPr eaLnBrk="1" hangingPunct="1">
              <a:lnSpc>
                <a:spcPct val="120000"/>
              </a:lnSpc>
              <a:buClr>
                <a:schemeClr val="bg1"/>
              </a:buClr>
              <a:buSzPct val="80000"/>
            </a:pPr>
            <a:r>
              <a:rPr lang="zh-CN" altLang="en-US" sz="1600" dirty="0"/>
              <a:t>深圳市宝安区党校客座教授</a:t>
            </a:r>
            <a:endParaRPr lang="en-US" altLang="zh-CN" sz="1600" dirty="0"/>
          </a:p>
          <a:p>
            <a:pPr eaLnBrk="1" hangingPunct="1">
              <a:lnSpc>
                <a:spcPct val="120000"/>
              </a:lnSpc>
              <a:buClr>
                <a:schemeClr val="bg1"/>
              </a:buClr>
              <a:buSzPct val="80000"/>
            </a:pPr>
            <a:r>
              <a:rPr lang="zh-CN" altLang="en-US" sz="1600" dirty="0"/>
              <a:t>深圳市</a:t>
            </a:r>
            <a:r>
              <a:rPr lang="zh-CN" altLang="en-US" sz="1600" dirty="0">
                <a:latin typeface="宋体" panose="02010600030101010101" pitchFamily="2" charset="-122"/>
              </a:rPr>
              <a:t>宝安区人大常委</a:t>
            </a:r>
            <a:endParaRPr lang="en-US" altLang="zh-CN" sz="1600" dirty="0">
              <a:latin typeface="宋体" panose="02010600030101010101" pitchFamily="2" charset="-122"/>
            </a:endParaRPr>
          </a:p>
          <a:p>
            <a:pPr eaLnBrk="1" hangingPunct="1">
              <a:lnSpc>
                <a:spcPct val="120000"/>
              </a:lnSpc>
              <a:buClr>
                <a:schemeClr val="bg1"/>
              </a:buClr>
              <a:buSzPct val="80000"/>
            </a:pPr>
            <a:r>
              <a:rPr lang="zh-CN" altLang="en-US" sz="1600" dirty="0"/>
              <a:t>深圳市</a:t>
            </a:r>
            <a:r>
              <a:rPr lang="zh-CN" altLang="en-US" sz="1600" dirty="0">
                <a:latin typeface="宋体" panose="02010600030101010101" pitchFamily="2" charset="-122"/>
              </a:rPr>
              <a:t>宝安区科协常务委员、副主席</a:t>
            </a:r>
            <a:endParaRPr lang="en-US" altLang="zh-CN" sz="1600" dirty="0">
              <a:latin typeface="宋体" panose="02010600030101010101" pitchFamily="2" charset="-122"/>
            </a:endParaRPr>
          </a:p>
          <a:p>
            <a:pPr eaLnBrk="1" hangingPunct="1"/>
            <a:r>
              <a:rPr lang="zh-CN" altLang="en-US" sz="1600" dirty="0"/>
              <a:t>深圳市专家工作联合会专家库专家</a:t>
            </a:r>
            <a:endParaRPr lang="zh-CN" altLang="en-US" sz="1600" dirty="0"/>
          </a:p>
          <a:p>
            <a:pPr eaLnBrk="1" hangingPunct="1"/>
            <a:r>
              <a:rPr lang="zh-CN" altLang="en-US" sz="1600" dirty="0"/>
              <a:t>深圳市企业家联合会副会长</a:t>
            </a:r>
            <a:endParaRPr lang="zh-CN" altLang="en-US" sz="1600" dirty="0"/>
          </a:p>
          <a:p>
            <a:pPr eaLnBrk="1" hangingPunct="1"/>
            <a:r>
              <a:rPr lang="zh-CN" altLang="en-US" sz="1600" dirty="0"/>
              <a:t>深圳市茂名商会会长</a:t>
            </a:r>
            <a:endParaRPr lang="zh-CN" altLang="en-US" sz="1600" dirty="0"/>
          </a:p>
          <a:p>
            <a:pPr eaLnBrk="1" hangingPunct="1"/>
            <a:r>
              <a:rPr lang="zh-CN" altLang="en-US" sz="1600" dirty="0"/>
              <a:t>广东省优秀民营企业家</a:t>
            </a:r>
            <a:endParaRPr lang="en-US" altLang="zh-CN" sz="1600" dirty="0"/>
          </a:p>
          <a:p>
            <a:pPr eaLnBrk="1" hangingPunct="1"/>
            <a:r>
              <a:rPr lang="zh-CN" altLang="en-US" sz="1600" dirty="0"/>
              <a:t>广东省高科技产业商会常务副会长</a:t>
            </a:r>
            <a:endParaRPr lang="zh-CN" altLang="en-US" sz="1600" dirty="0"/>
          </a:p>
        </p:txBody>
      </p:sp>
      <p:sp>
        <p:nvSpPr>
          <p:cNvPr id="36" name="Rectangle 6"/>
          <p:cNvSpPr>
            <a:spLocks noChangeArrowheads="1"/>
          </p:cNvSpPr>
          <p:nvPr/>
        </p:nvSpPr>
        <p:spPr bwMode="auto">
          <a:xfrm>
            <a:off x="7225240" y="2514292"/>
            <a:ext cx="3776133" cy="738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spAutoFit/>
          </a:bodyPr>
          <a:lstStyle/>
          <a:p>
            <a:pPr eaLnBrk="1" hangingPunct="1"/>
            <a:r>
              <a:rPr lang="zh-CN" altLang="en-US" sz="2000" b="1" dirty="0">
                <a:latin typeface="楷体_GB2312" pitchFamily="49" charset="-122"/>
                <a:ea typeface="楷体_GB2312" pitchFamily="49" charset="-122"/>
              </a:rPr>
              <a:t>创始人、董事长</a:t>
            </a:r>
            <a:endParaRPr lang="zh-CN" altLang="en-US" sz="2000" b="1" dirty="0">
              <a:latin typeface="楷体_GB2312" pitchFamily="49" charset="-122"/>
              <a:ea typeface="楷体_GB2312" pitchFamily="49" charset="-122"/>
            </a:endParaRPr>
          </a:p>
          <a:p>
            <a:pPr eaLnBrk="1" hangingPunct="1"/>
            <a:r>
              <a:rPr lang="zh-CN" altLang="en-US" sz="2000" b="1" dirty="0">
                <a:latin typeface="楷体_GB2312" pitchFamily="49" charset="-122"/>
                <a:ea typeface="楷体_GB2312" pitchFamily="49" charset="-122"/>
              </a:rPr>
              <a:t>肖奋先生简介：</a:t>
            </a:r>
            <a:endParaRPr lang="zh-CN" altLang="en-US" sz="2000" b="1" dirty="0">
              <a:latin typeface="楷体_GB2312" pitchFamily="49" charset="-122"/>
              <a:ea typeface="楷体_GB2312" pitchFamily="49" charset="-122"/>
            </a:endParaRPr>
          </a:p>
        </p:txBody>
      </p:sp>
      <p:pic>
        <p:nvPicPr>
          <p:cNvPr id="2" name="图片 1"/>
          <p:cNvPicPr>
            <a:picLocks noChangeAspect="1"/>
          </p:cNvPicPr>
          <p:nvPr>
            <p:custDataLst>
              <p:tags r:id="rId2"/>
            </p:custDataLst>
          </p:nvPr>
        </p:nvPicPr>
        <p:blipFill>
          <a:blip r:embed="rId3"/>
          <a:stretch>
            <a:fillRect/>
          </a:stretch>
        </p:blipFill>
        <p:spPr>
          <a:xfrm>
            <a:off x="476885" y="2322195"/>
            <a:ext cx="6652895" cy="4115435"/>
          </a:xfrm>
          <a:prstGeom prst="rect">
            <a:avLst/>
          </a:prstGeom>
        </p:spPr>
      </p:pic>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TextBox 52"/>
          <p:cNvSpPr txBox="1">
            <a:spLocks noChangeArrowheads="1"/>
          </p:cNvSpPr>
          <p:nvPr/>
        </p:nvSpPr>
        <p:spPr bwMode="auto">
          <a:xfrm>
            <a:off x="112669" y="111125"/>
            <a:ext cx="8509000" cy="743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2700" b="1" dirty="0">
                <a:solidFill>
                  <a:srgbClr val="000000"/>
                </a:solidFill>
                <a:latin typeface="微软雅黑" panose="020B0503020204020204" pitchFamily="34" charset="-122"/>
                <a:ea typeface="微软雅黑" panose="020B0503020204020204" pitchFamily="34" charset="-122"/>
              </a:rPr>
              <a:t>客户优势 </a:t>
            </a:r>
            <a:r>
              <a:rPr lang="en-US" altLang="zh-CN" sz="2700" b="1" dirty="0">
                <a:solidFill>
                  <a:srgbClr val="000000"/>
                </a:solidFill>
                <a:latin typeface="微软雅黑" panose="020B0503020204020204" pitchFamily="34" charset="-122"/>
                <a:ea typeface="微软雅黑" panose="020B0503020204020204" pitchFamily="34" charset="-122"/>
              </a:rPr>
              <a:t>-</a:t>
            </a:r>
            <a:r>
              <a:rPr lang="zh-CN" altLang="en-US" sz="2700" b="1" dirty="0">
                <a:solidFill>
                  <a:srgbClr val="000000"/>
                </a:solidFill>
                <a:latin typeface="微软雅黑" panose="020B0503020204020204" pitchFamily="34" charset="-122"/>
                <a:ea typeface="微软雅黑" panose="020B0503020204020204" pitchFamily="34" charset="-122"/>
              </a:rPr>
              <a:t>奋达科技</a:t>
            </a:r>
            <a:endParaRPr lang="zh-CN" altLang="en-US" sz="2700" b="1" dirty="0">
              <a:solidFill>
                <a:srgbClr val="000000"/>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67165" y="1038813"/>
            <a:ext cx="10693235" cy="5605268"/>
          </a:xfrm>
          <a:prstGeom prst="rect">
            <a:avLst/>
          </a:prstGeom>
        </p:spPr>
      </p:pic>
      <p:pic>
        <p:nvPicPr>
          <p:cNvPr id="3" name="图片 2" descr="F&amp;D"/>
          <p:cNvPicPr>
            <a:picLocks noChangeAspect="1"/>
          </p:cNvPicPr>
          <p:nvPr/>
        </p:nvPicPr>
        <p:blipFill>
          <a:blip r:embed="rId2"/>
          <a:stretch>
            <a:fillRect/>
          </a:stretch>
        </p:blipFill>
        <p:spPr>
          <a:xfrm>
            <a:off x="10970895" y="22860"/>
            <a:ext cx="1184910" cy="28511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ppt跨页配图-2"/>
          <p:cNvPicPr>
            <a:picLocks noChangeAspect="1"/>
          </p:cNvPicPr>
          <p:nvPr/>
        </p:nvPicPr>
        <p:blipFill>
          <a:blip r:embed="rId1" cstate="email"/>
          <a:stretch>
            <a:fillRect/>
          </a:stretch>
        </p:blipFill>
        <p:spPr>
          <a:xfrm>
            <a:off x="-1940" y="-635"/>
            <a:ext cx="12197080" cy="6859270"/>
          </a:xfrm>
          <a:prstGeom prst="rect">
            <a:avLst/>
          </a:prstGeom>
        </p:spPr>
      </p:pic>
      <p:grpSp>
        <p:nvGrpSpPr>
          <p:cNvPr id="2" name="组合 1"/>
          <p:cNvGrpSpPr/>
          <p:nvPr/>
        </p:nvGrpSpPr>
        <p:grpSpPr>
          <a:xfrm>
            <a:off x="1775143" y="2604770"/>
            <a:ext cx="8229600" cy="1550035"/>
            <a:chOff x="2840" y="2802"/>
            <a:chExt cx="12960" cy="2441"/>
          </a:xfrm>
        </p:grpSpPr>
        <p:sp>
          <p:nvSpPr>
            <p:cNvPr id="6" name="文本框 5"/>
            <p:cNvSpPr txBox="1"/>
            <p:nvPr/>
          </p:nvSpPr>
          <p:spPr>
            <a:xfrm>
              <a:off x="5208" y="2802"/>
              <a:ext cx="8872" cy="1064"/>
            </a:xfrm>
            <a:prstGeom prst="rect">
              <a:avLst/>
            </a:prstGeom>
            <a:noFill/>
          </p:spPr>
          <p:txBody>
            <a:bodyPr wrap="square" rtlCol="0" anchor="t">
              <a:spAutoFit/>
            </a:bodyPr>
            <a:lstStyle/>
            <a:p>
              <a:pPr algn="ctr">
                <a:spcBef>
                  <a:spcPct val="0"/>
                </a:spcBef>
              </a:pPr>
              <a:r>
                <a:rPr lang="zh-CN" altLang="en-US" sz="38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charset="0"/>
                </a:rPr>
                <a:t>校企合作   发展共赢</a:t>
              </a:r>
              <a:endParaRPr lang="zh-CN" altLang="en-US" sz="38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charset="0"/>
              </a:endParaRPr>
            </a:p>
          </p:txBody>
        </p:sp>
        <p:sp>
          <p:nvSpPr>
            <p:cNvPr id="7" name="文本框 6"/>
            <p:cNvSpPr txBox="1"/>
            <p:nvPr/>
          </p:nvSpPr>
          <p:spPr>
            <a:xfrm>
              <a:off x="2840" y="4225"/>
              <a:ext cx="12960" cy="1018"/>
            </a:xfrm>
            <a:prstGeom prst="rect">
              <a:avLst/>
            </a:prstGeom>
            <a:noFill/>
          </p:spPr>
          <p:txBody>
            <a:bodyPr wrap="square" rtlCol="0">
              <a:spAutoFit/>
            </a:bodyPr>
            <a:lstStyle/>
            <a:p>
              <a:pPr algn="ctr">
                <a:lnSpc>
                  <a:spcPct val="200000"/>
                </a:lnSpc>
              </a:pPr>
              <a:r>
                <a:rPr lang="zh-CN" altLang="en-US" dirty="0">
                  <a:solidFill>
                    <a:schemeClr val="bg1"/>
                  </a:solidFill>
                  <a:latin typeface="微软雅黑" panose="020B0503020204020204" pitchFamily="34" charset="-122"/>
                  <a:ea typeface="微软雅黑" panose="020B0503020204020204" pitchFamily="34" charset="-122"/>
                  <a:sym typeface="+mn-ea"/>
                </a:rPr>
                <a:t>用专业诠释初心，以匠心打造臻品，树立行业标杆，铸就品牌风范。</a:t>
              </a:r>
              <a:endParaRPr lang="zh-CN" altLang="en-US" dirty="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流程图: 手动输入 1"/>
          <p:cNvSpPr/>
          <p:nvPr/>
        </p:nvSpPr>
        <p:spPr>
          <a:xfrm rot="5400000">
            <a:off x="13229" y="262520"/>
            <a:ext cx="772358" cy="836916"/>
          </a:xfrm>
          <a:prstGeom prst="flowChartManualInpu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817866" y="123069"/>
            <a:ext cx="2620645" cy="553085"/>
          </a:xfrm>
          <a:prstGeom prst="rect">
            <a:avLst/>
          </a:prstGeom>
          <a:noFill/>
        </p:spPr>
        <p:txBody>
          <a:bodyPr wrap="square" rtlCol="0">
            <a:spAutoFit/>
          </a:bodyPr>
          <a:lstStyle/>
          <a:p>
            <a:r>
              <a:rPr lang="en-US" altLang="zh-CN" sz="3000" b="1" dirty="0">
                <a:latin typeface="微软雅黑" panose="020B0503020204020204" pitchFamily="34" charset="-122"/>
                <a:ea typeface="+mj-ea"/>
                <a:cs typeface="微软雅黑" panose="020B0503020204020204" pitchFamily="34" charset="-122"/>
              </a:rPr>
              <a:t>1</a:t>
            </a:r>
            <a:r>
              <a:rPr lang="zh-CN" altLang="en-US" sz="3000" b="1" dirty="0">
                <a:latin typeface="微软雅黑" panose="020B0503020204020204" pitchFamily="34" charset="-122"/>
                <a:ea typeface="+mj-ea"/>
                <a:cs typeface="微软雅黑" panose="020B0503020204020204" pitchFamily="34" charset="-122"/>
              </a:rPr>
              <a:t>、</a:t>
            </a:r>
            <a:r>
              <a:rPr lang="zh-CN" sz="3000" b="1" dirty="0">
                <a:latin typeface="微软雅黑" panose="020B0503020204020204" pitchFamily="34" charset="-122"/>
                <a:ea typeface="+mj-ea"/>
                <a:cs typeface="微软雅黑" panose="020B0503020204020204" pitchFamily="34" charset="-122"/>
              </a:rPr>
              <a:t>招聘计划</a:t>
            </a:r>
            <a:endParaRPr lang="zh-CN" sz="3000" b="1" dirty="0">
              <a:latin typeface="微软雅黑" panose="020B0503020204020204" pitchFamily="34" charset="-122"/>
              <a:ea typeface="+mj-ea"/>
              <a:cs typeface="微软雅黑" panose="020B0503020204020204" pitchFamily="34" charset="-122"/>
            </a:endParaRPr>
          </a:p>
        </p:txBody>
      </p:sp>
      <p:sp>
        <p:nvSpPr>
          <p:cNvPr id="6" name="矩形 5"/>
          <p:cNvSpPr/>
          <p:nvPr/>
        </p:nvSpPr>
        <p:spPr>
          <a:xfrm>
            <a:off x="5932333" y="3244334"/>
            <a:ext cx="327333" cy="369332"/>
          </a:xfrm>
          <a:prstGeom prst="rect">
            <a:avLst/>
          </a:prstGeom>
        </p:spPr>
        <p:txBody>
          <a:bodyPr wrap="none">
            <a:spAutoFit/>
          </a:bodyPr>
          <a:lstStyle/>
          <a:p>
            <a:pPr lvl="0" algn="ctr"/>
            <a:r>
              <a:rPr lang="en-US" altLang="zh-CN" b="1" kern="0" dirty="0">
                <a:solidFill>
                  <a:prstClr val="white"/>
                </a:solidFill>
                <a:latin typeface="微软雅黑" panose="020B0503020204020204" pitchFamily="34" charset="-122"/>
              </a:rPr>
              <a:t>1</a:t>
            </a:r>
            <a:endParaRPr lang="zh-CN" altLang="en-US" b="1" kern="100" dirty="0">
              <a:solidFill>
                <a:prstClr val="white"/>
              </a:solidFill>
              <a:latin typeface="微软雅黑" panose="020B0503020204020204" pitchFamily="34" charset="-122"/>
              <a:cs typeface="Times New Roman" panose="02020603050405020304"/>
            </a:endParaRPr>
          </a:p>
        </p:txBody>
      </p:sp>
      <p:pic>
        <p:nvPicPr>
          <p:cNvPr id="4"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42440" y="790415"/>
            <a:ext cx="11158779" cy="533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11870" y="0"/>
            <a:ext cx="12205364" cy="914400"/>
          </a:xfrm>
          <a:prstGeom prst="rect">
            <a:avLst/>
          </a:prstGeom>
          <a:solidFill>
            <a:srgbClr val="0039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 name="直接连接符 2"/>
          <p:cNvCxnSpPr/>
          <p:nvPr/>
        </p:nvCxnSpPr>
        <p:spPr>
          <a:xfrm flipV="1">
            <a:off x="14514" y="486384"/>
            <a:ext cx="4359683" cy="1"/>
          </a:xfrm>
          <a:prstGeom prst="line">
            <a:avLst/>
          </a:prstGeom>
          <a:ln w="508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8794376" y="498510"/>
            <a:ext cx="3372224" cy="0"/>
          </a:xfrm>
          <a:prstGeom prst="line">
            <a:avLst/>
          </a:prstGeom>
          <a:ln w="50800" cap="rnd">
            <a:solidFill>
              <a:schemeClr val="bg1"/>
            </a:solidFill>
            <a:round/>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4495800" y="132441"/>
            <a:ext cx="4621306" cy="707886"/>
          </a:xfrm>
          <a:prstGeom prst="rect">
            <a:avLst/>
          </a:prstGeom>
          <a:noFill/>
        </p:spPr>
        <p:txBody>
          <a:bodyPr wrap="square" rtlCol="0">
            <a:spAutoFit/>
          </a:bodyPr>
          <a:lstStyle/>
          <a:p>
            <a:r>
              <a:rPr lang="en-US" altLang="zh-CN" sz="4000" b="1" dirty="0" smtClean="0">
                <a:solidFill>
                  <a:schemeClr val="bg1"/>
                </a:solidFill>
                <a:latin typeface="微软雅黑" panose="020B0503020204020204" pitchFamily="34" charset="-122"/>
                <a:ea typeface="微软雅黑" panose="020B0503020204020204" pitchFamily="34" charset="-122"/>
              </a:rPr>
              <a:t>2 </a:t>
            </a:r>
            <a:r>
              <a:rPr lang="zh-CN" altLang="en-US" sz="4000" b="1" dirty="0" smtClean="0">
                <a:solidFill>
                  <a:schemeClr val="bg1"/>
                </a:solidFill>
                <a:latin typeface="微软雅黑" panose="020B0503020204020204" pitchFamily="34" charset="-122"/>
                <a:ea typeface="微软雅黑" panose="020B0503020204020204" pitchFamily="34" charset="-122"/>
              </a:rPr>
              <a:t>实习期薪酬构成</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4" name="文本"/>
          <p:cNvSpPr/>
          <p:nvPr/>
        </p:nvSpPr>
        <p:spPr>
          <a:xfrm>
            <a:off x="853403" y="5268078"/>
            <a:ext cx="7444459" cy="1112520"/>
          </a:xfrm>
          <a:prstGeom prst="rect">
            <a:avLst/>
          </a:prstGeom>
          <a:noFill/>
        </p:spPr>
        <p:txBody>
          <a:bodyPr wrap="square" rtlCol="0">
            <a:noAutofit/>
          </a:bodyPr>
          <a:lstStyle/>
          <a:p>
            <a:pPr>
              <a:lnSpc>
                <a:spcPct val="150000"/>
              </a:lnSpc>
            </a:pPr>
            <a:r>
              <a:rPr lang="zh-CN" altLang="en-US" sz="2000" spc="150" dirty="0" smtClean="0">
                <a:gradFill>
                  <a:gsLst>
                    <a:gs pos="0">
                      <a:srgbClr val="012D86"/>
                    </a:gs>
                    <a:gs pos="100000">
                      <a:srgbClr val="0E2557"/>
                    </a:gs>
                  </a:gsLst>
                  <a:lin scaled="0"/>
                </a:gradFill>
                <a:latin typeface="微软雅黑" panose="020B0503020204020204" pitchFamily="34" charset="-122"/>
                <a:ea typeface="微软雅黑" panose="020B0503020204020204" pitchFamily="34" charset="-122"/>
              </a:rPr>
              <a:t>生活福利：</a:t>
            </a:r>
            <a:endParaRPr lang="zh-CN" altLang="en-US" sz="2000" spc="150" dirty="0" smtClean="0">
              <a:gradFill>
                <a:gsLst>
                  <a:gs pos="0">
                    <a:srgbClr val="012D86"/>
                  </a:gs>
                  <a:gs pos="100000">
                    <a:srgbClr val="0E2557"/>
                  </a:gs>
                </a:gsLst>
                <a:lin scaled="0"/>
              </a:gradFill>
              <a:latin typeface="微软雅黑" panose="020B0503020204020204" pitchFamily="34" charset="-122"/>
              <a:ea typeface="微软雅黑" panose="020B0503020204020204" pitchFamily="34" charset="-122"/>
            </a:endParaRPr>
          </a:p>
          <a:p>
            <a:pPr>
              <a:lnSpc>
                <a:spcPct val="150000"/>
              </a:lnSpc>
            </a:pPr>
            <a:r>
              <a:rPr lang="zh-CN" altLang="en-US" sz="2000" spc="150" dirty="0" smtClean="0">
                <a:gradFill>
                  <a:gsLst>
                    <a:gs pos="0">
                      <a:srgbClr val="012D86"/>
                    </a:gs>
                    <a:gs pos="100000">
                      <a:srgbClr val="0E2557"/>
                    </a:gs>
                  </a:gsLst>
                  <a:lin scaled="0"/>
                </a:gradFill>
                <a:latin typeface="微软雅黑" panose="020B0503020204020204" pitchFamily="34" charset="-122"/>
                <a:ea typeface="微软雅黑" panose="020B0503020204020204" pitchFamily="34" charset="-122"/>
              </a:rPr>
              <a:t>包吃住，宿舍配有空调、热水器系统、</a:t>
            </a:r>
            <a:r>
              <a:rPr lang="en-US" altLang="zh-CN" sz="2000" spc="150" dirty="0" smtClean="0">
                <a:gradFill>
                  <a:gsLst>
                    <a:gs pos="0">
                      <a:srgbClr val="012D86"/>
                    </a:gs>
                    <a:gs pos="100000">
                      <a:srgbClr val="0E2557"/>
                    </a:gs>
                  </a:gsLst>
                  <a:lin scaled="0"/>
                </a:gradFill>
                <a:latin typeface="微软雅黑" panose="020B0503020204020204" pitchFamily="34" charset="-122"/>
                <a:ea typeface="微软雅黑" panose="020B0503020204020204" pitchFamily="34" charset="-122"/>
              </a:rPr>
              <a:t>2</a:t>
            </a:r>
            <a:r>
              <a:rPr lang="zh-CN" altLang="en-US" sz="2000" spc="150" dirty="0" smtClean="0">
                <a:gradFill>
                  <a:gsLst>
                    <a:gs pos="0">
                      <a:srgbClr val="012D86"/>
                    </a:gs>
                    <a:gs pos="100000">
                      <a:srgbClr val="0E2557"/>
                    </a:gs>
                  </a:gsLst>
                  <a:lin scaled="0"/>
                </a:gradFill>
                <a:latin typeface="微软雅黑" panose="020B0503020204020204" pitchFamily="34" charset="-122"/>
                <a:ea typeface="微软雅黑" panose="020B0503020204020204" pitchFamily="34" charset="-122"/>
              </a:rPr>
              <a:t>个单独卫生间等。</a:t>
            </a:r>
            <a:endParaRPr lang="zh-CN" altLang="en-US" sz="2000" spc="150" dirty="0" smtClean="0">
              <a:gradFill>
                <a:gsLst>
                  <a:gs pos="0">
                    <a:srgbClr val="012D86"/>
                  </a:gs>
                  <a:gs pos="100000">
                    <a:srgbClr val="0E2557"/>
                  </a:gs>
                </a:gsLst>
                <a:lin scaled="0"/>
              </a:gradFill>
              <a:latin typeface="微软雅黑" panose="020B0503020204020204" pitchFamily="34" charset="-122"/>
              <a:ea typeface="微软雅黑" panose="020B0503020204020204" pitchFamily="34" charset="-122"/>
            </a:endParaRPr>
          </a:p>
        </p:txBody>
      </p:sp>
      <p:sp>
        <p:nvSpPr>
          <p:cNvPr id="41" name="文本"/>
          <p:cNvSpPr/>
          <p:nvPr/>
        </p:nvSpPr>
        <p:spPr>
          <a:xfrm>
            <a:off x="766445" y="1541147"/>
            <a:ext cx="7215505" cy="3785652"/>
          </a:xfrm>
          <a:prstGeom prst="rect">
            <a:avLst/>
          </a:prstGeom>
          <a:noFill/>
        </p:spPr>
        <p:txBody>
          <a:bodyPr wrap="square" rtlCol="0">
            <a:spAutoFit/>
          </a:bodyPr>
          <a:lstStyle/>
          <a:p>
            <a:pPr>
              <a:lnSpc>
                <a:spcPct val="150000"/>
              </a:lnSpc>
            </a:pPr>
            <a:r>
              <a:rPr lang="zh-CN"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基本工资：</a:t>
            </a:r>
            <a:r>
              <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2280</a:t>
            </a: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元</a:t>
            </a:r>
            <a:r>
              <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a:t>
            </a: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月（包含全勤奖</a:t>
            </a:r>
            <a:r>
              <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200</a:t>
            </a: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元</a:t>
            </a:r>
            <a:r>
              <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a:t>
            </a: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月）</a:t>
            </a:r>
            <a:endPar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endParaRPr>
          </a:p>
          <a:p>
            <a:pPr>
              <a:lnSpc>
                <a:spcPct val="150000"/>
              </a:lnSpc>
            </a:pP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加班工资：平时加班</a:t>
            </a:r>
            <a:r>
              <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1.5</a:t>
            </a: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倍</a:t>
            </a:r>
            <a:r>
              <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  17.93</a:t>
            </a: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元</a:t>
            </a:r>
            <a:r>
              <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a:t>
            </a: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时</a:t>
            </a:r>
            <a:r>
              <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 </a:t>
            </a:r>
            <a:endPar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endParaRPr>
          </a:p>
          <a:p>
            <a:pPr>
              <a:lnSpc>
                <a:spcPct val="150000"/>
              </a:lnSpc>
            </a:pPr>
            <a:r>
              <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              </a:t>
            </a: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周末加班</a:t>
            </a:r>
            <a:r>
              <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2</a:t>
            </a: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倍</a:t>
            </a:r>
            <a:r>
              <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  23.9</a:t>
            </a: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元</a:t>
            </a:r>
            <a:r>
              <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a:t>
            </a: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时</a:t>
            </a:r>
            <a:endPar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endParaRPr>
          </a:p>
          <a:p>
            <a:pPr>
              <a:lnSpc>
                <a:spcPct val="150000"/>
              </a:lnSpc>
            </a:pPr>
            <a:r>
              <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              </a:t>
            </a: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法定节假日加班</a:t>
            </a:r>
            <a:r>
              <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3</a:t>
            </a: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倍</a:t>
            </a:r>
            <a:r>
              <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  35.86</a:t>
            </a: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元</a:t>
            </a:r>
            <a:r>
              <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a:t>
            </a: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时</a:t>
            </a:r>
            <a:endPar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endParaRPr>
          </a:p>
          <a:p>
            <a:pPr>
              <a:lnSpc>
                <a:spcPct val="150000"/>
              </a:lnSpc>
            </a:pP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夜班补助：</a:t>
            </a:r>
            <a:r>
              <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18</a:t>
            </a: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元</a:t>
            </a:r>
            <a:r>
              <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a:t>
            </a: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天（很少量夜班）</a:t>
            </a:r>
            <a:endPar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endParaRPr>
          </a:p>
          <a:p>
            <a:pPr>
              <a:lnSpc>
                <a:spcPct val="150000"/>
              </a:lnSpc>
            </a:pPr>
            <a:r>
              <a:rPr lang="zh-CN" altLang="en-US" sz="2000" b="1" dirty="0" smtClean="0">
                <a:latin typeface="微软雅黑" panose="020B0503020204020204" pitchFamily="34" charset="-122"/>
                <a:ea typeface="微软雅黑" panose="020B0503020204020204" pitchFamily="34" charset="-122"/>
              </a:rPr>
              <a:t>实习期</a:t>
            </a: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综合工资</a:t>
            </a:r>
            <a:r>
              <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5000</a:t>
            </a: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左右</a:t>
            </a:r>
            <a:endPar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endParaRPr>
          </a:p>
          <a:p>
            <a:pPr>
              <a:lnSpc>
                <a:spcPct val="150000"/>
              </a:lnSpc>
            </a:pP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转正后综合工资</a:t>
            </a:r>
            <a:r>
              <a:rPr lang="en-US" altLang="zh-CN"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6500</a:t>
            </a:r>
            <a:r>
              <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rPr>
              <a:t>左右</a:t>
            </a:r>
            <a:endParaRPr lang="zh-CN" altLang="en-US" sz="2000" b="1" spc="150" dirty="0">
              <a:solidFill>
                <a:schemeClr val="tx1">
                  <a:lumMod val="95000"/>
                  <a:lumOff val="5000"/>
                </a:schemeClr>
              </a:solidFill>
              <a:latin typeface="微软雅黑" panose="020B0503020204020204" pitchFamily="34" charset="-122"/>
              <a:ea typeface="微软雅黑" panose="020B0503020204020204" pitchFamily="34" charset="-122"/>
            </a:endParaRPr>
          </a:p>
          <a:p>
            <a:pPr>
              <a:lnSpc>
                <a:spcPct val="150000"/>
              </a:lnSpc>
            </a:pPr>
            <a:endParaRPr lang="zh-CN" altLang="en-US" sz="2000" b="1" spc="150" dirty="0" smtClean="0">
              <a:solidFill>
                <a:schemeClr val="tx1">
                  <a:lumMod val="95000"/>
                  <a:lumOff val="5000"/>
                </a:schemeClr>
              </a:solidFill>
              <a:latin typeface="微软雅黑" panose="020B0503020204020204" pitchFamily="34" charset="-122"/>
              <a:ea typeface="微软雅黑" panose="020B0503020204020204" pitchFamily="34" charset="-122"/>
            </a:endParaRPr>
          </a:p>
        </p:txBody>
      </p:sp>
      <p:sp>
        <p:nvSpPr>
          <p:cNvPr id="9" name="六边形 8"/>
          <p:cNvSpPr/>
          <p:nvPr/>
        </p:nvSpPr>
        <p:spPr>
          <a:xfrm>
            <a:off x="8513445" y="1652905"/>
            <a:ext cx="1464945" cy="1219200"/>
          </a:xfrm>
          <a:prstGeom prst="hexagon">
            <a:avLst/>
          </a:prstGeom>
          <a:gradFill>
            <a:gsLst>
              <a:gs pos="91000">
                <a:srgbClr val="FFFF00">
                  <a:alpha val="92000"/>
                </a:srgbClr>
              </a:gs>
              <a:gs pos="100000">
                <a:srgbClr val="03437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accent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薪酬</a:t>
            </a:r>
            <a:endParaRPr lang="en-US" altLang="zh-CN" sz="2000" b="1" dirty="0">
              <a:solidFill>
                <a:schemeClr val="accent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r>
              <a:rPr lang="zh-CN" altLang="en-US" sz="2000" b="1" dirty="0">
                <a:solidFill>
                  <a:schemeClr val="accent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结构</a:t>
            </a:r>
            <a:endParaRPr lang="zh-CN" altLang="en-US" sz="2000" b="1" dirty="0">
              <a:solidFill>
                <a:schemeClr val="accent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13" name="六边形 12"/>
          <p:cNvSpPr/>
          <p:nvPr/>
        </p:nvSpPr>
        <p:spPr>
          <a:xfrm>
            <a:off x="9656445" y="2262505"/>
            <a:ext cx="1476375" cy="1266825"/>
          </a:xfrm>
          <a:prstGeom prst="hexagon">
            <a:avLst/>
          </a:prstGeom>
          <a:gradFill>
            <a:gsLst>
              <a:gs pos="0">
                <a:srgbClr val="007BD3"/>
              </a:gs>
              <a:gs pos="100000">
                <a:srgbClr val="03437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基本</a:t>
            </a:r>
            <a:endParaRPr lang="en-US" altLang="zh-CN" sz="2000" b="1" dirty="0">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ctr"/>
            <a:r>
              <a:rPr lang="zh-CN" altLang="en-US" sz="2000" b="1" dirty="0">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工资</a:t>
            </a:r>
            <a:endParaRPr lang="zh-CN" altLang="en-US" sz="2000" b="1" dirty="0">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10" name="六边形 9"/>
          <p:cNvSpPr/>
          <p:nvPr/>
        </p:nvSpPr>
        <p:spPr>
          <a:xfrm>
            <a:off x="8544560" y="2872105"/>
            <a:ext cx="1433830" cy="1314450"/>
          </a:xfrm>
          <a:prstGeom prst="hex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工龄奖</a:t>
            </a:r>
            <a:endParaRPr lang="zh-CN" altLang="en-US" sz="2000" b="1" dirty="0">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endParaRPr>
          </a:p>
        </p:txBody>
      </p:sp>
      <p:sp>
        <p:nvSpPr>
          <p:cNvPr id="11" name="六边形 10"/>
          <p:cNvSpPr/>
          <p:nvPr/>
        </p:nvSpPr>
        <p:spPr>
          <a:xfrm>
            <a:off x="9683339" y="3517564"/>
            <a:ext cx="1397000" cy="1219200"/>
          </a:xfrm>
          <a:prstGeom prst="hexagon">
            <a:avLst/>
          </a:prstGeom>
          <a:gradFill>
            <a:gsLst>
              <a:gs pos="91000">
                <a:srgbClr val="FFFF00">
                  <a:alpha val="92000"/>
                </a:srgbClr>
              </a:gs>
              <a:gs pos="100000">
                <a:srgbClr val="03437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000" b="1" dirty="0">
                <a:solidFill>
                  <a:schemeClr val="accent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全勤奖</a:t>
            </a:r>
            <a:endParaRPr lang="zh-CN" sz="2000" b="1" dirty="0">
              <a:solidFill>
                <a:schemeClr val="accent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12" name="六边形 11"/>
          <p:cNvSpPr/>
          <p:nvPr/>
        </p:nvSpPr>
        <p:spPr>
          <a:xfrm>
            <a:off x="8581390" y="4167505"/>
            <a:ext cx="1397000" cy="1219200"/>
          </a:xfrm>
          <a:prstGeom prst="hexagon">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chemeClr val="accent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加班费</a:t>
            </a:r>
            <a:endParaRPr lang="zh-CN" sz="2000" b="1" dirty="0">
              <a:solidFill>
                <a:schemeClr val="accent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14" name="六边形 13"/>
          <p:cNvSpPr/>
          <p:nvPr/>
        </p:nvSpPr>
        <p:spPr>
          <a:xfrm>
            <a:off x="9696132" y="4750211"/>
            <a:ext cx="1397000" cy="1219200"/>
          </a:xfrm>
          <a:prstGeom prst="hexagon">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chemeClr val="accent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补贴</a:t>
            </a:r>
            <a:endParaRPr lang="zh-CN" sz="2000" b="1" dirty="0">
              <a:solidFill>
                <a:schemeClr val="accent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Tree>
  </p:cSld>
  <p:clrMapOvr>
    <a:masterClrMapping/>
  </p:clrMapOvr>
  <p:transition spd="slow" advTm="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par>
                          <p:cTn id="8" fill="hold">
                            <p:stCondLst>
                              <p:cond delay="1000"/>
                            </p:stCondLst>
                            <p:childTnLst>
                              <p:par>
                                <p:cTn id="9" presetID="49" presetClass="entr" presetSubtype="0" decel="10000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1250" fill="hold"/>
                                        <p:tgtEl>
                                          <p:spTgt spid="13"/>
                                        </p:tgtEl>
                                        <p:attrNameLst>
                                          <p:attrName>ppt_w</p:attrName>
                                        </p:attrNameLst>
                                      </p:cBhvr>
                                      <p:tavLst>
                                        <p:tav tm="0">
                                          <p:val>
                                            <p:fltVal val="0"/>
                                          </p:val>
                                        </p:tav>
                                        <p:tav tm="100000">
                                          <p:val>
                                            <p:strVal val="#ppt_w"/>
                                          </p:val>
                                        </p:tav>
                                      </p:tavLst>
                                    </p:anim>
                                    <p:anim calcmode="lin" valueType="num">
                                      <p:cBhvr>
                                        <p:cTn id="12" dur="1250" fill="hold"/>
                                        <p:tgtEl>
                                          <p:spTgt spid="13"/>
                                        </p:tgtEl>
                                        <p:attrNameLst>
                                          <p:attrName>ppt_h</p:attrName>
                                        </p:attrNameLst>
                                      </p:cBhvr>
                                      <p:tavLst>
                                        <p:tav tm="0">
                                          <p:val>
                                            <p:fltVal val="0"/>
                                          </p:val>
                                        </p:tav>
                                        <p:tav tm="100000">
                                          <p:val>
                                            <p:strVal val="#ppt_h"/>
                                          </p:val>
                                        </p:tav>
                                      </p:tavLst>
                                    </p:anim>
                                    <p:anim calcmode="lin" valueType="num">
                                      <p:cBhvr>
                                        <p:cTn id="13" dur="1250" fill="hold"/>
                                        <p:tgtEl>
                                          <p:spTgt spid="13"/>
                                        </p:tgtEl>
                                        <p:attrNameLst>
                                          <p:attrName>style.rotation</p:attrName>
                                        </p:attrNameLst>
                                      </p:cBhvr>
                                      <p:tavLst>
                                        <p:tav tm="0">
                                          <p:val>
                                            <p:fltVal val="360"/>
                                          </p:val>
                                        </p:tav>
                                        <p:tav tm="100000">
                                          <p:val>
                                            <p:fltVal val="0"/>
                                          </p:val>
                                        </p:tav>
                                      </p:tavLst>
                                    </p:anim>
                                    <p:animEffect transition="in" filter="fade">
                                      <p:cBhvr>
                                        <p:cTn id="14" dur="1250"/>
                                        <p:tgtEl>
                                          <p:spTgt spid="13"/>
                                        </p:tgtEl>
                                      </p:cBhvr>
                                    </p:animEffect>
                                  </p:childTnLst>
                                </p:cTn>
                              </p:par>
                              <p:par>
                                <p:cTn id="15" presetID="49" presetClass="entr" presetSubtype="0" decel="10000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250" fill="hold"/>
                                        <p:tgtEl>
                                          <p:spTgt spid="10"/>
                                        </p:tgtEl>
                                        <p:attrNameLst>
                                          <p:attrName>ppt_w</p:attrName>
                                        </p:attrNameLst>
                                      </p:cBhvr>
                                      <p:tavLst>
                                        <p:tav tm="0">
                                          <p:val>
                                            <p:fltVal val="0"/>
                                          </p:val>
                                        </p:tav>
                                        <p:tav tm="100000">
                                          <p:val>
                                            <p:strVal val="#ppt_w"/>
                                          </p:val>
                                        </p:tav>
                                      </p:tavLst>
                                    </p:anim>
                                    <p:anim calcmode="lin" valueType="num">
                                      <p:cBhvr>
                                        <p:cTn id="18" dur="1250" fill="hold"/>
                                        <p:tgtEl>
                                          <p:spTgt spid="10"/>
                                        </p:tgtEl>
                                        <p:attrNameLst>
                                          <p:attrName>ppt_h</p:attrName>
                                        </p:attrNameLst>
                                      </p:cBhvr>
                                      <p:tavLst>
                                        <p:tav tm="0">
                                          <p:val>
                                            <p:fltVal val="0"/>
                                          </p:val>
                                        </p:tav>
                                        <p:tav tm="100000">
                                          <p:val>
                                            <p:strVal val="#ppt_h"/>
                                          </p:val>
                                        </p:tav>
                                      </p:tavLst>
                                    </p:anim>
                                    <p:anim calcmode="lin" valueType="num">
                                      <p:cBhvr>
                                        <p:cTn id="19" dur="1250" fill="hold"/>
                                        <p:tgtEl>
                                          <p:spTgt spid="10"/>
                                        </p:tgtEl>
                                        <p:attrNameLst>
                                          <p:attrName>style.rotation</p:attrName>
                                        </p:attrNameLst>
                                      </p:cBhvr>
                                      <p:tavLst>
                                        <p:tav tm="0">
                                          <p:val>
                                            <p:fltVal val="360"/>
                                          </p:val>
                                        </p:tav>
                                        <p:tav tm="100000">
                                          <p:val>
                                            <p:fltVal val="0"/>
                                          </p:val>
                                        </p:tav>
                                      </p:tavLst>
                                    </p:anim>
                                    <p:animEffect transition="in" filter="fade">
                                      <p:cBhvr>
                                        <p:cTn id="20" dur="1250"/>
                                        <p:tgtEl>
                                          <p:spTgt spid="10"/>
                                        </p:tgtEl>
                                      </p:cBhvr>
                                    </p:animEffect>
                                  </p:childTnLst>
                                </p:cTn>
                              </p:par>
                            </p:childTnLst>
                          </p:cTn>
                        </p:par>
                        <p:par>
                          <p:cTn id="21" fill="hold">
                            <p:stCondLst>
                              <p:cond delay="2500"/>
                            </p:stCondLst>
                            <p:childTnLst>
                              <p:par>
                                <p:cTn id="22" presetID="10"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childTnLst>
                                </p:cTn>
                              </p:par>
                            </p:childTnLst>
                          </p:cTn>
                        </p:par>
                        <p:par>
                          <p:cTn id="25" fill="hold">
                            <p:stCondLst>
                              <p:cond delay="3500"/>
                            </p:stCondLst>
                            <p:childTnLst>
                              <p:par>
                                <p:cTn id="26" presetID="10" presetClass="entr" presetSubtype="0"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childTnLst>
                                </p:cTn>
                              </p:par>
                            </p:childTnLst>
                          </p:cTn>
                        </p:par>
                        <p:par>
                          <p:cTn id="29" fill="hold">
                            <p:stCondLst>
                              <p:cond delay="4500"/>
                            </p:stCondLst>
                            <p:childTnLst>
                              <p:par>
                                <p:cTn id="30" presetID="10" presetClass="entr" presetSubtype="0" fill="hold" grpId="0"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3" grpId="0" bldLvl="0" animBg="1"/>
      <p:bldP spid="10" grpId="0" bldLvl="0" animBg="1"/>
      <p:bldP spid="11" grpId="0" bldLvl="0" animBg="1"/>
      <p:bldP spid="12" grpId="0" bldLvl="0" animBg="1"/>
      <p:bldP spid="14"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000"/>
          <p:cNvPicPr>
            <a:picLocks noChangeAspect="1"/>
          </p:cNvPicPr>
          <p:nvPr/>
        </p:nvPicPr>
        <p:blipFill rotWithShape="1">
          <a:blip r:embed="rId1" cstate="email"/>
          <a:srcRect l="1102" r="16145" b="7194"/>
          <a:stretch>
            <a:fillRect/>
          </a:stretch>
        </p:blipFill>
        <p:spPr>
          <a:xfrm>
            <a:off x="-4342" y="4807484"/>
            <a:ext cx="3406448" cy="2050516"/>
          </a:xfrm>
          <a:prstGeom prst="rect">
            <a:avLst/>
          </a:prstGeom>
        </p:spPr>
      </p:pic>
      <p:sp>
        <p:nvSpPr>
          <p:cNvPr id="13" name="文本框 12"/>
          <p:cNvSpPr txBox="1"/>
          <p:nvPr/>
        </p:nvSpPr>
        <p:spPr>
          <a:xfrm>
            <a:off x="358775" y="268627"/>
            <a:ext cx="3608106" cy="523220"/>
          </a:xfrm>
          <a:prstGeom prst="rect">
            <a:avLst/>
          </a:prstGeom>
          <a:noFill/>
        </p:spPr>
        <p:txBody>
          <a:bodyPr wrap="square" rtlCol="0" anchor="t">
            <a:spAutoFit/>
          </a:bodyPr>
          <a:lstStyle/>
          <a:p>
            <a:pPr algn="l"/>
            <a:r>
              <a:rPr lang="zh-CN" altLang="en-US" sz="2700" b="1" dirty="0" smtClean="0">
                <a:solidFill>
                  <a:schemeClr val="tx1"/>
                </a:solidFill>
                <a:latin typeface="微软雅黑" panose="020B0503020204020204" pitchFamily="34" charset="-122"/>
                <a:ea typeface="微软雅黑" panose="020B0503020204020204" pitchFamily="34" charset="-122"/>
                <a:sym typeface="+mn-ea"/>
              </a:rPr>
              <a:t>  </a:t>
            </a:r>
            <a:r>
              <a:rPr lang="zh-CN" altLang="en-US" sz="2800" b="1" dirty="0" smtClean="0">
                <a:solidFill>
                  <a:schemeClr val="tx1"/>
                </a:solidFill>
                <a:latin typeface="微软雅黑" panose="020B0503020204020204" pitchFamily="34" charset="-122"/>
                <a:ea typeface="微软雅黑" panose="020B0503020204020204" pitchFamily="34" charset="-122"/>
                <a:sym typeface="+mn-ea"/>
              </a:rPr>
              <a:t>公司</a:t>
            </a:r>
            <a:r>
              <a:rPr lang="zh-CN" altLang="en-US" sz="2800" b="1" dirty="0">
                <a:solidFill>
                  <a:schemeClr val="tx1"/>
                </a:solidFill>
                <a:latin typeface="微软雅黑" panose="020B0503020204020204" pitchFamily="34" charset="-122"/>
                <a:ea typeface="微软雅黑" panose="020B0503020204020204" pitchFamily="34" charset="-122"/>
                <a:sym typeface="+mn-ea"/>
              </a:rPr>
              <a:t>介绍</a:t>
            </a:r>
            <a:endParaRPr lang="en-US" altLang="zh-CN" sz="2800" b="1" dirty="0">
              <a:solidFill>
                <a:schemeClr val="tx1"/>
              </a:solidFill>
              <a:latin typeface="微软雅黑" panose="020B0503020204020204" pitchFamily="34" charset="-122"/>
              <a:ea typeface="微软雅黑" panose="020B0503020204020204" pitchFamily="34" charset="-122"/>
              <a:sym typeface="+mn-ea"/>
            </a:endParaRPr>
          </a:p>
        </p:txBody>
      </p:sp>
      <p:sp>
        <p:nvSpPr>
          <p:cNvPr id="2" name="矩形 1"/>
          <p:cNvSpPr/>
          <p:nvPr/>
        </p:nvSpPr>
        <p:spPr>
          <a:xfrm>
            <a:off x="363797" y="217975"/>
            <a:ext cx="180000" cy="180000"/>
          </a:xfrm>
          <a:prstGeom prst="rect">
            <a:avLst/>
          </a:prstGeom>
          <a:solidFill>
            <a:schemeClr val="tx1"/>
          </a:solidFill>
          <a:ln w="28575">
            <a:noFill/>
            <a:prstDash val="solid"/>
          </a:ln>
        </p:spPr>
        <p:txBody>
          <a:bodyPr vert="horz" wrap="square" lIns="0" tIns="0" rIns="0" bIns="0" anchor="ctr" anchorCtr="0" compatLnSpc="1">
            <a:noAutofit/>
          </a:bodyPr>
          <a:lstStyle/>
          <a:p>
            <a:pPr algn="just" fontAlgn="auto">
              <a:lnSpc>
                <a:spcPct val="120000"/>
              </a:lnSpc>
              <a:spcBef>
                <a:spcPts val="0"/>
              </a:spcBef>
              <a:spcAft>
                <a:spcPts val="0"/>
              </a:spcAft>
              <a:buNone/>
            </a:pPr>
            <a:endParaRPr lang="zh-CN" altLang="en-US" sz="1600" b="0" i="0" u="none" strike="noStrike" kern="0" cap="none" spc="0" baseline="0" dirty="0">
              <a:solidFill>
                <a:srgbClr val="000000"/>
              </a:solidFill>
              <a:uFillTx/>
              <a:latin typeface="+mn-lt"/>
              <a:ea typeface="宋体" panose="02010600030101010101" pitchFamily="2" charset="-122"/>
            </a:endParaRPr>
          </a:p>
        </p:txBody>
      </p:sp>
      <p:sp>
        <p:nvSpPr>
          <p:cNvPr id="3" name="文本框 2"/>
          <p:cNvSpPr txBox="1"/>
          <p:nvPr/>
        </p:nvSpPr>
        <p:spPr>
          <a:xfrm>
            <a:off x="1802129" y="1272713"/>
            <a:ext cx="9497938" cy="4293483"/>
          </a:xfrm>
          <a:prstGeom prst="rect">
            <a:avLst/>
          </a:prstGeom>
          <a:noFill/>
        </p:spPr>
        <p:txBody>
          <a:bodyPr wrap="square" rtlCol="0">
            <a:spAutoFit/>
          </a:bodyPr>
          <a:lstStyle/>
          <a:p>
            <a:pPr algn="just">
              <a:lnSpc>
                <a:spcPct val="150000"/>
              </a:lnSpc>
            </a:pP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en-US" sz="1400" dirty="0">
                <a:latin typeface="微软雅黑" panose="020B0503020204020204" pitchFamily="34" charset="-122"/>
                <a:ea typeface="微软雅黑" panose="020B0503020204020204" pitchFamily="34" charset="-122"/>
              </a:rPr>
              <a:t>深圳市奋达科技股份有限公司成立于1993年，以研发和制造扬声器起步，经过近三十年的发展沉淀与创新升级，形成了</a:t>
            </a:r>
            <a:r>
              <a:rPr lang="zh-CN" altLang="en-US" sz="1400" b="1" dirty="0">
                <a:latin typeface="微软雅黑" panose="020B0503020204020204" pitchFamily="34" charset="-122"/>
                <a:ea typeface="微软雅黑" panose="020B0503020204020204" pitchFamily="34" charset="-122"/>
              </a:rPr>
              <a:t>电声、无线、软件、精密制造</a:t>
            </a:r>
            <a:r>
              <a:rPr lang="zh-CN" altLang="en-US" sz="1400" dirty="0">
                <a:latin typeface="微软雅黑" panose="020B0503020204020204" pitchFamily="34" charset="-122"/>
                <a:ea typeface="微软雅黑" panose="020B0503020204020204" pitchFamily="34" charset="-122"/>
              </a:rPr>
              <a:t>四大核心竞争力，专注于</a:t>
            </a:r>
            <a:r>
              <a:rPr lang="zh-CN" altLang="en-US" sz="1400" b="1" dirty="0">
                <a:latin typeface="微软雅黑" panose="020B0503020204020204" pitchFamily="34" charset="-122"/>
                <a:ea typeface="微软雅黑" panose="020B0503020204020204" pitchFamily="34" charset="-122"/>
              </a:rPr>
              <a:t>电声产品、健康电器、智能穿戴产品、智能终端金属件</a:t>
            </a:r>
            <a:r>
              <a:rPr lang="zh-CN" altLang="en-US" sz="1400" dirty="0">
                <a:latin typeface="微软雅黑" panose="020B0503020204020204" pitchFamily="34" charset="-122"/>
                <a:ea typeface="微软雅黑" panose="020B0503020204020204" pitchFamily="34" charset="-122"/>
              </a:rPr>
              <a:t>、</a:t>
            </a:r>
            <a:r>
              <a:rPr lang="zh-CN" altLang="en-US" sz="1400" b="1" dirty="0">
                <a:latin typeface="微软雅黑" panose="020B0503020204020204" pitchFamily="34" charset="-122"/>
                <a:ea typeface="微软雅黑" panose="020B0503020204020204" pitchFamily="34" charset="-122"/>
              </a:rPr>
              <a:t>智能门锁以及无线耳机</a:t>
            </a:r>
            <a:r>
              <a:rPr lang="zh-CN" altLang="en-US" sz="1400" dirty="0">
                <a:latin typeface="微软雅黑" panose="020B0503020204020204" pitchFamily="34" charset="-122"/>
                <a:ea typeface="微软雅黑" panose="020B0503020204020204" pitchFamily="34" charset="-122"/>
              </a:rPr>
              <a:t>六大业务板块。直接合作和服务于华为</a:t>
            </a:r>
            <a:r>
              <a:rPr lang="zh-CN" altLang="en-US" sz="1400" dirty="0" smtClean="0">
                <a:latin typeface="微软雅黑" panose="020B0503020204020204" pitchFamily="34" charset="-122"/>
                <a:ea typeface="微软雅黑" panose="020B0503020204020204" pitchFamily="34" charset="-122"/>
              </a:rPr>
              <a:t>、Apple</a:t>
            </a:r>
            <a:r>
              <a:rPr lang="zh-CN" altLang="en-US" sz="1400" dirty="0">
                <a:latin typeface="微软雅黑" panose="020B0503020204020204" pitchFamily="34" charset="-122"/>
                <a:ea typeface="微软雅黑" panose="020B0503020204020204" pitchFamily="34" charset="-122"/>
              </a:rPr>
              <a:t>、 Philips、Sony 、 </a:t>
            </a:r>
            <a:r>
              <a:rPr lang="zh-CN" altLang="en-US" sz="1400" dirty="0" smtClean="0">
                <a:latin typeface="微软雅黑" panose="020B0503020204020204" pitchFamily="34" charset="-122"/>
                <a:ea typeface="微软雅黑" panose="020B0503020204020204" pitchFamily="34" charset="-122"/>
              </a:rPr>
              <a:t>Farouk </a:t>
            </a:r>
            <a:r>
              <a:rPr lang="zh-CN" altLang="en-US" sz="1400" dirty="0">
                <a:latin typeface="微软雅黑" panose="020B0503020204020204" pitchFamily="34" charset="-122"/>
                <a:ea typeface="微软雅黑" panose="020B0503020204020204" pitchFamily="34" charset="-122"/>
              </a:rPr>
              <a:t>Systems、联想、阿里巴巴、</a:t>
            </a:r>
            <a:r>
              <a:rPr lang="zh-CN" altLang="en-US" sz="1400" dirty="0" smtClean="0">
                <a:latin typeface="微软雅黑" panose="020B0503020204020204" pitchFamily="34" charset="-122"/>
                <a:ea typeface="微软雅黑" panose="020B0503020204020204" pitchFamily="34" charset="-122"/>
              </a:rPr>
              <a:t>京东、百度等</a:t>
            </a:r>
            <a:r>
              <a:rPr lang="zh-CN" altLang="en-US" sz="1400" dirty="0">
                <a:latin typeface="微软雅黑" panose="020B0503020204020204" pitchFamily="34" charset="-122"/>
                <a:ea typeface="微软雅黑" panose="020B0503020204020204" pitchFamily="34" charset="-122"/>
              </a:rPr>
              <a:t>全球知名品牌，是一家领先的新型智能硬件一体化解决方案提供商和服务商，也是国内少数能提供</a:t>
            </a:r>
            <a:r>
              <a:rPr lang="zh-CN" altLang="en-US" sz="1400" b="1" dirty="0">
                <a:latin typeface="微软雅黑" panose="020B0503020204020204" pitchFamily="34" charset="-122"/>
                <a:ea typeface="微软雅黑" panose="020B0503020204020204" pitchFamily="34" charset="-122"/>
              </a:rPr>
              <a:t>软、硬、云一体化服务的新型智能硬件企业</a:t>
            </a:r>
            <a:r>
              <a:rPr lang="zh-CN" altLang="en-US" sz="1400" dirty="0">
                <a:latin typeface="微软雅黑" panose="020B0503020204020204" pitchFamily="34" charset="-122"/>
                <a:ea typeface="微软雅黑" panose="020B0503020204020204" pitchFamily="34" charset="-122"/>
              </a:rPr>
              <a:t>，产品和服务远销全球80多个国家和地区。</a:t>
            </a:r>
            <a:endParaRPr lang="zh-CN" altLang="en-US" sz="1400" dirty="0">
              <a:latin typeface="微软雅黑" panose="020B0503020204020204" pitchFamily="34" charset="-122"/>
              <a:ea typeface="微软雅黑" panose="020B0503020204020204" pitchFamily="34" charset="-122"/>
            </a:endParaRPr>
          </a:p>
          <a:p>
            <a:pPr algn="just">
              <a:lnSpc>
                <a:spcPct val="150000"/>
              </a:lnSpc>
            </a:pPr>
            <a:r>
              <a:rPr lang="zh-CN" altLang="en-US" sz="1400" dirty="0">
                <a:latin typeface="微软雅黑" panose="020B0503020204020204" pitchFamily="34" charset="-122"/>
                <a:ea typeface="微软雅黑" panose="020B0503020204020204" pitchFamily="34" charset="-122"/>
              </a:rPr>
              <a:t> </a:t>
            </a:r>
            <a:r>
              <a:rPr lang="zh-CN" altLang="en-US" sz="1400" dirty="0" smtClean="0">
                <a:latin typeface="微软雅黑" panose="020B0503020204020204" pitchFamily="34" charset="-122"/>
                <a:ea typeface="微软雅黑" panose="020B0503020204020204" pitchFamily="34" charset="-122"/>
              </a:rPr>
              <a:t>      </a:t>
            </a:r>
            <a:r>
              <a:rPr lang="zh-CN" altLang="en-US" sz="1400" dirty="0">
                <a:latin typeface="微软雅黑" panose="020B0503020204020204" pitchFamily="34" charset="-122"/>
                <a:ea typeface="微软雅黑" panose="020B0503020204020204" pitchFamily="34" charset="-122"/>
              </a:rPr>
              <a:t>奋达科技作为扎根深圳宝安的科技企业，始终以打造创新型企业为目标，瞄准行业前沿，推进自主创新，突破传统制造业的发展“瓶颈”，抢占</a:t>
            </a:r>
            <a:r>
              <a:rPr lang="zh-CN" altLang="en-US" sz="1400" b="1" dirty="0">
                <a:latin typeface="微软雅黑" panose="020B0503020204020204" pitchFamily="34" charset="-122"/>
                <a:ea typeface="微软雅黑" panose="020B0503020204020204" pitchFamily="34" charset="-122"/>
              </a:rPr>
              <a:t>智能制造</a:t>
            </a:r>
            <a:r>
              <a:rPr lang="zh-CN" altLang="en-US" sz="1400" dirty="0">
                <a:latin typeface="微软雅黑" panose="020B0503020204020204" pitchFamily="34" charset="-122"/>
                <a:ea typeface="微软雅黑" panose="020B0503020204020204" pitchFamily="34" charset="-122"/>
              </a:rPr>
              <a:t>高地，争做智造革命</a:t>
            </a:r>
            <a:r>
              <a:rPr lang="zh-CN" altLang="en-US" sz="1400" dirty="0" smtClean="0">
                <a:latin typeface="微软雅黑" panose="020B0503020204020204" pitchFamily="34" charset="-122"/>
                <a:ea typeface="微软雅黑" panose="020B0503020204020204" pitchFamily="34" charset="-122"/>
              </a:rPr>
              <a:t>“领头羊”。放眼</a:t>
            </a:r>
            <a:r>
              <a:rPr lang="zh-CN" altLang="en-US" sz="1400" dirty="0">
                <a:latin typeface="微软雅黑" panose="020B0503020204020204" pitchFamily="34" charset="-122"/>
                <a:ea typeface="微软雅黑" panose="020B0503020204020204" pitchFamily="34" charset="-122"/>
              </a:rPr>
              <a:t>未来，奋达科技必将一路凯歌，共筑瑰丽磅礴的生命盛景。</a:t>
            </a:r>
            <a:endParaRPr lang="zh-CN" altLang="en-US" sz="1400" dirty="0">
              <a:latin typeface="微软雅黑" panose="020B0503020204020204" pitchFamily="34" charset="-122"/>
              <a:ea typeface="微软雅黑" panose="020B0503020204020204" pitchFamily="34" charset="-122"/>
            </a:endParaRPr>
          </a:p>
          <a:p>
            <a:pPr algn="just">
              <a:lnSpc>
                <a:spcPct val="150000"/>
              </a:lnSpc>
            </a:pPr>
            <a:r>
              <a:rPr lang="zh-CN" altLang="en-US" sz="1400" dirty="0" smtClean="0">
                <a:latin typeface="微软雅黑" panose="020B0503020204020204" pitchFamily="34" charset="-122"/>
                <a:ea typeface="微软雅黑" panose="020B0503020204020204" pitchFamily="34" charset="-122"/>
              </a:rPr>
              <a:t>     </a:t>
            </a:r>
            <a:r>
              <a:rPr lang="zh-CN" altLang="en-US" sz="1400" dirty="0">
                <a:latin typeface="微软雅黑" panose="020B0503020204020204" pitchFamily="34" charset="-122"/>
                <a:ea typeface="微软雅黑" panose="020B0503020204020204" pitchFamily="34" charset="-122"/>
              </a:rPr>
              <a:t>深圳市</a:t>
            </a:r>
            <a:r>
              <a:rPr lang="zh-CN" altLang="zh-CN" sz="1400" dirty="0">
                <a:latin typeface="微软雅黑" panose="020B0503020204020204" pitchFamily="34" charset="-122"/>
                <a:ea typeface="微软雅黑" panose="020B0503020204020204" pitchFamily="34" charset="-122"/>
              </a:rPr>
              <a:t>奋达智能技术</a:t>
            </a:r>
            <a:r>
              <a:rPr lang="zh-CN" altLang="en-US" sz="1400" dirty="0">
                <a:latin typeface="微软雅黑" panose="020B0503020204020204" pitchFamily="34" charset="-122"/>
                <a:ea typeface="微软雅黑" panose="020B0503020204020204" pitchFamily="34" charset="-122"/>
              </a:rPr>
              <a:t>有限公司</a:t>
            </a:r>
            <a:r>
              <a:rPr lang="zh-CN" altLang="zh-CN" sz="1400" dirty="0">
                <a:latin typeface="微软雅黑" panose="020B0503020204020204" pitchFamily="34" charset="-122"/>
                <a:ea typeface="微软雅黑" panose="020B0503020204020204" pitchFamily="34" charset="-122"/>
              </a:rPr>
              <a:t>致力于</a:t>
            </a:r>
            <a:r>
              <a:rPr lang="zh-CN" altLang="zh-CN" sz="1400" b="1" dirty="0">
                <a:latin typeface="微软雅黑" panose="020B0503020204020204" pitchFamily="34" charset="-122"/>
                <a:ea typeface="微软雅黑" panose="020B0503020204020204" pitchFamily="34" charset="-122"/>
              </a:rPr>
              <a:t>可穿戴设备、运动健康和移动医疗</a:t>
            </a:r>
            <a:r>
              <a:rPr lang="zh-CN" altLang="zh-CN" sz="1400" dirty="0">
                <a:latin typeface="微软雅黑" panose="020B0503020204020204" pitchFamily="34" charset="-122"/>
                <a:ea typeface="微软雅黑" panose="020B0503020204020204" pitchFamily="34" charset="-122"/>
              </a:rPr>
              <a:t>等领域的技术、产品和内容整合的研究</a:t>
            </a:r>
            <a:r>
              <a:rPr lang="zh-CN" altLang="en-US" sz="1400" dirty="0">
                <a:latin typeface="微软雅黑" panose="020B0503020204020204" pitchFamily="34" charset="-122"/>
                <a:ea typeface="微软雅黑" panose="020B0503020204020204" pitchFamily="34" charset="-122"/>
              </a:rPr>
              <a:t>、制造、生产</a:t>
            </a:r>
            <a:r>
              <a:rPr lang="zh-CN" altLang="zh-CN" sz="1400" dirty="0">
                <a:latin typeface="微软雅黑" panose="020B0503020204020204" pitchFamily="34" charset="-122"/>
                <a:ea typeface="微软雅黑" panose="020B0503020204020204" pitchFamily="34" charset="-122"/>
              </a:rPr>
              <a:t>。团队管理核心成员来自健康和医疗产品研发的跨国公司高管，</a:t>
            </a:r>
            <a:r>
              <a:rPr lang="zh-CN" altLang="en-US" sz="1400" dirty="0">
                <a:latin typeface="微软雅黑" panose="020B0503020204020204" pitchFamily="34" charset="-122"/>
                <a:ea typeface="微软雅黑" panose="020B0503020204020204" pitchFamily="34" charset="-122"/>
              </a:rPr>
              <a:t>具</a:t>
            </a:r>
            <a:r>
              <a:rPr lang="zh-CN" altLang="zh-CN" sz="1400" dirty="0">
                <a:latin typeface="微软雅黑" panose="020B0503020204020204" pitchFamily="34" charset="-122"/>
                <a:ea typeface="微软雅黑" panose="020B0503020204020204" pitchFamily="34" charset="-122"/>
              </a:rPr>
              <a:t>有生物医学博士背景、全球化视野等领先的核心竞争力。</a:t>
            </a:r>
            <a:endParaRPr lang="zh-CN" altLang="zh-CN" sz="1400" dirty="0">
              <a:latin typeface="微软雅黑" panose="020B0503020204020204" pitchFamily="34" charset="-122"/>
              <a:ea typeface="微软雅黑" panose="020B0503020204020204" pitchFamily="34" charset="-122"/>
            </a:endParaRPr>
          </a:p>
          <a:p>
            <a:pPr algn="just">
              <a:lnSpc>
                <a:spcPct val="150000"/>
              </a:lnSpc>
            </a:pPr>
            <a:r>
              <a:rPr lang="zh-CN" altLang="zh-CN" sz="1400" dirty="0">
                <a:latin typeface="微软雅黑" panose="020B0503020204020204" pitchFamily="34" charset="-122"/>
                <a:ea typeface="微软雅黑" panose="020B0503020204020204" pitchFamily="34" charset="-122"/>
              </a:rPr>
              <a:t>目前，</a:t>
            </a:r>
            <a:r>
              <a:rPr lang="zh-CN" altLang="zh-CN" sz="1400" b="1" dirty="0">
                <a:latin typeface="微软雅黑" panose="020B0503020204020204" pitchFamily="34" charset="-122"/>
                <a:ea typeface="微软雅黑" panose="020B0503020204020204" pitchFamily="34" charset="-122"/>
              </a:rPr>
              <a:t>研发团队有</a:t>
            </a:r>
            <a:r>
              <a:rPr lang="zh-CN" altLang="en-US" sz="1400" b="1" dirty="0">
                <a:latin typeface="微软雅黑" panose="020B0503020204020204" pitchFamily="34" charset="-122"/>
                <a:ea typeface="微软雅黑" panose="020B0503020204020204" pitchFamily="34" charset="-122"/>
              </a:rPr>
              <a:t>软件、</a:t>
            </a:r>
            <a:r>
              <a:rPr lang="zh-CN" altLang="zh-CN" sz="1400" b="1" dirty="0">
                <a:latin typeface="微软雅黑" panose="020B0503020204020204" pitchFamily="34" charset="-122"/>
                <a:ea typeface="微软雅黑" panose="020B0503020204020204" pitchFamily="34" charset="-122"/>
              </a:rPr>
              <a:t>电子、结构、</a:t>
            </a:r>
            <a:r>
              <a:rPr lang="zh-CN" altLang="en-US" sz="1400" b="1" dirty="0">
                <a:latin typeface="微软雅黑" panose="020B0503020204020204" pitchFamily="34" charset="-122"/>
                <a:ea typeface="微软雅黑" panose="020B0503020204020204" pitchFamily="34" charset="-122"/>
              </a:rPr>
              <a:t>算法、</a:t>
            </a:r>
            <a:r>
              <a:rPr lang="en-US" altLang="zh-CN" sz="1400" b="1" dirty="0">
                <a:latin typeface="微软雅黑" panose="020B0503020204020204" pitchFamily="34" charset="-122"/>
                <a:ea typeface="微软雅黑" panose="020B0503020204020204" pitchFamily="34" charset="-122"/>
              </a:rPr>
              <a:t>APPS</a:t>
            </a:r>
            <a:r>
              <a:rPr lang="zh-CN" altLang="en-US" sz="1400" b="1" dirty="0">
                <a:latin typeface="微软雅黑" panose="020B0503020204020204" pitchFamily="34" charset="-122"/>
                <a:ea typeface="微软雅黑" panose="020B0503020204020204" pitchFamily="34" charset="-122"/>
              </a:rPr>
              <a:t>、</a:t>
            </a:r>
            <a:r>
              <a:rPr lang="en-US" altLang="zh-CN" sz="1400" b="1" dirty="0">
                <a:latin typeface="微软雅黑" panose="020B0503020204020204" pitchFamily="34" charset="-122"/>
                <a:ea typeface="微软雅黑" panose="020B0503020204020204" pitchFamily="34" charset="-122"/>
              </a:rPr>
              <a:t>UX</a:t>
            </a:r>
            <a:r>
              <a:rPr lang="zh-CN" altLang="zh-CN" sz="1400" b="1" dirty="0">
                <a:latin typeface="微软雅黑" panose="020B0503020204020204" pitchFamily="34" charset="-122"/>
                <a:ea typeface="微软雅黑" panose="020B0503020204020204" pitchFamily="34" charset="-122"/>
              </a:rPr>
              <a:t>以及云服务等完备的多个专业开发小组</a:t>
            </a:r>
            <a:r>
              <a:rPr lang="zh-CN" altLang="zh-CN" sz="1400" dirty="0">
                <a:latin typeface="微软雅黑" panose="020B0503020204020204" pitchFamily="34" charset="-122"/>
                <a:ea typeface="微软雅黑" panose="020B0503020204020204" pitchFamily="34" charset="-122"/>
              </a:rPr>
              <a:t>，高素质的研发人员造就了奋达智能快速反应和高效开发的研发体系</a:t>
            </a:r>
            <a:r>
              <a:rPr lang="zh-CN" altLang="en-US" sz="1400" dirty="0">
                <a:latin typeface="微软雅黑" panose="020B0503020204020204" pitchFamily="34" charset="-122"/>
                <a:ea typeface="微软雅黑" panose="020B0503020204020204" pitchFamily="34" charset="-122"/>
              </a:rPr>
              <a:t>，</a:t>
            </a:r>
            <a:r>
              <a:rPr lang="zh-CN" altLang="zh-CN" sz="1400" dirty="0">
                <a:latin typeface="微软雅黑" panose="020B0503020204020204" pitchFamily="34" charset="-122"/>
                <a:ea typeface="微软雅黑" panose="020B0503020204020204" pitchFamily="34" charset="-122"/>
              </a:rPr>
              <a:t>在可穿戴和移动医疗领域已经拥有多项国家专利技术。</a:t>
            </a:r>
            <a:endParaRPr lang="zh-CN" altLang="en-US" sz="1400" dirty="0">
              <a:latin typeface="微软雅黑" panose="020B0503020204020204" pitchFamily="34" charset="-122"/>
              <a:ea typeface="微软雅黑" panose="020B0503020204020204" pitchFamily="34" charset="-122"/>
            </a:endParaRPr>
          </a:p>
        </p:txBody>
      </p:sp>
      <p:sp>
        <p:nvSpPr>
          <p:cNvPr id="9" name="文本框 8"/>
          <p:cNvSpPr txBox="1"/>
          <p:nvPr/>
        </p:nvSpPr>
        <p:spPr>
          <a:xfrm>
            <a:off x="2070847" y="749493"/>
            <a:ext cx="8776585" cy="523220"/>
          </a:xfrm>
          <a:prstGeom prst="rect">
            <a:avLst/>
          </a:prstGeom>
          <a:noFill/>
        </p:spPr>
        <p:txBody>
          <a:bodyPr wrap="square" rtlCol="0" anchor="t">
            <a:spAutoFit/>
          </a:bodyPr>
          <a:lstStyle/>
          <a:p>
            <a:pPr algn="ctr">
              <a:spcBef>
                <a:spcPct val="0"/>
              </a:spcBef>
            </a:pPr>
            <a:r>
              <a:rPr lang="zh-CN" altLang="en-US" sz="2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charset="0"/>
              </a:rPr>
              <a:t>国内智能穿戴领航者 </a:t>
            </a:r>
            <a:r>
              <a:rPr lang="en-US" altLang="zh-CN" sz="2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charset="0"/>
              </a:rPr>
              <a:t>·</a:t>
            </a:r>
            <a:r>
              <a:rPr lang="zh-CN" altLang="en-US" sz="2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charset="0"/>
              </a:rPr>
              <a:t> 运动、健康、医疗综合方案</a:t>
            </a:r>
            <a:r>
              <a:rPr lang="zh-CN" altLang="en-US" sz="28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charset="0"/>
              </a:rPr>
              <a:t>商 </a:t>
            </a:r>
            <a:endParaRPr lang="zh-CN" altLang="en-US" sz="2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Calibri" panose="020F0502020204030204" charset="0"/>
            </a:endParaRPr>
          </a:p>
        </p:txBody>
      </p:sp>
      <p:pic>
        <p:nvPicPr>
          <p:cNvPr id="4" name="图片 3" descr="F&amp;D"/>
          <p:cNvPicPr>
            <a:picLocks noChangeAspect="1"/>
          </p:cNvPicPr>
          <p:nvPr/>
        </p:nvPicPr>
        <p:blipFill>
          <a:blip r:embed="rId2"/>
          <a:stretch>
            <a:fillRect/>
          </a:stretch>
        </p:blipFill>
        <p:spPr>
          <a:xfrm>
            <a:off x="10970895" y="22860"/>
            <a:ext cx="1184910" cy="285115"/>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13364" y="0"/>
            <a:ext cx="12205364" cy="914400"/>
          </a:xfrm>
          <a:prstGeom prst="rect">
            <a:avLst/>
          </a:prstGeom>
          <a:solidFill>
            <a:srgbClr val="0039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 name="直接连接符 2"/>
          <p:cNvCxnSpPr/>
          <p:nvPr/>
        </p:nvCxnSpPr>
        <p:spPr>
          <a:xfrm>
            <a:off x="14514" y="486384"/>
            <a:ext cx="4946424" cy="0"/>
          </a:xfrm>
          <a:prstGeom prst="line">
            <a:avLst/>
          </a:prstGeom>
          <a:ln w="508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7744365" y="495267"/>
            <a:ext cx="4422235" cy="4998"/>
          </a:xfrm>
          <a:prstGeom prst="line">
            <a:avLst/>
          </a:prstGeom>
          <a:ln w="50800" cap="rnd">
            <a:solidFill>
              <a:schemeClr val="bg1"/>
            </a:solidFill>
            <a:round/>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4960938" y="141324"/>
            <a:ext cx="2402811" cy="707886"/>
          </a:xfrm>
          <a:prstGeom prst="rect">
            <a:avLst/>
          </a:prstGeom>
          <a:noFill/>
        </p:spPr>
        <p:txBody>
          <a:bodyPr wrap="square" rtlCol="0">
            <a:spAutoFit/>
          </a:bodyPr>
          <a:lstStyle/>
          <a:p>
            <a:r>
              <a:rPr lang="zh-CN" altLang="en-US" sz="4000" b="1" dirty="0" smtClean="0">
                <a:solidFill>
                  <a:schemeClr val="bg1"/>
                </a:solidFill>
                <a:latin typeface="微软雅黑" panose="020B0503020204020204" pitchFamily="34" charset="-122"/>
                <a:ea typeface="微软雅黑" panose="020B0503020204020204" pitchFamily="34" charset="-122"/>
              </a:rPr>
              <a:t>  </a:t>
            </a:r>
            <a:r>
              <a:rPr lang="en-US" altLang="zh-CN" sz="4000" b="1" dirty="0" smtClean="0">
                <a:solidFill>
                  <a:schemeClr val="bg1"/>
                </a:solidFill>
                <a:latin typeface="微软雅黑" panose="020B0503020204020204" pitchFamily="34" charset="-122"/>
                <a:ea typeface="微软雅黑" panose="020B0503020204020204" pitchFamily="34" charset="-122"/>
              </a:rPr>
              <a:t>3 </a:t>
            </a:r>
            <a:r>
              <a:rPr lang="zh-CN" altLang="en-US" sz="4000" b="1" dirty="0" smtClean="0">
                <a:solidFill>
                  <a:schemeClr val="bg1"/>
                </a:solidFill>
                <a:latin typeface="微软雅黑" panose="020B0503020204020204" pitchFamily="34" charset="-122"/>
                <a:ea typeface="微软雅黑" panose="020B0503020204020204" pitchFamily="34" charset="-122"/>
              </a:rPr>
              <a:t>福  利</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grpSp>
        <p:nvGrpSpPr>
          <p:cNvPr id="2" name="组合"/>
          <p:cNvGrpSpPr/>
          <p:nvPr/>
        </p:nvGrpSpPr>
        <p:grpSpPr>
          <a:xfrm>
            <a:off x="4880899" y="4191868"/>
            <a:ext cx="2482850" cy="2011363"/>
            <a:chOff x="4880899" y="4191868"/>
            <a:chExt cx="2482850" cy="2011363"/>
          </a:xfrm>
        </p:grpSpPr>
        <p:sp>
          <p:nvSpPr>
            <p:cNvPr id="53" name="矩形"/>
            <p:cNvSpPr/>
            <p:nvPr/>
          </p:nvSpPr>
          <p:spPr bwMode="auto">
            <a:xfrm>
              <a:off x="5293649" y="4414118"/>
              <a:ext cx="1654175" cy="1789113"/>
            </a:xfrm>
            <a:custGeom>
              <a:avLst/>
              <a:gdLst>
                <a:gd name="T0" fmla="*/ 577 w 1155"/>
                <a:gd name="T1" fmla="*/ 0 h 1336"/>
                <a:gd name="T2" fmla="*/ 0 w 1155"/>
                <a:gd name="T3" fmla="*/ 335 h 1336"/>
                <a:gd name="T4" fmla="*/ 0 w 1155"/>
                <a:gd name="T5" fmla="*/ 1004 h 1336"/>
                <a:gd name="T6" fmla="*/ 577 w 1155"/>
                <a:gd name="T7" fmla="*/ 1336 h 1336"/>
                <a:gd name="T8" fmla="*/ 1155 w 1155"/>
                <a:gd name="T9" fmla="*/ 1004 h 1336"/>
                <a:gd name="T10" fmla="*/ 1155 w 1155"/>
                <a:gd name="T11" fmla="*/ 335 h 1336"/>
                <a:gd name="T12" fmla="*/ 577 w 1155"/>
                <a:gd name="T13" fmla="*/ 0 h 1336"/>
              </a:gdLst>
              <a:ahLst/>
              <a:cxnLst>
                <a:cxn ang="0">
                  <a:pos x="T0" y="T1"/>
                </a:cxn>
                <a:cxn ang="0">
                  <a:pos x="T2" y="T3"/>
                </a:cxn>
                <a:cxn ang="0">
                  <a:pos x="T4" y="T5"/>
                </a:cxn>
                <a:cxn ang="0">
                  <a:pos x="T6" y="T7"/>
                </a:cxn>
                <a:cxn ang="0">
                  <a:pos x="T8" y="T9"/>
                </a:cxn>
                <a:cxn ang="0">
                  <a:pos x="T10" y="T11"/>
                </a:cxn>
                <a:cxn ang="0">
                  <a:pos x="T12" y="T13"/>
                </a:cxn>
              </a:cxnLst>
              <a:rect l="0" t="0" r="r" b="b"/>
              <a:pathLst>
                <a:path w="1155" h="1336">
                  <a:moveTo>
                    <a:pt x="577" y="0"/>
                  </a:moveTo>
                  <a:lnTo>
                    <a:pt x="0" y="335"/>
                  </a:lnTo>
                  <a:lnTo>
                    <a:pt x="0" y="1004"/>
                  </a:lnTo>
                  <a:lnTo>
                    <a:pt x="577" y="1336"/>
                  </a:lnTo>
                  <a:lnTo>
                    <a:pt x="1155" y="1004"/>
                  </a:lnTo>
                  <a:lnTo>
                    <a:pt x="1155" y="335"/>
                  </a:lnTo>
                  <a:lnTo>
                    <a:pt x="577" y="0"/>
                  </a:lnTo>
                  <a:close/>
                </a:path>
              </a:pathLst>
            </a:custGeom>
            <a:solidFill>
              <a:schemeClr val="accent1">
                <a:lumMod val="60000"/>
                <a:lumOff val="40000"/>
              </a:schemeClr>
            </a:solidFill>
            <a:ln>
              <a:noFill/>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id-ID" sz="1800" b="0" i="0" u="none" strike="noStrike" kern="0" cap="none" spc="0" normalizeH="0" baseline="0" noProof="0">
                <a:ln>
                  <a:noFill/>
                </a:ln>
                <a:solidFill>
                  <a:prstClr val="black"/>
                </a:solidFill>
                <a:effectLst/>
                <a:uLnTx/>
                <a:uFillTx/>
                <a:latin typeface="+mn-ea"/>
                <a:cs typeface="+mn-ea"/>
                <a:sym typeface="Arial" panose="020B0604020202020204" pitchFamily="34" charset="0"/>
              </a:endParaRPr>
            </a:p>
          </p:txBody>
        </p:sp>
        <p:sp>
          <p:nvSpPr>
            <p:cNvPr id="54" name="矩形"/>
            <p:cNvSpPr/>
            <p:nvPr/>
          </p:nvSpPr>
          <p:spPr bwMode="auto">
            <a:xfrm>
              <a:off x="5293649" y="4414118"/>
              <a:ext cx="1654175" cy="893763"/>
            </a:xfrm>
            <a:custGeom>
              <a:avLst/>
              <a:gdLst>
                <a:gd name="T0" fmla="*/ 1155 w 1155"/>
                <a:gd name="T1" fmla="*/ 335 h 667"/>
                <a:gd name="T2" fmla="*/ 1155 w 1155"/>
                <a:gd name="T3" fmla="*/ 335 h 667"/>
                <a:gd name="T4" fmla="*/ 1155 w 1155"/>
                <a:gd name="T5" fmla="*/ 335 h 667"/>
                <a:gd name="T6" fmla="*/ 577 w 1155"/>
                <a:gd name="T7" fmla="*/ 0 h 667"/>
                <a:gd name="T8" fmla="*/ 3 w 1155"/>
                <a:gd name="T9" fmla="*/ 335 h 667"/>
                <a:gd name="T10" fmla="*/ 0 w 1155"/>
                <a:gd name="T11" fmla="*/ 335 h 667"/>
                <a:gd name="T12" fmla="*/ 0 w 1155"/>
                <a:gd name="T13" fmla="*/ 335 h 667"/>
                <a:gd name="T14" fmla="*/ 0 w 1155"/>
                <a:gd name="T15" fmla="*/ 335 h 667"/>
                <a:gd name="T16" fmla="*/ 3 w 1155"/>
                <a:gd name="T17" fmla="*/ 335 h 667"/>
                <a:gd name="T18" fmla="*/ 577 w 1155"/>
                <a:gd name="T19" fmla="*/ 667 h 667"/>
                <a:gd name="T20" fmla="*/ 1155 w 1155"/>
                <a:gd name="T21" fmla="*/ 335 h 667"/>
                <a:gd name="T22" fmla="*/ 1155 w 1155"/>
                <a:gd name="T23" fmla="*/ 335 h 667"/>
                <a:gd name="T24" fmla="*/ 1155 w 1155"/>
                <a:gd name="T25" fmla="*/ 335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55" h="667">
                  <a:moveTo>
                    <a:pt x="1155" y="335"/>
                  </a:moveTo>
                  <a:lnTo>
                    <a:pt x="1155" y="335"/>
                  </a:lnTo>
                  <a:lnTo>
                    <a:pt x="1155" y="335"/>
                  </a:lnTo>
                  <a:lnTo>
                    <a:pt x="577" y="0"/>
                  </a:lnTo>
                  <a:lnTo>
                    <a:pt x="3" y="335"/>
                  </a:lnTo>
                  <a:lnTo>
                    <a:pt x="0" y="335"/>
                  </a:lnTo>
                  <a:lnTo>
                    <a:pt x="0" y="335"/>
                  </a:lnTo>
                  <a:lnTo>
                    <a:pt x="0" y="335"/>
                  </a:lnTo>
                  <a:lnTo>
                    <a:pt x="3" y="335"/>
                  </a:lnTo>
                  <a:lnTo>
                    <a:pt x="577" y="667"/>
                  </a:lnTo>
                  <a:lnTo>
                    <a:pt x="1155" y="335"/>
                  </a:lnTo>
                  <a:lnTo>
                    <a:pt x="1155" y="335"/>
                  </a:lnTo>
                  <a:lnTo>
                    <a:pt x="1155" y="335"/>
                  </a:lnTo>
                  <a:close/>
                </a:path>
              </a:pathLst>
            </a:custGeom>
            <a:solidFill>
              <a:schemeClr val="accent1">
                <a:lumMod val="75000"/>
              </a:schemeClr>
            </a:solidFill>
            <a:ln>
              <a:noFill/>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id-ID" sz="1800" b="0" i="0" u="none" strike="noStrike" kern="0" cap="none" spc="0" normalizeH="0" baseline="0" noProof="0">
                <a:ln>
                  <a:noFill/>
                </a:ln>
                <a:solidFill>
                  <a:prstClr val="black"/>
                </a:solidFill>
                <a:effectLst/>
                <a:uLnTx/>
                <a:uFillTx/>
                <a:latin typeface="+mn-ea"/>
                <a:cs typeface="+mn-ea"/>
                <a:sym typeface="Arial" panose="020B0604020202020204" pitchFamily="34" charset="0"/>
              </a:endParaRPr>
            </a:p>
          </p:txBody>
        </p:sp>
        <p:sp>
          <p:nvSpPr>
            <p:cNvPr id="55" name="矩形"/>
            <p:cNvSpPr/>
            <p:nvPr/>
          </p:nvSpPr>
          <p:spPr bwMode="auto">
            <a:xfrm>
              <a:off x="5293649" y="4861793"/>
              <a:ext cx="830262" cy="1341438"/>
            </a:xfrm>
            <a:custGeom>
              <a:avLst/>
              <a:gdLst>
                <a:gd name="T0" fmla="*/ 3 w 579"/>
                <a:gd name="T1" fmla="*/ 0 h 1001"/>
                <a:gd name="T2" fmla="*/ 0 w 579"/>
                <a:gd name="T3" fmla="*/ 0 h 1001"/>
                <a:gd name="T4" fmla="*/ 0 w 579"/>
                <a:gd name="T5" fmla="*/ 669 h 1001"/>
                <a:gd name="T6" fmla="*/ 577 w 579"/>
                <a:gd name="T7" fmla="*/ 1001 h 1001"/>
                <a:gd name="T8" fmla="*/ 579 w 579"/>
                <a:gd name="T9" fmla="*/ 1001 h 1001"/>
                <a:gd name="T10" fmla="*/ 579 w 579"/>
                <a:gd name="T11" fmla="*/ 332 h 1001"/>
                <a:gd name="T12" fmla="*/ 577 w 579"/>
                <a:gd name="T13" fmla="*/ 332 h 1001"/>
                <a:gd name="T14" fmla="*/ 3 w 579"/>
                <a:gd name="T15" fmla="*/ 0 h 10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9" h="1001">
                  <a:moveTo>
                    <a:pt x="3" y="0"/>
                  </a:moveTo>
                  <a:lnTo>
                    <a:pt x="0" y="0"/>
                  </a:lnTo>
                  <a:lnTo>
                    <a:pt x="0" y="669"/>
                  </a:lnTo>
                  <a:lnTo>
                    <a:pt x="577" y="1001"/>
                  </a:lnTo>
                  <a:lnTo>
                    <a:pt x="579" y="1001"/>
                  </a:lnTo>
                  <a:lnTo>
                    <a:pt x="579" y="332"/>
                  </a:lnTo>
                  <a:lnTo>
                    <a:pt x="577" y="332"/>
                  </a:lnTo>
                  <a:lnTo>
                    <a:pt x="3" y="0"/>
                  </a:lnTo>
                  <a:close/>
                </a:path>
              </a:pathLst>
            </a:custGeom>
            <a:solidFill>
              <a:schemeClr val="accent1"/>
            </a:solidFill>
            <a:ln>
              <a:noFill/>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id-ID" sz="1800" b="0" i="0" u="none" strike="noStrike" kern="0" cap="none" spc="0" normalizeH="0" baseline="0" noProof="0">
                <a:ln>
                  <a:noFill/>
                </a:ln>
                <a:solidFill>
                  <a:prstClr val="black"/>
                </a:solidFill>
                <a:effectLst/>
                <a:uLnTx/>
                <a:uFillTx/>
                <a:latin typeface="+mn-ea"/>
                <a:cs typeface="+mn-ea"/>
                <a:sym typeface="Arial" panose="020B0604020202020204" pitchFamily="34" charset="0"/>
              </a:endParaRPr>
            </a:p>
          </p:txBody>
        </p:sp>
        <p:sp>
          <p:nvSpPr>
            <p:cNvPr id="56" name="矩形"/>
            <p:cNvSpPr/>
            <p:nvPr/>
          </p:nvSpPr>
          <p:spPr bwMode="auto">
            <a:xfrm>
              <a:off x="5293649" y="4414118"/>
              <a:ext cx="830262" cy="893763"/>
            </a:xfrm>
            <a:custGeom>
              <a:avLst/>
              <a:gdLst>
                <a:gd name="T0" fmla="*/ 579 w 579"/>
                <a:gd name="T1" fmla="*/ 3 h 667"/>
                <a:gd name="T2" fmla="*/ 577 w 579"/>
                <a:gd name="T3" fmla="*/ 0 h 667"/>
                <a:gd name="T4" fmla="*/ 3 w 579"/>
                <a:gd name="T5" fmla="*/ 335 h 667"/>
                <a:gd name="T6" fmla="*/ 0 w 579"/>
                <a:gd name="T7" fmla="*/ 335 h 667"/>
                <a:gd name="T8" fmla="*/ 0 w 579"/>
                <a:gd name="T9" fmla="*/ 335 h 667"/>
                <a:gd name="T10" fmla="*/ 0 w 579"/>
                <a:gd name="T11" fmla="*/ 335 h 667"/>
                <a:gd name="T12" fmla="*/ 3 w 579"/>
                <a:gd name="T13" fmla="*/ 335 h 667"/>
                <a:gd name="T14" fmla="*/ 577 w 579"/>
                <a:gd name="T15" fmla="*/ 667 h 667"/>
                <a:gd name="T16" fmla="*/ 579 w 579"/>
                <a:gd name="T17" fmla="*/ 667 h 667"/>
                <a:gd name="T18" fmla="*/ 579 w 579"/>
                <a:gd name="T19" fmla="*/ 3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9" h="667">
                  <a:moveTo>
                    <a:pt x="579" y="3"/>
                  </a:moveTo>
                  <a:lnTo>
                    <a:pt x="577" y="0"/>
                  </a:lnTo>
                  <a:lnTo>
                    <a:pt x="3" y="335"/>
                  </a:lnTo>
                  <a:lnTo>
                    <a:pt x="0" y="335"/>
                  </a:lnTo>
                  <a:lnTo>
                    <a:pt x="0" y="335"/>
                  </a:lnTo>
                  <a:lnTo>
                    <a:pt x="0" y="335"/>
                  </a:lnTo>
                  <a:lnTo>
                    <a:pt x="3" y="335"/>
                  </a:lnTo>
                  <a:lnTo>
                    <a:pt x="577" y="667"/>
                  </a:lnTo>
                  <a:lnTo>
                    <a:pt x="579" y="667"/>
                  </a:lnTo>
                  <a:lnTo>
                    <a:pt x="579" y="3"/>
                  </a:lnTo>
                  <a:close/>
                </a:path>
              </a:pathLst>
            </a:custGeom>
            <a:solidFill>
              <a:schemeClr val="accent1">
                <a:lumMod val="50000"/>
              </a:schemeClr>
            </a:solidFill>
            <a:ln>
              <a:noFill/>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id-ID" sz="1800" b="0" i="0" u="none" strike="noStrike" kern="0" cap="none" spc="0" normalizeH="0" baseline="0" noProof="0">
                <a:ln>
                  <a:noFill/>
                </a:ln>
                <a:solidFill>
                  <a:prstClr val="black"/>
                </a:solidFill>
                <a:effectLst/>
                <a:uLnTx/>
                <a:uFillTx/>
                <a:latin typeface="+mn-ea"/>
                <a:cs typeface="+mn-ea"/>
                <a:sym typeface="Arial" panose="020B0604020202020204" pitchFamily="34" charset="0"/>
              </a:endParaRPr>
            </a:p>
          </p:txBody>
        </p:sp>
        <p:sp>
          <p:nvSpPr>
            <p:cNvPr id="57" name="矩形"/>
            <p:cNvSpPr/>
            <p:nvPr/>
          </p:nvSpPr>
          <p:spPr bwMode="auto">
            <a:xfrm>
              <a:off x="4880899" y="4191868"/>
              <a:ext cx="1239837" cy="669925"/>
            </a:xfrm>
            <a:custGeom>
              <a:avLst/>
              <a:gdLst>
                <a:gd name="T0" fmla="*/ 0 w 866"/>
                <a:gd name="T1" fmla="*/ 335 h 501"/>
                <a:gd name="T2" fmla="*/ 289 w 866"/>
                <a:gd name="T3" fmla="*/ 501 h 501"/>
                <a:gd name="T4" fmla="*/ 866 w 866"/>
                <a:gd name="T5" fmla="*/ 166 h 501"/>
                <a:gd name="T6" fmla="*/ 579 w 866"/>
                <a:gd name="T7" fmla="*/ 0 h 501"/>
                <a:gd name="T8" fmla="*/ 0 w 866"/>
                <a:gd name="T9" fmla="*/ 335 h 501"/>
              </a:gdLst>
              <a:ahLst/>
              <a:cxnLst>
                <a:cxn ang="0">
                  <a:pos x="T0" y="T1"/>
                </a:cxn>
                <a:cxn ang="0">
                  <a:pos x="T2" y="T3"/>
                </a:cxn>
                <a:cxn ang="0">
                  <a:pos x="T4" y="T5"/>
                </a:cxn>
                <a:cxn ang="0">
                  <a:pos x="T6" y="T7"/>
                </a:cxn>
                <a:cxn ang="0">
                  <a:pos x="T8" y="T9"/>
                </a:cxn>
              </a:cxnLst>
              <a:rect l="0" t="0" r="r" b="b"/>
              <a:pathLst>
                <a:path w="865" h="501">
                  <a:moveTo>
                    <a:pt x="0" y="335"/>
                  </a:moveTo>
                  <a:lnTo>
                    <a:pt x="289" y="501"/>
                  </a:lnTo>
                  <a:lnTo>
                    <a:pt x="866" y="166"/>
                  </a:lnTo>
                  <a:lnTo>
                    <a:pt x="579" y="0"/>
                  </a:lnTo>
                  <a:lnTo>
                    <a:pt x="0" y="335"/>
                  </a:lnTo>
                  <a:close/>
                </a:path>
              </a:pathLst>
            </a:custGeom>
            <a:solidFill>
              <a:schemeClr val="accent1">
                <a:lumMod val="40000"/>
                <a:lumOff val="60000"/>
              </a:schemeClr>
            </a:solidFill>
            <a:ln>
              <a:noFill/>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id-ID" sz="1800" b="0" i="0" u="none" strike="noStrike" kern="0" cap="none" spc="0" normalizeH="0" baseline="0" noProof="0">
                <a:ln>
                  <a:noFill/>
                </a:ln>
                <a:solidFill>
                  <a:prstClr val="black"/>
                </a:solidFill>
                <a:effectLst/>
                <a:uLnTx/>
                <a:uFillTx/>
                <a:latin typeface="+mn-ea"/>
                <a:cs typeface="+mn-ea"/>
                <a:sym typeface="Arial" panose="020B0604020202020204" pitchFamily="34" charset="0"/>
              </a:endParaRPr>
            </a:p>
          </p:txBody>
        </p:sp>
        <p:sp>
          <p:nvSpPr>
            <p:cNvPr id="58" name="矩形"/>
            <p:cNvSpPr/>
            <p:nvPr/>
          </p:nvSpPr>
          <p:spPr bwMode="auto">
            <a:xfrm>
              <a:off x="6123911" y="4191868"/>
              <a:ext cx="1239838" cy="669925"/>
            </a:xfrm>
            <a:custGeom>
              <a:avLst/>
              <a:gdLst>
                <a:gd name="T0" fmla="*/ 866 w 866"/>
                <a:gd name="T1" fmla="*/ 335 h 501"/>
                <a:gd name="T2" fmla="*/ 576 w 866"/>
                <a:gd name="T3" fmla="*/ 501 h 501"/>
                <a:gd name="T4" fmla="*/ 0 w 866"/>
                <a:gd name="T5" fmla="*/ 169 h 501"/>
                <a:gd name="T6" fmla="*/ 287 w 866"/>
                <a:gd name="T7" fmla="*/ 0 h 501"/>
                <a:gd name="T8" fmla="*/ 866 w 866"/>
                <a:gd name="T9" fmla="*/ 335 h 501"/>
              </a:gdLst>
              <a:ahLst/>
              <a:cxnLst>
                <a:cxn ang="0">
                  <a:pos x="T0" y="T1"/>
                </a:cxn>
                <a:cxn ang="0">
                  <a:pos x="T2" y="T3"/>
                </a:cxn>
                <a:cxn ang="0">
                  <a:pos x="T4" y="T5"/>
                </a:cxn>
                <a:cxn ang="0">
                  <a:pos x="T6" y="T7"/>
                </a:cxn>
                <a:cxn ang="0">
                  <a:pos x="T8" y="T9"/>
                </a:cxn>
              </a:cxnLst>
              <a:rect l="0" t="0" r="r" b="b"/>
              <a:pathLst>
                <a:path w="865" h="501">
                  <a:moveTo>
                    <a:pt x="866" y="335"/>
                  </a:moveTo>
                  <a:lnTo>
                    <a:pt x="576" y="501"/>
                  </a:lnTo>
                  <a:lnTo>
                    <a:pt x="0" y="169"/>
                  </a:lnTo>
                  <a:lnTo>
                    <a:pt x="287" y="0"/>
                  </a:lnTo>
                  <a:lnTo>
                    <a:pt x="866" y="335"/>
                  </a:lnTo>
                  <a:close/>
                </a:path>
              </a:pathLst>
            </a:custGeom>
            <a:solidFill>
              <a:schemeClr val="accent1">
                <a:lumMod val="40000"/>
                <a:lumOff val="60000"/>
              </a:schemeClr>
            </a:solidFill>
            <a:ln>
              <a:noFill/>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id-ID" sz="1800" b="0" i="0" u="none" strike="noStrike" kern="0" cap="none" spc="0" normalizeH="0" baseline="0" noProof="0">
                <a:ln>
                  <a:noFill/>
                </a:ln>
                <a:solidFill>
                  <a:prstClr val="black"/>
                </a:solidFill>
                <a:effectLst/>
                <a:uLnTx/>
                <a:uFillTx/>
                <a:latin typeface="+mn-ea"/>
                <a:cs typeface="+mn-ea"/>
                <a:sym typeface="Arial" panose="020B0604020202020204" pitchFamily="34" charset="0"/>
              </a:endParaRPr>
            </a:p>
          </p:txBody>
        </p:sp>
        <p:sp>
          <p:nvSpPr>
            <p:cNvPr id="59" name="矩形"/>
            <p:cNvSpPr/>
            <p:nvPr/>
          </p:nvSpPr>
          <p:spPr bwMode="auto">
            <a:xfrm>
              <a:off x="4880899" y="4861793"/>
              <a:ext cx="1243012" cy="671513"/>
            </a:xfrm>
            <a:custGeom>
              <a:avLst/>
              <a:gdLst>
                <a:gd name="T0" fmla="*/ 0 w 868"/>
                <a:gd name="T1" fmla="*/ 166 h 501"/>
                <a:gd name="T2" fmla="*/ 289 w 868"/>
                <a:gd name="T3" fmla="*/ 0 h 501"/>
                <a:gd name="T4" fmla="*/ 868 w 868"/>
                <a:gd name="T5" fmla="*/ 332 h 501"/>
                <a:gd name="T6" fmla="*/ 579 w 868"/>
                <a:gd name="T7" fmla="*/ 501 h 501"/>
                <a:gd name="T8" fmla="*/ 0 w 868"/>
                <a:gd name="T9" fmla="*/ 166 h 501"/>
              </a:gdLst>
              <a:ahLst/>
              <a:cxnLst>
                <a:cxn ang="0">
                  <a:pos x="T0" y="T1"/>
                </a:cxn>
                <a:cxn ang="0">
                  <a:pos x="T2" y="T3"/>
                </a:cxn>
                <a:cxn ang="0">
                  <a:pos x="T4" y="T5"/>
                </a:cxn>
                <a:cxn ang="0">
                  <a:pos x="T6" y="T7"/>
                </a:cxn>
                <a:cxn ang="0">
                  <a:pos x="T8" y="T9"/>
                </a:cxn>
              </a:cxnLst>
              <a:rect l="0" t="0" r="r" b="b"/>
              <a:pathLst>
                <a:path w="867" h="501">
                  <a:moveTo>
                    <a:pt x="0" y="166"/>
                  </a:moveTo>
                  <a:lnTo>
                    <a:pt x="289" y="0"/>
                  </a:lnTo>
                  <a:lnTo>
                    <a:pt x="868" y="332"/>
                  </a:lnTo>
                  <a:lnTo>
                    <a:pt x="579" y="501"/>
                  </a:lnTo>
                  <a:lnTo>
                    <a:pt x="0" y="166"/>
                  </a:lnTo>
                  <a:close/>
                </a:path>
              </a:pathLst>
            </a:custGeom>
            <a:solidFill>
              <a:schemeClr val="accent1">
                <a:lumMod val="40000"/>
                <a:lumOff val="60000"/>
              </a:schemeClr>
            </a:solidFill>
            <a:ln>
              <a:noFill/>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id-ID" sz="1800" b="0" i="0" u="none" strike="noStrike" kern="0" cap="none" spc="0" normalizeH="0" baseline="0" noProof="0">
                <a:ln>
                  <a:noFill/>
                </a:ln>
                <a:solidFill>
                  <a:prstClr val="black"/>
                </a:solidFill>
                <a:effectLst/>
                <a:uLnTx/>
                <a:uFillTx/>
                <a:latin typeface="+mn-ea"/>
                <a:cs typeface="+mn-ea"/>
                <a:sym typeface="Arial" panose="020B0604020202020204" pitchFamily="34" charset="0"/>
              </a:endParaRPr>
            </a:p>
          </p:txBody>
        </p:sp>
        <p:sp>
          <p:nvSpPr>
            <p:cNvPr id="60" name="矩形"/>
            <p:cNvSpPr/>
            <p:nvPr/>
          </p:nvSpPr>
          <p:spPr bwMode="auto">
            <a:xfrm>
              <a:off x="6123911" y="4861793"/>
              <a:ext cx="1239838" cy="671513"/>
            </a:xfrm>
            <a:custGeom>
              <a:avLst/>
              <a:gdLst>
                <a:gd name="T0" fmla="*/ 866 w 866"/>
                <a:gd name="T1" fmla="*/ 166 h 501"/>
                <a:gd name="T2" fmla="*/ 576 w 866"/>
                <a:gd name="T3" fmla="*/ 0 h 501"/>
                <a:gd name="T4" fmla="*/ 0 w 866"/>
                <a:gd name="T5" fmla="*/ 332 h 501"/>
                <a:gd name="T6" fmla="*/ 287 w 866"/>
                <a:gd name="T7" fmla="*/ 501 h 501"/>
                <a:gd name="T8" fmla="*/ 866 w 866"/>
                <a:gd name="T9" fmla="*/ 166 h 501"/>
              </a:gdLst>
              <a:ahLst/>
              <a:cxnLst>
                <a:cxn ang="0">
                  <a:pos x="T0" y="T1"/>
                </a:cxn>
                <a:cxn ang="0">
                  <a:pos x="T2" y="T3"/>
                </a:cxn>
                <a:cxn ang="0">
                  <a:pos x="T4" y="T5"/>
                </a:cxn>
                <a:cxn ang="0">
                  <a:pos x="T6" y="T7"/>
                </a:cxn>
                <a:cxn ang="0">
                  <a:pos x="T8" y="T9"/>
                </a:cxn>
              </a:cxnLst>
              <a:rect l="0" t="0" r="r" b="b"/>
              <a:pathLst>
                <a:path w="865" h="501">
                  <a:moveTo>
                    <a:pt x="866" y="166"/>
                  </a:moveTo>
                  <a:lnTo>
                    <a:pt x="576" y="0"/>
                  </a:lnTo>
                  <a:lnTo>
                    <a:pt x="0" y="332"/>
                  </a:lnTo>
                  <a:lnTo>
                    <a:pt x="287" y="501"/>
                  </a:lnTo>
                  <a:lnTo>
                    <a:pt x="866" y="166"/>
                  </a:lnTo>
                  <a:close/>
                </a:path>
              </a:pathLst>
            </a:custGeom>
            <a:solidFill>
              <a:schemeClr val="accent1">
                <a:lumMod val="40000"/>
                <a:lumOff val="60000"/>
              </a:schemeClr>
            </a:solidFill>
            <a:ln>
              <a:noFill/>
            </a:ln>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id-ID" sz="1800" b="0" i="0" u="none" strike="noStrike" kern="0" cap="none" spc="0" normalizeH="0" baseline="0" noProof="0">
                <a:ln>
                  <a:noFill/>
                </a:ln>
                <a:solidFill>
                  <a:prstClr val="black"/>
                </a:solidFill>
                <a:effectLst/>
                <a:uLnTx/>
                <a:uFillTx/>
                <a:latin typeface="+mn-ea"/>
                <a:cs typeface="+mn-ea"/>
                <a:sym typeface="Arial" panose="020B0604020202020204" pitchFamily="34" charset="0"/>
              </a:endParaRPr>
            </a:p>
          </p:txBody>
        </p:sp>
      </p:grpSp>
      <p:grpSp>
        <p:nvGrpSpPr>
          <p:cNvPr id="4" name="组合 1"/>
          <p:cNvGrpSpPr/>
          <p:nvPr/>
        </p:nvGrpSpPr>
        <p:grpSpPr>
          <a:xfrm>
            <a:off x="4241649" y="1943866"/>
            <a:ext cx="2119312" cy="2943225"/>
            <a:chOff x="4259151" y="1894756"/>
            <a:chExt cx="2119312" cy="2943225"/>
          </a:xfrm>
        </p:grpSpPr>
        <p:sp>
          <p:nvSpPr>
            <p:cNvPr id="62" name="泪滴型"/>
            <p:cNvSpPr/>
            <p:nvPr/>
          </p:nvSpPr>
          <p:spPr bwMode="auto">
            <a:xfrm rot="20967558">
              <a:off x="4259151" y="1894756"/>
              <a:ext cx="2119312" cy="2943225"/>
            </a:xfrm>
            <a:custGeom>
              <a:avLst/>
              <a:gdLst>
                <a:gd name="T0" fmla="*/ 1149 w 980"/>
                <a:gd name="T1" fmla="*/ 2121 h 1370"/>
                <a:gd name="T2" fmla="*/ 1046 w 980"/>
                <a:gd name="T3" fmla="*/ 689 h 1370"/>
                <a:gd name="T4" fmla="*/ 271 w 980"/>
                <a:gd name="T5" fmla="*/ 865 h 1370"/>
                <a:gd name="T6" fmla="*/ 1149 w 980"/>
                <a:gd name="T7" fmla="*/ 2121 h 13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0" h="1370">
                  <a:moveTo>
                    <a:pt x="737" y="1370"/>
                  </a:moveTo>
                  <a:cubicBezTo>
                    <a:pt x="737" y="1370"/>
                    <a:pt x="980" y="890"/>
                    <a:pt x="671" y="445"/>
                  </a:cubicBezTo>
                  <a:cubicBezTo>
                    <a:pt x="362" y="0"/>
                    <a:pt x="0" y="297"/>
                    <a:pt x="174" y="559"/>
                  </a:cubicBezTo>
                  <a:cubicBezTo>
                    <a:pt x="349" y="822"/>
                    <a:pt x="666" y="782"/>
                    <a:pt x="737" y="1370"/>
                  </a:cubicBezTo>
                </a:path>
              </a:pathLst>
            </a:custGeom>
            <a:solidFill>
              <a:schemeClr val="accent2"/>
            </a:solidFill>
            <a:ln>
              <a:noFill/>
            </a:ln>
            <a:effectLst/>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ea"/>
                <a:sym typeface="Arial" panose="020B0604020202020204" pitchFamily="34" charset="0"/>
              </a:endParaRPr>
            </a:p>
          </p:txBody>
        </p:sp>
        <p:sp>
          <p:nvSpPr>
            <p:cNvPr id="63" name="图标"/>
            <p:cNvSpPr>
              <a:spLocks noEditPoints="1"/>
            </p:cNvSpPr>
            <p:nvPr/>
          </p:nvSpPr>
          <p:spPr bwMode="auto">
            <a:xfrm>
              <a:off x="4713274" y="2704126"/>
              <a:ext cx="446088" cy="328612"/>
            </a:xfrm>
            <a:custGeom>
              <a:avLst/>
              <a:gdLst>
                <a:gd name="T0" fmla="*/ 2147483647 w 145"/>
                <a:gd name="T1" fmla="*/ 2147483647 h 107"/>
                <a:gd name="T2" fmla="*/ 2147483647 w 145"/>
                <a:gd name="T3" fmla="*/ 2147483647 h 107"/>
                <a:gd name="T4" fmla="*/ 2147483647 w 145"/>
                <a:gd name="T5" fmla="*/ 2147483647 h 107"/>
                <a:gd name="T6" fmla="*/ 2147483647 w 145"/>
                <a:gd name="T7" fmla="*/ 2147483647 h 107"/>
                <a:gd name="T8" fmla="*/ 2147483647 w 145"/>
                <a:gd name="T9" fmla="*/ 2147483647 h 107"/>
                <a:gd name="T10" fmla="*/ 2147483647 w 145"/>
                <a:gd name="T11" fmla="*/ 2147483647 h 107"/>
                <a:gd name="T12" fmla="*/ 2147483647 w 145"/>
                <a:gd name="T13" fmla="*/ 2147483647 h 107"/>
                <a:gd name="T14" fmla="*/ 2147483647 w 145"/>
                <a:gd name="T15" fmla="*/ 2147483647 h 107"/>
                <a:gd name="T16" fmla="*/ 2147483647 w 145"/>
                <a:gd name="T17" fmla="*/ 2147483647 h 107"/>
                <a:gd name="T18" fmla="*/ 2147483647 w 145"/>
                <a:gd name="T19" fmla="*/ 2147483647 h 107"/>
                <a:gd name="T20" fmla="*/ 2147483647 w 145"/>
                <a:gd name="T21" fmla="*/ 2147483647 h 107"/>
                <a:gd name="T22" fmla="*/ 2147483647 w 145"/>
                <a:gd name="T23" fmla="*/ 2147483647 h 107"/>
                <a:gd name="T24" fmla="*/ 2147483647 w 145"/>
                <a:gd name="T25" fmla="*/ 2147483647 h 107"/>
                <a:gd name="T26" fmla="*/ 2147483647 w 145"/>
                <a:gd name="T27" fmla="*/ 2147483647 h 107"/>
                <a:gd name="T28" fmla="*/ 2147483647 w 145"/>
                <a:gd name="T29" fmla="*/ 2147483647 h 107"/>
                <a:gd name="T30" fmla="*/ 2147483647 w 145"/>
                <a:gd name="T31" fmla="*/ 2147483647 h 107"/>
                <a:gd name="T32" fmla="*/ 2147483647 w 145"/>
                <a:gd name="T33" fmla="*/ 2147483647 h 107"/>
                <a:gd name="T34" fmla="*/ 2147483647 w 145"/>
                <a:gd name="T35" fmla="*/ 2147483647 h 107"/>
                <a:gd name="T36" fmla="*/ 2147483647 w 145"/>
                <a:gd name="T37" fmla="*/ 0 h 107"/>
                <a:gd name="T38" fmla="*/ 2147483647 w 145"/>
                <a:gd name="T39" fmla="*/ 2147483647 h 107"/>
                <a:gd name="T40" fmla="*/ 2147483647 w 145"/>
                <a:gd name="T41" fmla="*/ 2147483647 h 107"/>
                <a:gd name="T42" fmla="*/ 2147483647 w 145"/>
                <a:gd name="T43" fmla="*/ 2147483647 h 107"/>
                <a:gd name="T44" fmla="*/ 2147483647 w 145"/>
                <a:gd name="T45" fmla="*/ 2147483647 h 107"/>
                <a:gd name="T46" fmla="*/ 2147483647 w 145"/>
                <a:gd name="T47" fmla="*/ 2147483647 h 107"/>
                <a:gd name="T48" fmla="*/ 2147483647 w 145"/>
                <a:gd name="T49" fmla="*/ 2147483647 h 107"/>
                <a:gd name="T50" fmla="*/ 2147483647 w 145"/>
                <a:gd name="T51" fmla="*/ 2147483647 h 107"/>
                <a:gd name="T52" fmla="*/ 2147483647 w 145"/>
                <a:gd name="T53" fmla="*/ 2147483647 h 107"/>
                <a:gd name="T54" fmla="*/ 2147483647 w 145"/>
                <a:gd name="T55" fmla="*/ 2147483647 h 107"/>
                <a:gd name="T56" fmla="*/ 2147483647 w 145"/>
                <a:gd name="T57" fmla="*/ 2147483647 h 107"/>
                <a:gd name="T58" fmla="*/ 2147483647 w 145"/>
                <a:gd name="T59" fmla="*/ 2147483647 h 107"/>
                <a:gd name="T60" fmla="*/ 2147483647 w 145"/>
                <a:gd name="T61" fmla="*/ 2147483647 h 107"/>
                <a:gd name="T62" fmla="*/ 2147483647 w 145"/>
                <a:gd name="T63" fmla="*/ 0 h 10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5" h="107">
                  <a:moveTo>
                    <a:pt x="29" y="72"/>
                  </a:moveTo>
                  <a:cubicBezTo>
                    <a:pt x="13" y="72"/>
                    <a:pt x="13" y="72"/>
                    <a:pt x="13" y="72"/>
                  </a:cubicBezTo>
                  <a:cubicBezTo>
                    <a:pt x="12" y="72"/>
                    <a:pt x="11" y="73"/>
                    <a:pt x="11" y="75"/>
                  </a:cubicBezTo>
                  <a:cubicBezTo>
                    <a:pt x="11" y="105"/>
                    <a:pt x="11" y="105"/>
                    <a:pt x="11" y="105"/>
                  </a:cubicBezTo>
                  <a:cubicBezTo>
                    <a:pt x="11" y="106"/>
                    <a:pt x="12" y="107"/>
                    <a:pt x="13" y="107"/>
                  </a:cubicBezTo>
                  <a:cubicBezTo>
                    <a:pt x="29" y="107"/>
                    <a:pt x="29" y="107"/>
                    <a:pt x="29" y="107"/>
                  </a:cubicBezTo>
                  <a:cubicBezTo>
                    <a:pt x="30" y="107"/>
                    <a:pt x="31" y="106"/>
                    <a:pt x="31" y="105"/>
                  </a:cubicBezTo>
                  <a:cubicBezTo>
                    <a:pt x="31" y="75"/>
                    <a:pt x="31" y="75"/>
                    <a:pt x="31" y="75"/>
                  </a:cubicBezTo>
                  <a:cubicBezTo>
                    <a:pt x="31" y="73"/>
                    <a:pt x="30" y="72"/>
                    <a:pt x="29" y="72"/>
                  </a:cubicBezTo>
                  <a:moveTo>
                    <a:pt x="93" y="67"/>
                  </a:moveTo>
                  <a:cubicBezTo>
                    <a:pt x="78" y="67"/>
                    <a:pt x="78" y="67"/>
                    <a:pt x="78" y="67"/>
                  </a:cubicBezTo>
                  <a:cubicBezTo>
                    <a:pt x="76" y="67"/>
                    <a:pt x="75" y="68"/>
                    <a:pt x="75" y="69"/>
                  </a:cubicBezTo>
                  <a:cubicBezTo>
                    <a:pt x="75" y="105"/>
                    <a:pt x="75" y="105"/>
                    <a:pt x="75" y="105"/>
                  </a:cubicBezTo>
                  <a:cubicBezTo>
                    <a:pt x="75" y="106"/>
                    <a:pt x="76" y="107"/>
                    <a:pt x="78" y="107"/>
                  </a:cubicBezTo>
                  <a:cubicBezTo>
                    <a:pt x="93" y="107"/>
                    <a:pt x="93" y="107"/>
                    <a:pt x="93" y="107"/>
                  </a:cubicBezTo>
                  <a:cubicBezTo>
                    <a:pt x="94" y="107"/>
                    <a:pt x="96" y="106"/>
                    <a:pt x="96" y="105"/>
                  </a:cubicBezTo>
                  <a:cubicBezTo>
                    <a:pt x="96" y="69"/>
                    <a:pt x="96" y="69"/>
                    <a:pt x="96" y="69"/>
                  </a:cubicBezTo>
                  <a:cubicBezTo>
                    <a:pt x="96" y="68"/>
                    <a:pt x="94" y="67"/>
                    <a:pt x="93" y="67"/>
                  </a:cubicBezTo>
                  <a:moveTo>
                    <a:pt x="125" y="56"/>
                  </a:moveTo>
                  <a:cubicBezTo>
                    <a:pt x="110" y="56"/>
                    <a:pt x="110" y="56"/>
                    <a:pt x="110" y="56"/>
                  </a:cubicBezTo>
                  <a:cubicBezTo>
                    <a:pt x="108" y="56"/>
                    <a:pt x="107" y="57"/>
                    <a:pt x="107" y="59"/>
                  </a:cubicBezTo>
                  <a:cubicBezTo>
                    <a:pt x="107" y="105"/>
                    <a:pt x="107" y="105"/>
                    <a:pt x="107" y="105"/>
                  </a:cubicBezTo>
                  <a:cubicBezTo>
                    <a:pt x="107" y="106"/>
                    <a:pt x="108" y="107"/>
                    <a:pt x="110" y="107"/>
                  </a:cubicBezTo>
                  <a:cubicBezTo>
                    <a:pt x="125" y="107"/>
                    <a:pt x="125" y="107"/>
                    <a:pt x="125" y="107"/>
                  </a:cubicBezTo>
                  <a:cubicBezTo>
                    <a:pt x="127" y="107"/>
                    <a:pt x="128" y="106"/>
                    <a:pt x="128" y="105"/>
                  </a:cubicBezTo>
                  <a:cubicBezTo>
                    <a:pt x="128" y="59"/>
                    <a:pt x="128" y="59"/>
                    <a:pt x="128" y="59"/>
                  </a:cubicBezTo>
                  <a:cubicBezTo>
                    <a:pt x="128" y="57"/>
                    <a:pt x="127" y="56"/>
                    <a:pt x="125" y="56"/>
                  </a:cubicBezTo>
                  <a:moveTo>
                    <a:pt x="61" y="53"/>
                  </a:moveTo>
                  <a:cubicBezTo>
                    <a:pt x="46" y="53"/>
                    <a:pt x="46" y="53"/>
                    <a:pt x="46" y="53"/>
                  </a:cubicBezTo>
                  <a:cubicBezTo>
                    <a:pt x="44" y="53"/>
                    <a:pt x="43" y="54"/>
                    <a:pt x="43" y="55"/>
                  </a:cubicBezTo>
                  <a:cubicBezTo>
                    <a:pt x="43" y="105"/>
                    <a:pt x="43" y="105"/>
                    <a:pt x="43" y="105"/>
                  </a:cubicBezTo>
                  <a:cubicBezTo>
                    <a:pt x="43" y="106"/>
                    <a:pt x="44" y="107"/>
                    <a:pt x="46" y="107"/>
                  </a:cubicBezTo>
                  <a:cubicBezTo>
                    <a:pt x="61" y="107"/>
                    <a:pt x="61" y="107"/>
                    <a:pt x="61" y="107"/>
                  </a:cubicBezTo>
                  <a:cubicBezTo>
                    <a:pt x="62" y="107"/>
                    <a:pt x="63" y="106"/>
                    <a:pt x="63" y="105"/>
                  </a:cubicBezTo>
                  <a:cubicBezTo>
                    <a:pt x="63" y="55"/>
                    <a:pt x="63" y="55"/>
                    <a:pt x="63" y="55"/>
                  </a:cubicBezTo>
                  <a:cubicBezTo>
                    <a:pt x="63" y="54"/>
                    <a:pt x="62" y="53"/>
                    <a:pt x="61" y="53"/>
                  </a:cubicBezTo>
                  <a:moveTo>
                    <a:pt x="143" y="0"/>
                  </a:moveTo>
                  <a:cubicBezTo>
                    <a:pt x="143" y="0"/>
                    <a:pt x="142" y="0"/>
                    <a:pt x="142" y="0"/>
                  </a:cubicBezTo>
                  <a:cubicBezTo>
                    <a:pt x="118" y="5"/>
                    <a:pt x="118" y="5"/>
                    <a:pt x="118" y="5"/>
                  </a:cubicBezTo>
                  <a:cubicBezTo>
                    <a:pt x="117" y="5"/>
                    <a:pt x="117" y="5"/>
                    <a:pt x="116" y="6"/>
                  </a:cubicBezTo>
                  <a:cubicBezTo>
                    <a:pt x="116" y="6"/>
                    <a:pt x="115" y="7"/>
                    <a:pt x="115" y="7"/>
                  </a:cubicBezTo>
                  <a:cubicBezTo>
                    <a:pt x="115" y="8"/>
                    <a:pt x="115" y="9"/>
                    <a:pt x="115" y="10"/>
                  </a:cubicBezTo>
                  <a:cubicBezTo>
                    <a:pt x="121" y="15"/>
                    <a:pt x="121" y="15"/>
                    <a:pt x="121" y="15"/>
                  </a:cubicBezTo>
                  <a:cubicBezTo>
                    <a:pt x="90" y="44"/>
                    <a:pt x="90" y="44"/>
                    <a:pt x="90" y="44"/>
                  </a:cubicBezTo>
                  <a:cubicBezTo>
                    <a:pt x="59" y="15"/>
                    <a:pt x="59" y="15"/>
                    <a:pt x="59" y="15"/>
                  </a:cubicBezTo>
                  <a:cubicBezTo>
                    <a:pt x="58" y="15"/>
                    <a:pt x="57" y="14"/>
                    <a:pt x="55" y="14"/>
                  </a:cubicBezTo>
                  <a:cubicBezTo>
                    <a:pt x="54" y="14"/>
                    <a:pt x="53" y="14"/>
                    <a:pt x="52" y="15"/>
                  </a:cubicBezTo>
                  <a:cubicBezTo>
                    <a:pt x="3" y="60"/>
                    <a:pt x="3" y="60"/>
                    <a:pt x="3" y="60"/>
                  </a:cubicBezTo>
                  <a:cubicBezTo>
                    <a:pt x="1" y="62"/>
                    <a:pt x="0" y="65"/>
                    <a:pt x="2" y="67"/>
                  </a:cubicBezTo>
                  <a:cubicBezTo>
                    <a:pt x="3" y="68"/>
                    <a:pt x="5" y="68"/>
                    <a:pt x="6" y="68"/>
                  </a:cubicBezTo>
                  <a:cubicBezTo>
                    <a:pt x="7" y="68"/>
                    <a:pt x="8" y="68"/>
                    <a:pt x="9" y="67"/>
                  </a:cubicBezTo>
                  <a:cubicBezTo>
                    <a:pt x="55" y="26"/>
                    <a:pt x="55" y="26"/>
                    <a:pt x="55" y="26"/>
                  </a:cubicBezTo>
                  <a:cubicBezTo>
                    <a:pt x="87" y="54"/>
                    <a:pt x="87" y="54"/>
                    <a:pt x="87" y="54"/>
                  </a:cubicBezTo>
                  <a:cubicBezTo>
                    <a:pt x="88" y="55"/>
                    <a:pt x="89" y="56"/>
                    <a:pt x="90" y="56"/>
                  </a:cubicBezTo>
                  <a:cubicBezTo>
                    <a:pt x="91" y="56"/>
                    <a:pt x="93" y="55"/>
                    <a:pt x="94" y="54"/>
                  </a:cubicBezTo>
                  <a:cubicBezTo>
                    <a:pt x="127" y="22"/>
                    <a:pt x="127" y="22"/>
                    <a:pt x="127" y="22"/>
                  </a:cubicBezTo>
                  <a:cubicBezTo>
                    <a:pt x="134" y="29"/>
                    <a:pt x="134" y="29"/>
                    <a:pt x="134" y="29"/>
                  </a:cubicBezTo>
                  <a:cubicBezTo>
                    <a:pt x="134" y="30"/>
                    <a:pt x="135" y="30"/>
                    <a:pt x="136" y="30"/>
                  </a:cubicBezTo>
                  <a:cubicBezTo>
                    <a:pt x="136" y="30"/>
                    <a:pt x="136" y="30"/>
                    <a:pt x="137" y="30"/>
                  </a:cubicBezTo>
                  <a:cubicBezTo>
                    <a:pt x="137" y="29"/>
                    <a:pt x="138" y="29"/>
                    <a:pt x="138" y="29"/>
                  </a:cubicBezTo>
                  <a:cubicBezTo>
                    <a:pt x="139" y="28"/>
                    <a:pt x="139" y="28"/>
                    <a:pt x="139" y="27"/>
                  </a:cubicBezTo>
                  <a:cubicBezTo>
                    <a:pt x="145" y="3"/>
                    <a:pt x="145" y="3"/>
                    <a:pt x="145" y="3"/>
                  </a:cubicBezTo>
                  <a:cubicBezTo>
                    <a:pt x="145" y="2"/>
                    <a:pt x="145" y="1"/>
                    <a:pt x="145" y="0"/>
                  </a:cubicBezTo>
                  <a:cubicBezTo>
                    <a:pt x="144" y="0"/>
                    <a:pt x="144" y="0"/>
                    <a:pt x="143" y="0"/>
                  </a:cubicBezTo>
                </a:path>
              </a:pathLst>
            </a:custGeom>
            <a:solidFill>
              <a:sysClr val="window" lastClr="FFFFFF"/>
            </a:solidFill>
            <a:ln>
              <a:noFill/>
            </a:ln>
          </p:spPr>
          <p:txBody>
            <a:bodyPr/>
            <a:lstStyle/>
            <a:p>
              <a:pPr marL="0" marR="0" lvl="0" indent="0" defTabSz="91440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0" cap="none" spc="0" normalizeH="0" baseline="0" noProof="0">
                <a:ln>
                  <a:noFill/>
                </a:ln>
                <a:solidFill>
                  <a:srgbClr val="000000"/>
                </a:solidFill>
                <a:effectLst/>
                <a:uLnTx/>
                <a:uFillTx/>
                <a:latin typeface="+mn-ea"/>
              </a:endParaRPr>
            </a:p>
          </p:txBody>
        </p:sp>
      </p:grpSp>
      <p:grpSp>
        <p:nvGrpSpPr>
          <p:cNvPr id="5" name="组合 2"/>
          <p:cNvGrpSpPr/>
          <p:nvPr/>
        </p:nvGrpSpPr>
        <p:grpSpPr>
          <a:xfrm>
            <a:off x="5674917" y="2484532"/>
            <a:ext cx="2165350" cy="2024062"/>
            <a:chOff x="5713232" y="2485489"/>
            <a:chExt cx="2165350" cy="2024062"/>
          </a:xfrm>
        </p:grpSpPr>
        <p:sp>
          <p:nvSpPr>
            <p:cNvPr id="65" name="泪滴型"/>
            <p:cNvSpPr/>
            <p:nvPr/>
          </p:nvSpPr>
          <p:spPr bwMode="auto">
            <a:xfrm rot="20513008" flipH="1">
              <a:off x="5713232" y="2485489"/>
              <a:ext cx="2165350" cy="2024062"/>
            </a:xfrm>
            <a:custGeom>
              <a:avLst/>
              <a:gdLst>
                <a:gd name="T0" fmla="*/ 1512 w 1013"/>
                <a:gd name="T1" fmla="*/ 1460 h 995"/>
                <a:gd name="T2" fmla="*/ 929 w 1013"/>
                <a:gd name="T3" fmla="*/ 377 h 995"/>
                <a:gd name="T4" fmla="*/ 362 w 1013"/>
                <a:gd name="T5" fmla="*/ 770 h 995"/>
                <a:gd name="T6" fmla="*/ 1512 w 1013"/>
                <a:gd name="T7" fmla="*/ 1460 h 99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13" h="995">
                  <a:moveTo>
                    <a:pt x="981" y="995"/>
                  </a:moveTo>
                  <a:cubicBezTo>
                    <a:pt x="981" y="995"/>
                    <a:pt x="1013" y="515"/>
                    <a:pt x="603" y="257"/>
                  </a:cubicBezTo>
                  <a:cubicBezTo>
                    <a:pt x="193" y="0"/>
                    <a:pt x="0" y="371"/>
                    <a:pt x="235" y="525"/>
                  </a:cubicBezTo>
                  <a:cubicBezTo>
                    <a:pt x="470" y="680"/>
                    <a:pt x="717" y="536"/>
                    <a:pt x="981" y="995"/>
                  </a:cubicBezTo>
                </a:path>
              </a:pathLst>
            </a:custGeom>
            <a:solidFill>
              <a:schemeClr val="accent1"/>
            </a:solidFill>
            <a:ln>
              <a:noFill/>
            </a:ln>
            <a:effectLst/>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ea"/>
                <a:sym typeface="Arial" panose="020B0604020202020204" pitchFamily="34" charset="0"/>
              </a:endParaRPr>
            </a:p>
          </p:txBody>
        </p:sp>
        <p:sp>
          <p:nvSpPr>
            <p:cNvPr id="66" name="图标"/>
            <p:cNvSpPr>
              <a:spLocks noEditPoints="1"/>
            </p:cNvSpPr>
            <p:nvPr/>
          </p:nvSpPr>
          <p:spPr bwMode="auto">
            <a:xfrm>
              <a:off x="6827512" y="2893273"/>
              <a:ext cx="480515" cy="389947"/>
            </a:xfrm>
            <a:custGeom>
              <a:avLst/>
              <a:gdLst>
                <a:gd name="T0" fmla="*/ 366893 w 1038"/>
                <a:gd name="T1" fmla="*/ 64876 h 842"/>
                <a:gd name="T2" fmla="*/ 236027 w 1038"/>
                <a:gd name="T3" fmla="*/ 64876 h 842"/>
                <a:gd name="T4" fmla="*/ 158325 w 1038"/>
                <a:gd name="T5" fmla="*/ 130337 h 842"/>
                <a:gd name="T6" fmla="*/ 158325 w 1038"/>
                <a:gd name="T7" fmla="*/ 0 h 842"/>
                <a:gd name="T8" fmla="*/ 158325 w 1038"/>
                <a:gd name="T9" fmla="*/ 130337 h 842"/>
                <a:gd name="T10" fmla="*/ 512365 w 1038"/>
                <a:gd name="T11" fmla="*/ 64876 h 842"/>
                <a:gd name="T12" fmla="*/ 381499 w 1038"/>
                <a:gd name="T13" fmla="*/ 64876 h 842"/>
                <a:gd name="T14" fmla="*/ 321323 w 1038"/>
                <a:gd name="T15" fmla="*/ 144364 h 842"/>
                <a:gd name="T16" fmla="*/ 238364 w 1038"/>
                <a:gd name="T17" fmla="*/ 192876 h 842"/>
                <a:gd name="T18" fmla="*/ 238364 w 1038"/>
                <a:gd name="T19" fmla="*/ 337240 h 842"/>
                <a:gd name="T20" fmla="*/ 262901 w 1038"/>
                <a:gd name="T21" fmla="*/ 492125 h 842"/>
                <a:gd name="T22" fmla="*/ 288023 w 1038"/>
                <a:gd name="T23" fmla="*/ 337240 h 842"/>
                <a:gd name="T24" fmla="*/ 314897 w 1038"/>
                <a:gd name="T25" fmla="*/ 466993 h 842"/>
                <a:gd name="T26" fmla="*/ 364556 w 1038"/>
                <a:gd name="T27" fmla="*/ 466993 h 842"/>
                <a:gd name="T28" fmla="*/ 364556 w 1038"/>
                <a:gd name="T29" fmla="*/ 313861 h 842"/>
                <a:gd name="T30" fmla="*/ 321323 w 1038"/>
                <a:gd name="T31" fmla="*/ 144364 h 842"/>
                <a:gd name="T32" fmla="*/ 139045 w 1038"/>
                <a:gd name="T33" fmla="*/ 144364 h 842"/>
                <a:gd name="T34" fmla="*/ 112755 w 1038"/>
                <a:gd name="T35" fmla="*/ 151963 h 842"/>
                <a:gd name="T36" fmla="*/ 8763 w 1038"/>
                <a:gd name="T37" fmla="*/ 287560 h 842"/>
                <a:gd name="T38" fmla="*/ 95813 w 1038"/>
                <a:gd name="T39" fmla="*/ 231451 h 842"/>
                <a:gd name="T40" fmla="*/ 95813 w 1038"/>
                <a:gd name="T41" fmla="*/ 337240 h 842"/>
                <a:gd name="T42" fmla="*/ 120934 w 1038"/>
                <a:gd name="T43" fmla="*/ 492125 h 842"/>
                <a:gd name="T44" fmla="*/ 146056 w 1038"/>
                <a:gd name="T45" fmla="*/ 337240 h 842"/>
                <a:gd name="T46" fmla="*/ 172346 w 1038"/>
                <a:gd name="T47" fmla="*/ 466993 h 842"/>
                <a:gd name="T48" fmla="*/ 222590 w 1038"/>
                <a:gd name="T49" fmla="*/ 466993 h 842"/>
                <a:gd name="T50" fmla="*/ 222590 w 1038"/>
                <a:gd name="T51" fmla="*/ 313861 h 842"/>
                <a:gd name="T52" fmla="*/ 179357 w 1038"/>
                <a:gd name="T53" fmla="*/ 144364 h 842"/>
                <a:gd name="T54" fmla="*/ 499512 w 1038"/>
                <a:gd name="T55" fmla="*/ 160145 h 842"/>
                <a:gd name="T56" fmla="*/ 427068 w 1038"/>
                <a:gd name="T57" fmla="*/ 144364 h 842"/>
                <a:gd name="T58" fmla="*/ 383835 w 1038"/>
                <a:gd name="T59" fmla="*/ 313861 h 842"/>
                <a:gd name="T60" fmla="*/ 383835 w 1038"/>
                <a:gd name="T61" fmla="*/ 466993 h 842"/>
                <a:gd name="T62" fmla="*/ 434079 w 1038"/>
                <a:gd name="T63" fmla="*/ 466993 h 842"/>
                <a:gd name="T64" fmla="*/ 460369 w 1038"/>
                <a:gd name="T65" fmla="*/ 337240 h 842"/>
                <a:gd name="T66" fmla="*/ 485491 w 1038"/>
                <a:gd name="T67" fmla="*/ 492125 h 842"/>
                <a:gd name="T68" fmla="*/ 510612 w 1038"/>
                <a:gd name="T69" fmla="*/ 337240 h 842"/>
                <a:gd name="T70" fmla="*/ 510612 w 1038"/>
                <a:gd name="T71" fmla="*/ 233789 h 842"/>
                <a:gd name="T72" fmla="*/ 597662 w 1038"/>
                <a:gd name="T73" fmla="*/ 290482 h 8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38" h="842">
                  <a:moveTo>
                    <a:pt x="516" y="223"/>
                  </a:moveTo>
                  <a:cubicBezTo>
                    <a:pt x="578" y="223"/>
                    <a:pt x="628" y="173"/>
                    <a:pt x="628" y="111"/>
                  </a:cubicBezTo>
                  <a:cubicBezTo>
                    <a:pt x="628" y="50"/>
                    <a:pt x="578" y="0"/>
                    <a:pt x="516" y="0"/>
                  </a:cubicBezTo>
                  <a:cubicBezTo>
                    <a:pt x="454" y="0"/>
                    <a:pt x="404" y="50"/>
                    <a:pt x="404" y="111"/>
                  </a:cubicBezTo>
                  <a:cubicBezTo>
                    <a:pt x="404" y="173"/>
                    <a:pt x="454" y="223"/>
                    <a:pt x="516" y="223"/>
                  </a:cubicBezTo>
                  <a:close/>
                  <a:moveTo>
                    <a:pt x="271" y="223"/>
                  </a:moveTo>
                  <a:cubicBezTo>
                    <a:pt x="332" y="223"/>
                    <a:pt x="382" y="173"/>
                    <a:pt x="382" y="111"/>
                  </a:cubicBezTo>
                  <a:cubicBezTo>
                    <a:pt x="382" y="50"/>
                    <a:pt x="332" y="0"/>
                    <a:pt x="271" y="0"/>
                  </a:cubicBezTo>
                  <a:cubicBezTo>
                    <a:pt x="209" y="0"/>
                    <a:pt x="159" y="50"/>
                    <a:pt x="159" y="111"/>
                  </a:cubicBezTo>
                  <a:cubicBezTo>
                    <a:pt x="159" y="173"/>
                    <a:pt x="209" y="223"/>
                    <a:pt x="271" y="223"/>
                  </a:cubicBezTo>
                  <a:close/>
                  <a:moveTo>
                    <a:pt x="765" y="223"/>
                  </a:moveTo>
                  <a:cubicBezTo>
                    <a:pt x="827" y="223"/>
                    <a:pt x="877" y="173"/>
                    <a:pt x="877" y="111"/>
                  </a:cubicBezTo>
                  <a:cubicBezTo>
                    <a:pt x="877" y="50"/>
                    <a:pt x="827" y="0"/>
                    <a:pt x="765" y="0"/>
                  </a:cubicBezTo>
                  <a:cubicBezTo>
                    <a:pt x="703" y="0"/>
                    <a:pt x="653" y="50"/>
                    <a:pt x="653" y="111"/>
                  </a:cubicBezTo>
                  <a:cubicBezTo>
                    <a:pt x="653" y="173"/>
                    <a:pt x="703" y="223"/>
                    <a:pt x="765" y="223"/>
                  </a:cubicBezTo>
                  <a:close/>
                  <a:moveTo>
                    <a:pt x="550" y="247"/>
                  </a:moveTo>
                  <a:lnTo>
                    <a:pt x="481" y="247"/>
                  </a:lnTo>
                  <a:cubicBezTo>
                    <a:pt x="440" y="247"/>
                    <a:pt x="408" y="284"/>
                    <a:pt x="408" y="330"/>
                  </a:cubicBezTo>
                  <a:lnTo>
                    <a:pt x="408" y="537"/>
                  </a:lnTo>
                  <a:lnTo>
                    <a:pt x="408" y="577"/>
                  </a:lnTo>
                  <a:lnTo>
                    <a:pt x="408" y="799"/>
                  </a:lnTo>
                  <a:cubicBezTo>
                    <a:pt x="408" y="823"/>
                    <a:pt x="427" y="842"/>
                    <a:pt x="450" y="842"/>
                  </a:cubicBezTo>
                  <a:cubicBezTo>
                    <a:pt x="474" y="842"/>
                    <a:pt x="493" y="823"/>
                    <a:pt x="493" y="799"/>
                  </a:cubicBezTo>
                  <a:lnTo>
                    <a:pt x="493" y="577"/>
                  </a:lnTo>
                  <a:lnTo>
                    <a:pt x="539" y="577"/>
                  </a:lnTo>
                  <a:lnTo>
                    <a:pt x="539" y="799"/>
                  </a:lnTo>
                  <a:cubicBezTo>
                    <a:pt x="539" y="823"/>
                    <a:pt x="558" y="842"/>
                    <a:pt x="581" y="842"/>
                  </a:cubicBezTo>
                  <a:cubicBezTo>
                    <a:pt x="605" y="842"/>
                    <a:pt x="624" y="823"/>
                    <a:pt x="624" y="799"/>
                  </a:cubicBezTo>
                  <a:lnTo>
                    <a:pt x="624" y="577"/>
                  </a:lnTo>
                  <a:lnTo>
                    <a:pt x="624" y="537"/>
                  </a:lnTo>
                  <a:lnTo>
                    <a:pt x="624" y="330"/>
                  </a:lnTo>
                  <a:cubicBezTo>
                    <a:pt x="624" y="284"/>
                    <a:pt x="591" y="247"/>
                    <a:pt x="550" y="247"/>
                  </a:cubicBezTo>
                  <a:close/>
                  <a:moveTo>
                    <a:pt x="307" y="247"/>
                  </a:moveTo>
                  <a:lnTo>
                    <a:pt x="238" y="247"/>
                  </a:lnTo>
                  <a:cubicBezTo>
                    <a:pt x="232" y="247"/>
                    <a:pt x="227" y="247"/>
                    <a:pt x="221" y="249"/>
                  </a:cubicBezTo>
                  <a:cubicBezTo>
                    <a:pt x="211" y="248"/>
                    <a:pt x="201" y="252"/>
                    <a:pt x="193" y="260"/>
                  </a:cubicBezTo>
                  <a:lnTo>
                    <a:pt x="15" y="439"/>
                  </a:lnTo>
                  <a:cubicBezTo>
                    <a:pt x="0" y="454"/>
                    <a:pt x="0" y="478"/>
                    <a:pt x="15" y="492"/>
                  </a:cubicBezTo>
                  <a:cubicBezTo>
                    <a:pt x="29" y="507"/>
                    <a:pt x="53" y="507"/>
                    <a:pt x="68" y="492"/>
                  </a:cubicBezTo>
                  <a:lnTo>
                    <a:pt x="164" y="396"/>
                  </a:lnTo>
                  <a:lnTo>
                    <a:pt x="164" y="537"/>
                  </a:lnTo>
                  <a:lnTo>
                    <a:pt x="164" y="577"/>
                  </a:lnTo>
                  <a:lnTo>
                    <a:pt x="164" y="799"/>
                  </a:lnTo>
                  <a:cubicBezTo>
                    <a:pt x="164" y="823"/>
                    <a:pt x="183" y="842"/>
                    <a:pt x="207" y="842"/>
                  </a:cubicBezTo>
                  <a:cubicBezTo>
                    <a:pt x="231" y="842"/>
                    <a:pt x="250" y="823"/>
                    <a:pt x="250" y="799"/>
                  </a:cubicBezTo>
                  <a:lnTo>
                    <a:pt x="250" y="577"/>
                  </a:lnTo>
                  <a:lnTo>
                    <a:pt x="295" y="577"/>
                  </a:lnTo>
                  <a:lnTo>
                    <a:pt x="295" y="799"/>
                  </a:lnTo>
                  <a:cubicBezTo>
                    <a:pt x="295" y="823"/>
                    <a:pt x="314" y="842"/>
                    <a:pt x="338" y="842"/>
                  </a:cubicBezTo>
                  <a:cubicBezTo>
                    <a:pt x="362" y="842"/>
                    <a:pt x="381" y="823"/>
                    <a:pt x="381" y="799"/>
                  </a:cubicBezTo>
                  <a:lnTo>
                    <a:pt x="381" y="577"/>
                  </a:lnTo>
                  <a:lnTo>
                    <a:pt x="381" y="537"/>
                  </a:lnTo>
                  <a:lnTo>
                    <a:pt x="381" y="330"/>
                  </a:lnTo>
                  <a:cubicBezTo>
                    <a:pt x="381" y="284"/>
                    <a:pt x="348" y="247"/>
                    <a:pt x="307" y="247"/>
                  </a:cubicBezTo>
                  <a:close/>
                  <a:moveTo>
                    <a:pt x="1023" y="443"/>
                  </a:moveTo>
                  <a:lnTo>
                    <a:pt x="855" y="274"/>
                  </a:lnTo>
                  <a:cubicBezTo>
                    <a:pt x="841" y="257"/>
                    <a:pt x="822" y="247"/>
                    <a:pt x="800" y="247"/>
                  </a:cubicBezTo>
                  <a:lnTo>
                    <a:pt x="731" y="247"/>
                  </a:lnTo>
                  <a:cubicBezTo>
                    <a:pt x="690" y="247"/>
                    <a:pt x="657" y="284"/>
                    <a:pt x="657" y="330"/>
                  </a:cubicBezTo>
                  <a:lnTo>
                    <a:pt x="657" y="537"/>
                  </a:lnTo>
                  <a:lnTo>
                    <a:pt x="657" y="577"/>
                  </a:lnTo>
                  <a:lnTo>
                    <a:pt x="657" y="799"/>
                  </a:lnTo>
                  <a:cubicBezTo>
                    <a:pt x="657" y="823"/>
                    <a:pt x="676" y="842"/>
                    <a:pt x="700" y="842"/>
                  </a:cubicBezTo>
                  <a:cubicBezTo>
                    <a:pt x="723" y="842"/>
                    <a:pt x="743" y="823"/>
                    <a:pt x="743" y="799"/>
                  </a:cubicBezTo>
                  <a:lnTo>
                    <a:pt x="743" y="577"/>
                  </a:lnTo>
                  <a:lnTo>
                    <a:pt x="788" y="577"/>
                  </a:lnTo>
                  <a:lnTo>
                    <a:pt x="788" y="799"/>
                  </a:lnTo>
                  <a:cubicBezTo>
                    <a:pt x="788" y="823"/>
                    <a:pt x="807" y="842"/>
                    <a:pt x="831" y="842"/>
                  </a:cubicBezTo>
                  <a:cubicBezTo>
                    <a:pt x="855" y="842"/>
                    <a:pt x="874" y="823"/>
                    <a:pt x="874" y="799"/>
                  </a:cubicBezTo>
                  <a:lnTo>
                    <a:pt x="874" y="577"/>
                  </a:lnTo>
                  <a:lnTo>
                    <a:pt x="874" y="537"/>
                  </a:lnTo>
                  <a:lnTo>
                    <a:pt x="874" y="400"/>
                  </a:lnTo>
                  <a:lnTo>
                    <a:pt x="970" y="497"/>
                  </a:lnTo>
                  <a:cubicBezTo>
                    <a:pt x="985" y="511"/>
                    <a:pt x="1008" y="511"/>
                    <a:pt x="1023" y="497"/>
                  </a:cubicBezTo>
                  <a:cubicBezTo>
                    <a:pt x="1038" y="482"/>
                    <a:pt x="1038" y="458"/>
                    <a:pt x="1023" y="443"/>
                  </a:cubicBezTo>
                  <a:close/>
                </a:path>
              </a:pathLst>
            </a:custGeom>
            <a:solidFill>
              <a:sysClr val="window" lastClr="FFFFFF"/>
            </a:solidFill>
            <a:ln>
              <a:noFill/>
            </a:ln>
          </p:spPr>
          <p:txBody>
            <a:bodyPr/>
            <a:lstStyle/>
            <a:p>
              <a:pPr marL="0" marR="0" lvl="0" indent="0" defTabSz="91440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mn-ea"/>
              </a:endParaRPr>
            </a:p>
          </p:txBody>
        </p:sp>
      </p:grpSp>
      <p:grpSp>
        <p:nvGrpSpPr>
          <p:cNvPr id="8" name="组合 4"/>
          <p:cNvGrpSpPr/>
          <p:nvPr/>
        </p:nvGrpSpPr>
        <p:grpSpPr>
          <a:xfrm>
            <a:off x="6100805" y="3581708"/>
            <a:ext cx="2361955" cy="1187066"/>
            <a:chOff x="6100805" y="3581708"/>
            <a:chExt cx="2361955" cy="1187066"/>
          </a:xfrm>
        </p:grpSpPr>
        <p:sp>
          <p:nvSpPr>
            <p:cNvPr id="71" name="泪滴型"/>
            <p:cNvSpPr/>
            <p:nvPr/>
          </p:nvSpPr>
          <p:spPr bwMode="auto">
            <a:xfrm flipH="1">
              <a:off x="6100805" y="3581708"/>
              <a:ext cx="2361955" cy="1187066"/>
            </a:xfrm>
            <a:custGeom>
              <a:avLst/>
              <a:gdLst>
                <a:gd name="T0" fmla="*/ 1332 w 1012"/>
                <a:gd name="T1" fmla="*/ 670 h 525"/>
                <a:gd name="T2" fmla="*/ 588 w 1012"/>
                <a:gd name="T3" fmla="*/ 80 h 525"/>
                <a:gd name="T4" fmla="*/ 321 w 1012"/>
                <a:gd name="T5" fmla="*/ 523 h 525"/>
                <a:gd name="T6" fmla="*/ 620 w 1012"/>
                <a:gd name="T7" fmla="*/ 505 h 525"/>
                <a:gd name="T8" fmla="*/ 1332 w 1012"/>
                <a:gd name="T9" fmla="*/ 670 h 5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2" h="525">
                  <a:moveTo>
                    <a:pt x="1012" y="525"/>
                  </a:moveTo>
                  <a:cubicBezTo>
                    <a:pt x="1012" y="525"/>
                    <a:pt x="868" y="126"/>
                    <a:pt x="447" y="63"/>
                  </a:cubicBezTo>
                  <a:cubicBezTo>
                    <a:pt x="25" y="0"/>
                    <a:pt x="0" y="368"/>
                    <a:pt x="244" y="410"/>
                  </a:cubicBezTo>
                  <a:cubicBezTo>
                    <a:pt x="327" y="424"/>
                    <a:pt x="398" y="410"/>
                    <a:pt x="471" y="396"/>
                  </a:cubicBezTo>
                  <a:cubicBezTo>
                    <a:pt x="615" y="369"/>
                    <a:pt x="764" y="341"/>
                    <a:pt x="1012" y="525"/>
                  </a:cubicBezTo>
                </a:path>
              </a:pathLst>
            </a:custGeom>
            <a:solidFill>
              <a:schemeClr val="accent2">
                <a:lumMod val="60000"/>
                <a:lumOff val="40000"/>
              </a:schemeClr>
            </a:solidFill>
            <a:ln>
              <a:noFill/>
            </a:ln>
            <a:effectLst/>
          </p:spPr>
          <p:txBody>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mn-ea"/>
                <a:cs typeface="+mn-ea"/>
                <a:sym typeface="Arial" panose="020B0604020202020204" pitchFamily="34" charset="0"/>
              </a:endParaRPr>
            </a:p>
          </p:txBody>
        </p:sp>
        <p:sp>
          <p:nvSpPr>
            <p:cNvPr id="72" name="图标"/>
            <p:cNvSpPr>
              <a:spLocks noChangeAspect="1" noEditPoints="1"/>
            </p:cNvSpPr>
            <p:nvPr/>
          </p:nvSpPr>
          <p:spPr bwMode="auto">
            <a:xfrm>
              <a:off x="7528365" y="3907228"/>
              <a:ext cx="432000" cy="433346"/>
            </a:xfrm>
            <a:custGeom>
              <a:avLst/>
              <a:gdLst>
                <a:gd name="T0" fmla="*/ 504 w 1008"/>
                <a:gd name="T1" fmla="*/ 1009 h 1009"/>
                <a:gd name="T2" fmla="*/ 0 w 1008"/>
                <a:gd name="T3" fmla="*/ 504 h 1009"/>
                <a:gd name="T4" fmla="*/ 504 w 1008"/>
                <a:gd name="T5" fmla="*/ 0 h 1009"/>
                <a:gd name="T6" fmla="*/ 1008 w 1008"/>
                <a:gd name="T7" fmla="*/ 504 h 1009"/>
                <a:gd name="T8" fmla="*/ 504 w 1008"/>
                <a:gd name="T9" fmla="*/ 1009 h 1009"/>
                <a:gd name="T10" fmla="*/ 725 w 1008"/>
                <a:gd name="T11" fmla="*/ 769 h 1009"/>
                <a:gd name="T12" fmla="*/ 725 w 1008"/>
                <a:gd name="T13" fmla="*/ 769 h 1009"/>
                <a:gd name="T14" fmla="*/ 538 w 1008"/>
                <a:gd name="T15" fmla="*/ 586 h 1009"/>
                <a:gd name="T16" fmla="*/ 504 w 1008"/>
                <a:gd name="T17" fmla="*/ 592 h 1009"/>
                <a:gd name="T18" fmla="*/ 416 w 1008"/>
                <a:gd name="T19" fmla="*/ 504 h 1009"/>
                <a:gd name="T20" fmla="*/ 456 w 1008"/>
                <a:gd name="T21" fmla="*/ 431 h 1009"/>
                <a:gd name="T22" fmla="*/ 456 w 1008"/>
                <a:gd name="T23" fmla="*/ 179 h 1009"/>
                <a:gd name="T24" fmla="*/ 553 w 1008"/>
                <a:gd name="T25" fmla="*/ 179 h 1009"/>
                <a:gd name="T26" fmla="*/ 553 w 1008"/>
                <a:gd name="T27" fmla="*/ 431 h 1009"/>
                <a:gd name="T28" fmla="*/ 592 w 1008"/>
                <a:gd name="T29" fmla="*/ 504 h 1009"/>
                <a:gd name="T30" fmla="*/ 586 w 1008"/>
                <a:gd name="T31" fmla="*/ 536 h 1009"/>
                <a:gd name="T32" fmla="*/ 774 w 1008"/>
                <a:gd name="T33" fmla="*/ 719 h 1009"/>
                <a:gd name="T34" fmla="*/ 725 w 1008"/>
                <a:gd name="T35" fmla="*/ 769 h 1009"/>
                <a:gd name="T36" fmla="*/ 168 w 1008"/>
                <a:gd name="T37" fmla="*/ 471 h 1009"/>
                <a:gd name="T38" fmla="*/ 168 w 1008"/>
                <a:gd name="T39" fmla="*/ 471 h 1009"/>
                <a:gd name="T40" fmla="*/ 234 w 1008"/>
                <a:gd name="T41" fmla="*/ 471 h 1009"/>
                <a:gd name="T42" fmla="*/ 234 w 1008"/>
                <a:gd name="T43" fmla="*/ 538 h 1009"/>
                <a:gd name="T44" fmla="*/ 168 w 1008"/>
                <a:gd name="T45" fmla="*/ 538 h 1009"/>
                <a:gd name="T46" fmla="*/ 168 w 1008"/>
                <a:gd name="T47" fmla="*/ 471 h 1009"/>
                <a:gd name="T48" fmla="*/ 774 w 1008"/>
                <a:gd name="T49" fmla="*/ 471 h 1009"/>
                <a:gd name="T50" fmla="*/ 774 w 1008"/>
                <a:gd name="T51" fmla="*/ 471 h 1009"/>
                <a:gd name="T52" fmla="*/ 840 w 1008"/>
                <a:gd name="T53" fmla="*/ 471 h 1009"/>
                <a:gd name="T54" fmla="*/ 840 w 1008"/>
                <a:gd name="T55" fmla="*/ 538 h 1009"/>
                <a:gd name="T56" fmla="*/ 774 w 1008"/>
                <a:gd name="T57" fmla="*/ 538 h 1009"/>
                <a:gd name="T58" fmla="*/ 774 w 1008"/>
                <a:gd name="T59" fmla="*/ 471 h 1009"/>
                <a:gd name="T60" fmla="*/ 470 w 1008"/>
                <a:gd name="T61" fmla="*/ 840 h 1009"/>
                <a:gd name="T62" fmla="*/ 470 w 1008"/>
                <a:gd name="T63" fmla="*/ 840 h 1009"/>
                <a:gd name="T64" fmla="*/ 470 w 1008"/>
                <a:gd name="T65" fmla="*/ 775 h 1009"/>
                <a:gd name="T66" fmla="*/ 538 w 1008"/>
                <a:gd name="T67" fmla="*/ 775 h 1009"/>
                <a:gd name="T68" fmla="*/ 538 w 1008"/>
                <a:gd name="T69" fmla="*/ 840 h 1009"/>
                <a:gd name="T70" fmla="*/ 470 w 1008"/>
                <a:gd name="T71" fmla="*/ 840 h 1009"/>
                <a:gd name="T72" fmla="*/ 504 w 1008"/>
                <a:gd name="T73" fmla="*/ 912 h 1009"/>
                <a:gd name="T74" fmla="*/ 504 w 1008"/>
                <a:gd name="T75" fmla="*/ 912 h 1009"/>
                <a:gd name="T76" fmla="*/ 912 w 1008"/>
                <a:gd name="T77" fmla="*/ 504 h 1009"/>
                <a:gd name="T78" fmla="*/ 504 w 1008"/>
                <a:gd name="T79" fmla="*/ 97 h 1009"/>
                <a:gd name="T80" fmla="*/ 96 w 1008"/>
                <a:gd name="T81" fmla="*/ 504 h 1009"/>
                <a:gd name="T82" fmla="*/ 504 w 1008"/>
                <a:gd name="T83" fmla="*/ 912 h 10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07" h="1009">
                  <a:moveTo>
                    <a:pt x="504" y="1009"/>
                  </a:moveTo>
                  <a:cubicBezTo>
                    <a:pt x="226" y="1009"/>
                    <a:pt x="0" y="783"/>
                    <a:pt x="0" y="504"/>
                  </a:cubicBezTo>
                  <a:cubicBezTo>
                    <a:pt x="0" y="226"/>
                    <a:pt x="226" y="0"/>
                    <a:pt x="504" y="0"/>
                  </a:cubicBezTo>
                  <a:cubicBezTo>
                    <a:pt x="782" y="0"/>
                    <a:pt x="1008" y="226"/>
                    <a:pt x="1008" y="504"/>
                  </a:cubicBezTo>
                  <a:cubicBezTo>
                    <a:pt x="1008" y="783"/>
                    <a:pt x="782" y="1009"/>
                    <a:pt x="504" y="1009"/>
                  </a:cubicBezTo>
                  <a:close/>
                  <a:moveTo>
                    <a:pt x="725" y="769"/>
                  </a:moveTo>
                  <a:lnTo>
                    <a:pt x="725" y="769"/>
                  </a:lnTo>
                  <a:lnTo>
                    <a:pt x="538" y="586"/>
                  </a:lnTo>
                  <a:cubicBezTo>
                    <a:pt x="528" y="590"/>
                    <a:pt x="516" y="592"/>
                    <a:pt x="504" y="592"/>
                  </a:cubicBezTo>
                  <a:cubicBezTo>
                    <a:pt x="455" y="592"/>
                    <a:pt x="416" y="553"/>
                    <a:pt x="416" y="504"/>
                  </a:cubicBezTo>
                  <a:cubicBezTo>
                    <a:pt x="416" y="474"/>
                    <a:pt x="432" y="447"/>
                    <a:pt x="456" y="431"/>
                  </a:cubicBezTo>
                  <a:lnTo>
                    <a:pt x="456" y="179"/>
                  </a:lnTo>
                  <a:cubicBezTo>
                    <a:pt x="456" y="115"/>
                    <a:pt x="553" y="115"/>
                    <a:pt x="553" y="179"/>
                  </a:cubicBezTo>
                  <a:lnTo>
                    <a:pt x="553" y="431"/>
                  </a:lnTo>
                  <a:cubicBezTo>
                    <a:pt x="576" y="447"/>
                    <a:pt x="592" y="474"/>
                    <a:pt x="592" y="504"/>
                  </a:cubicBezTo>
                  <a:cubicBezTo>
                    <a:pt x="592" y="516"/>
                    <a:pt x="590" y="526"/>
                    <a:pt x="586" y="536"/>
                  </a:cubicBezTo>
                  <a:lnTo>
                    <a:pt x="774" y="719"/>
                  </a:lnTo>
                  <a:cubicBezTo>
                    <a:pt x="806" y="751"/>
                    <a:pt x="758" y="801"/>
                    <a:pt x="725" y="769"/>
                  </a:cubicBezTo>
                  <a:close/>
                  <a:moveTo>
                    <a:pt x="168" y="471"/>
                  </a:moveTo>
                  <a:lnTo>
                    <a:pt x="168" y="471"/>
                  </a:lnTo>
                  <a:lnTo>
                    <a:pt x="234" y="471"/>
                  </a:lnTo>
                  <a:cubicBezTo>
                    <a:pt x="278" y="471"/>
                    <a:pt x="278" y="538"/>
                    <a:pt x="234" y="538"/>
                  </a:cubicBezTo>
                  <a:lnTo>
                    <a:pt x="168" y="538"/>
                  </a:lnTo>
                  <a:cubicBezTo>
                    <a:pt x="123" y="538"/>
                    <a:pt x="123" y="471"/>
                    <a:pt x="168" y="471"/>
                  </a:cubicBezTo>
                  <a:close/>
                  <a:moveTo>
                    <a:pt x="774" y="471"/>
                  </a:moveTo>
                  <a:lnTo>
                    <a:pt x="774" y="471"/>
                  </a:lnTo>
                  <a:lnTo>
                    <a:pt x="840" y="471"/>
                  </a:lnTo>
                  <a:cubicBezTo>
                    <a:pt x="885" y="471"/>
                    <a:pt x="885" y="538"/>
                    <a:pt x="840" y="538"/>
                  </a:cubicBezTo>
                  <a:lnTo>
                    <a:pt x="774" y="538"/>
                  </a:lnTo>
                  <a:cubicBezTo>
                    <a:pt x="730" y="538"/>
                    <a:pt x="730" y="471"/>
                    <a:pt x="774" y="471"/>
                  </a:cubicBezTo>
                  <a:close/>
                  <a:moveTo>
                    <a:pt x="470" y="840"/>
                  </a:moveTo>
                  <a:lnTo>
                    <a:pt x="470" y="840"/>
                  </a:lnTo>
                  <a:lnTo>
                    <a:pt x="470" y="775"/>
                  </a:lnTo>
                  <a:cubicBezTo>
                    <a:pt x="470" y="730"/>
                    <a:pt x="538" y="730"/>
                    <a:pt x="538" y="775"/>
                  </a:cubicBezTo>
                  <a:lnTo>
                    <a:pt x="538" y="840"/>
                  </a:lnTo>
                  <a:cubicBezTo>
                    <a:pt x="538" y="885"/>
                    <a:pt x="470" y="885"/>
                    <a:pt x="470" y="840"/>
                  </a:cubicBezTo>
                  <a:close/>
                  <a:moveTo>
                    <a:pt x="504" y="912"/>
                  </a:moveTo>
                  <a:lnTo>
                    <a:pt x="504" y="912"/>
                  </a:lnTo>
                  <a:cubicBezTo>
                    <a:pt x="729" y="912"/>
                    <a:pt x="912" y="730"/>
                    <a:pt x="912" y="504"/>
                  </a:cubicBezTo>
                  <a:cubicBezTo>
                    <a:pt x="912" y="279"/>
                    <a:pt x="729" y="97"/>
                    <a:pt x="504" y="97"/>
                  </a:cubicBezTo>
                  <a:cubicBezTo>
                    <a:pt x="279" y="97"/>
                    <a:pt x="96" y="279"/>
                    <a:pt x="96" y="504"/>
                  </a:cubicBezTo>
                  <a:cubicBezTo>
                    <a:pt x="96" y="730"/>
                    <a:pt x="279" y="912"/>
                    <a:pt x="504" y="912"/>
                  </a:cubicBezTo>
                  <a:close/>
                </a:path>
              </a:pathLst>
            </a:custGeom>
            <a:solidFill>
              <a:schemeClr val="bg1"/>
            </a:solidFill>
            <a:ln>
              <a:noFill/>
            </a:ln>
          </p:spPr>
          <p:txBody>
            <a:bodyPr vert="horz" wrap="square" lIns="68571" tIns="34285" rIns="68571" bIns="34285" numCol="1" anchor="t" anchorCtr="0" compatLnSpc="1"/>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mn-ea"/>
              </a:endParaRPr>
            </a:p>
          </p:txBody>
        </p:sp>
      </p:grpSp>
      <p:sp>
        <p:nvSpPr>
          <p:cNvPr id="73" name="文本框"/>
          <p:cNvSpPr txBox="1">
            <a:spLocks noChangeArrowheads="1"/>
          </p:cNvSpPr>
          <p:nvPr/>
        </p:nvSpPr>
        <p:spPr bwMode="auto">
          <a:xfrm>
            <a:off x="1580515" y="1365743"/>
            <a:ext cx="2125345" cy="373663"/>
          </a:xfrm>
          <a:prstGeom prst="roundRect">
            <a:avLst/>
          </a:prstGeom>
          <a:solidFill>
            <a:srgbClr val="00394E"/>
          </a:solidFill>
          <a:ln>
            <a:noFill/>
          </a:ln>
        </p:spPr>
        <p:txBody>
          <a:bodyPr wrap="square" lIns="216000" rIns="216000" anchor="ctr">
            <a:spAutoFit/>
          </a:bodyPr>
          <a:lstStyle>
            <a:defPPr>
              <a:defRPr lang="zh-CN"/>
            </a:defPPr>
            <a:lvl1pPr algn="ctr" fontAlgn="base">
              <a:spcBef>
                <a:spcPct val="0"/>
              </a:spcBef>
              <a:spcAft>
                <a:spcPct val="0"/>
              </a:spcAft>
              <a:defRPr sz="1600" spc="200">
                <a:solidFill>
                  <a:schemeClr val="bg1"/>
                </a:solidFill>
                <a:latin typeface="+mn-ea"/>
              </a:defRPr>
            </a:lvl1pPr>
          </a:lstStyle>
          <a:p>
            <a:pPr lvl="0">
              <a:defRPr/>
            </a:pPr>
            <a:r>
              <a:rPr lang="zh-CN" altLang="en-US" b="1" kern="0" dirty="0" smtClean="0">
                <a:latin typeface="微软雅黑" panose="020B0503020204020204" pitchFamily="34" charset="-122"/>
                <a:ea typeface="微软雅黑" panose="020B0503020204020204" pitchFamily="34" charset="-122"/>
              </a:rPr>
              <a:t>购买五险</a:t>
            </a:r>
            <a:r>
              <a:rPr lang="zh-CN" altLang="en-US" b="1" kern="0" dirty="0">
                <a:latin typeface="微软雅黑" panose="020B0503020204020204" pitchFamily="34" charset="-122"/>
                <a:ea typeface="微软雅黑" panose="020B0503020204020204" pitchFamily="34" charset="-122"/>
              </a:rPr>
              <a:t>一</a:t>
            </a:r>
            <a:r>
              <a:rPr lang="zh-CN" altLang="en-US" b="1" kern="0" dirty="0" smtClean="0">
                <a:latin typeface="微软雅黑" panose="020B0503020204020204" pitchFamily="34" charset="-122"/>
                <a:ea typeface="微软雅黑" panose="020B0503020204020204" pitchFamily="34" charset="-122"/>
              </a:rPr>
              <a:t>金</a:t>
            </a:r>
            <a:endParaRPr kumimoji="0" lang="zh-CN" altLang="en-US" sz="1600" b="1" i="0" u="none" strike="noStrike" kern="0" cap="none" normalizeH="0" noProof="0" dirty="0">
              <a:ln>
                <a:noFill/>
              </a:ln>
              <a:effectLst/>
              <a:uLnTx/>
              <a:uFillTx/>
              <a:latin typeface="微软雅黑" panose="020B0503020204020204" pitchFamily="34" charset="-122"/>
              <a:ea typeface="微软雅黑" panose="020B0503020204020204" pitchFamily="34" charset="-122"/>
            </a:endParaRPr>
          </a:p>
        </p:txBody>
      </p:sp>
      <p:sp>
        <p:nvSpPr>
          <p:cNvPr id="75" name="文本框"/>
          <p:cNvSpPr txBox="1">
            <a:spLocks noChangeArrowheads="1"/>
          </p:cNvSpPr>
          <p:nvPr/>
        </p:nvSpPr>
        <p:spPr bwMode="auto">
          <a:xfrm>
            <a:off x="1248226" y="5359831"/>
            <a:ext cx="2538022" cy="374571"/>
          </a:xfrm>
          <a:prstGeom prst="roundRect">
            <a:avLst/>
          </a:prstGeom>
          <a:solidFill>
            <a:srgbClr val="00394E"/>
          </a:solidFill>
          <a:ln>
            <a:noFill/>
          </a:ln>
        </p:spPr>
        <p:txBody>
          <a:bodyPr wrap="none" lIns="216000" rIns="216000" anchor="ctr">
            <a:spAutoFit/>
          </a:bodyPr>
          <a:lstStyle>
            <a:defPPr>
              <a:defRPr lang="zh-CN"/>
            </a:defPPr>
            <a:lvl1pPr algn="ctr" fontAlgn="base">
              <a:spcBef>
                <a:spcPct val="0"/>
              </a:spcBef>
              <a:spcAft>
                <a:spcPct val="0"/>
              </a:spcAft>
              <a:defRPr sz="1600" spc="200">
                <a:solidFill>
                  <a:schemeClr val="bg1"/>
                </a:solidFill>
                <a:latin typeface="+mn-ea"/>
              </a:defRPr>
            </a:lvl1pPr>
          </a:lstStyle>
          <a:p>
            <a:pPr lvl="0">
              <a:defRPr/>
            </a:pPr>
            <a:r>
              <a:rPr kumimoji="0" lang="zh-CN" altLang="en-US" sz="1600" b="1" i="0" u="none" strike="noStrike" kern="0" cap="none" normalizeH="0" noProof="0" dirty="0" smtClean="0">
                <a:ln>
                  <a:noFill/>
                </a:ln>
                <a:effectLst/>
                <a:uLnTx/>
                <a:uFillTx/>
                <a:latin typeface="微软雅黑" panose="020B0503020204020204" pitchFamily="34" charset="-122"/>
                <a:ea typeface="微软雅黑" panose="020B0503020204020204" pitchFamily="34" charset="-122"/>
              </a:rPr>
              <a:t>员工食堂、餐费补贴</a:t>
            </a:r>
            <a:endParaRPr kumimoji="0" lang="zh-CN" altLang="en-US" sz="1600" b="1" i="0" u="none" strike="noStrike" kern="0" cap="none" normalizeH="0" noProof="0" dirty="0">
              <a:ln>
                <a:noFill/>
              </a:ln>
              <a:effectLst/>
              <a:uLnTx/>
              <a:uFillTx/>
              <a:latin typeface="微软雅黑" panose="020B0503020204020204" pitchFamily="34" charset="-122"/>
              <a:ea typeface="微软雅黑" panose="020B0503020204020204" pitchFamily="34" charset="-122"/>
            </a:endParaRPr>
          </a:p>
        </p:txBody>
      </p:sp>
      <p:sp>
        <p:nvSpPr>
          <p:cNvPr id="76" name="文本框"/>
          <p:cNvSpPr txBox="1">
            <a:spLocks noChangeArrowheads="1"/>
          </p:cNvSpPr>
          <p:nvPr/>
        </p:nvSpPr>
        <p:spPr bwMode="auto">
          <a:xfrm>
            <a:off x="8360175" y="4150067"/>
            <a:ext cx="2771086" cy="374571"/>
          </a:xfrm>
          <a:prstGeom prst="roundRect">
            <a:avLst/>
          </a:prstGeom>
          <a:solidFill>
            <a:srgbClr val="00394E"/>
          </a:solidFill>
          <a:ln>
            <a:noFill/>
          </a:ln>
        </p:spPr>
        <p:txBody>
          <a:bodyPr wrap="none" lIns="216000" rIns="216000" anchor="ctr">
            <a:spAutoFit/>
          </a:bodyPr>
          <a:lstStyle>
            <a:defPPr>
              <a:defRPr lang="zh-CN"/>
            </a:defPPr>
            <a:lvl1pPr algn="ctr" fontAlgn="base">
              <a:spcBef>
                <a:spcPct val="0"/>
              </a:spcBef>
              <a:spcAft>
                <a:spcPct val="0"/>
              </a:spcAft>
              <a:defRPr sz="1600" spc="200">
                <a:solidFill>
                  <a:schemeClr val="bg1"/>
                </a:solidFill>
                <a:latin typeface="+mn-ea"/>
              </a:defRPr>
            </a:lvl1pPr>
          </a:lstStyle>
          <a:p>
            <a:pPr lvl="0">
              <a:defRPr/>
            </a:pPr>
            <a:r>
              <a:rPr kumimoji="0" lang="zh-CN" altLang="en-US" sz="1600" b="1" i="0" u="none" strike="noStrike" kern="0" cap="none" normalizeH="0" noProof="0" dirty="0" smtClean="0">
                <a:ln>
                  <a:noFill/>
                </a:ln>
                <a:effectLst/>
                <a:uLnTx/>
                <a:uFillTx/>
                <a:latin typeface="微软雅黑" panose="020B0503020204020204" pitchFamily="34" charset="-122"/>
                <a:ea typeface="微软雅黑" panose="020B0503020204020204" pitchFamily="34" charset="-122"/>
              </a:rPr>
              <a:t>每周最少保证休息一天</a:t>
            </a:r>
            <a:endParaRPr kumimoji="0" lang="zh-CN" altLang="en-US" sz="1600" b="1" i="0" u="none" strike="noStrike" kern="0" cap="none" normalizeH="0" noProof="0" dirty="0">
              <a:ln>
                <a:noFill/>
              </a:ln>
              <a:effectLst/>
              <a:uLnTx/>
              <a:uFillTx/>
              <a:latin typeface="微软雅黑" panose="020B0503020204020204" pitchFamily="34" charset="-122"/>
              <a:ea typeface="微软雅黑" panose="020B0503020204020204" pitchFamily="34" charset="-122"/>
            </a:endParaRPr>
          </a:p>
        </p:txBody>
      </p:sp>
      <p:sp>
        <p:nvSpPr>
          <p:cNvPr id="80" name="文本"/>
          <p:cNvSpPr/>
          <p:nvPr/>
        </p:nvSpPr>
        <p:spPr>
          <a:xfrm>
            <a:off x="7960365" y="4815735"/>
            <a:ext cx="3881069" cy="307777"/>
          </a:xfrm>
          <a:prstGeom prst="rect">
            <a:avLst/>
          </a:prstGeom>
          <a:noFill/>
        </p:spPr>
        <p:txBody>
          <a:bodyPr wrap="square" rtlCol="0">
            <a:spAutoFit/>
          </a:bodyPr>
          <a:lstStyle/>
          <a:p>
            <a:r>
              <a:rPr lang="zh-CN" altLang="en-US" sz="1400" spc="150" dirty="0" smtClean="0">
                <a:solidFill>
                  <a:schemeClr val="tx1">
                    <a:lumMod val="95000"/>
                    <a:lumOff val="5000"/>
                  </a:schemeClr>
                </a:solidFill>
                <a:latin typeface="微软雅黑" panose="020B0503020204020204" pitchFamily="34" charset="-122"/>
                <a:ea typeface="微软雅黑" panose="020B0503020204020204" pitchFamily="34" charset="-122"/>
              </a:rPr>
              <a:t>上班时间 早上</a:t>
            </a:r>
            <a:r>
              <a:rPr lang="en-US" altLang="zh-CN" sz="1400" spc="150" dirty="0" smtClean="0">
                <a:solidFill>
                  <a:schemeClr val="tx1">
                    <a:lumMod val="95000"/>
                    <a:lumOff val="5000"/>
                  </a:schemeClr>
                </a:solidFill>
                <a:latin typeface="微软雅黑" panose="020B0503020204020204" pitchFamily="34" charset="-122"/>
                <a:ea typeface="微软雅黑" panose="020B0503020204020204" pitchFamily="34" charset="-122"/>
              </a:rPr>
              <a:t>8:00~17:30 </a:t>
            </a:r>
            <a:r>
              <a:rPr lang="zh-CN" altLang="en-US" sz="1400" spc="150" dirty="0" smtClean="0">
                <a:solidFill>
                  <a:schemeClr val="tx1">
                    <a:lumMod val="95000"/>
                    <a:lumOff val="5000"/>
                  </a:schemeClr>
                </a:solidFill>
                <a:latin typeface="微软雅黑" panose="020B0503020204020204" pitchFamily="34" charset="-122"/>
                <a:ea typeface="微软雅黑" panose="020B0503020204020204" pitchFamily="34" charset="-122"/>
              </a:rPr>
              <a:t>中午休</a:t>
            </a:r>
            <a:r>
              <a:rPr lang="en-US" altLang="zh-CN" sz="1400" spc="150" dirty="0" smtClean="0">
                <a:solidFill>
                  <a:schemeClr val="tx1">
                    <a:lumMod val="95000"/>
                    <a:lumOff val="5000"/>
                  </a:schemeClr>
                </a:solidFill>
                <a:latin typeface="微软雅黑" panose="020B0503020204020204" pitchFamily="34" charset="-122"/>
                <a:ea typeface="微软雅黑" panose="020B0503020204020204" pitchFamily="34" charset="-122"/>
              </a:rPr>
              <a:t>1.5H                          </a:t>
            </a:r>
            <a:endParaRPr lang="zh-CN" altLang="en-US" sz="1400" spc="150" dirty="0">
              <a:solidFill>
                <a:schemeClr val="tx1">
                  <a:lumMod val="95000"/>
                  <a:lumOff val="5000"/>
                </a:schemeClr>
              </a:solidFill>
              <a:latin typeface="微软雅黑" panose="020B0503020204020204" pitchFamily="34" charset="-122"/>
              <a:ea typeface="微软雅黑" panose="020B0503020204020204" pitchFamily="34" charset="-122"/>
            </a:endParaRPr>
          </a:p>
        </p:txBody>
      </p:sp>
      <p:sp>
        <p:nvSpPr>
          <p:cNvPr id="35" name="文本框"/>
          <p:cNvSpPr txBox="1">
            <a:spLocks noChangeArrowheads="1"/>
          </p:cNvSpPr>
          <p:nvPr/>
        </p:nvSpPr>
        <p:spPr bwMode="auto">
          <a:xfrm>
            <a:off x="1564506" y="3217258"/>
            <a:ext cx="1856441" cy="374571"/>
          </a:xfrm>
          <a:prstGeom prst="roundRect">
            <a:avLst/>
          </a:prstGeom>
          <a:solidFill>
            <a:srgbClr val="00394E"/>
          </a:solidFill>
          <a:ln>
            <a:noFill/>
          </a:ln>
        </p:spPr>
        <p:txBody>
          <a:bodyPr wrap="none" lIns="216000" rIns="216000" anchor="ctr">
            <a:spAutoFit/>
          </a:bodyPr>
          <a:lstStyle>
            <a:defPPr>
              <a:defRPr lang="zh-CN"/>
            </a:defPPr>
            <a:lvl1pPr algn="ctr" fontAlgn="base">
              <a:spcBef>
                <a:spcPct val="0"/>
              </a:spcBef>
              <a:spcAft>
                <a:spcPct val="0"/>
              </a:spcAft>
              <a:defRPr sz="1600" spc="200">
                <a:solidFill>
                  <a:schemeClr val="bg1"/>
                </a:solidFill>
                <a:latin typeface="+mn-ea"/>
              </a:defRPr>
            </a:lvl1pPr>
          </a:lstStyle>
          <a:p>
            <a:pPr lvl="0">
              <a:defRPr/>
            </a:pPr>
            <a:r>
              <a:rPr kumimoji="0" lang="zh-CN" altLang="en-US" sz="1600" b="1" i="0" u="none" strike="noStrike" kern="0" cap="none" normalizeH="0" noProof="0" dirty="0" smtClean="0">
                <a:ln>
                  <a:noFill/>
                </a:ln>
                <a:effectLst/>
                <a:uLnTx/>
                <a:uFillTx/>
                <a:latin typeface="微软雅黑" panose="020B0503020204020204" pitchFamily="34" charset="-122"/>
                <a:ea typeface="微软雅黑" panose="020B0503020204020204" pitchFamily="34" charset="-122"/>
              </a:rPr>
              <a:t>职工免费体检</a:t>
            </a:r>
            <a:endParaRPr kumimoji="0" lang="zh-CN" altLang="en-US" sz="1600" b="1" i="0" u="none" strike="noStrike" kern="0" cap="none" normalizeH="0" noProof="0" dirty="0">
              <a:ln>
                <a:noFill/>
              </a:ln>
              <a:effectLst/>
              <a:uLnTx/>
              <a:uFillTx/>
              <a:latin typeface="微软雅黑" panose="020B0503020204020204" pitchFamily="34" charset="-122"/>
              <a:ea typeface="微软雅黑" panose="020B0503020204020204" pitchFamily="34" charset="-122"/>
            </a:endParaRPr>
          </a:p>
        </p:txBody>
      </p:sp>
      <p:sp>
        <p:nvSpPr>
          <p:cNvPr id="36" name="文本框"/>
          <p:cNvSpPr txBox="1">
            <a:spLocks noChangeArrowheads="1"/>
          </p:cNvSpPr>
          <p:nvPr/>
        </p:nvSpPr>
        <p:spPr bwMode="auto">
          <a:xfrm>
            <a:off x="565651" y="4360482"/>
            <a:ext cx="3703345" cy="374571"/>
          </a:xfrm>
          <a:prstGeom prst="roundRect">
            <a:avLst/>
          </a:prstGeom>
          <a:solidFill>
            <a:srgbClr val="00394E"/>
          </a:solidFill>
          <a:ln>
            <a:noFill/>
          </a:ln>
        </p:spPr>
        <p:txBody>
          <a:bodyPr wrap="none" lIns="216000" rIns="216000" anchor="ctr">
            <a:spAutoFit/>
          </a:bodyPr>
          <a:lstStyle>
            <a:defPPr>
              <a:defRPr lang="zh-CN"/>
            </a:defPPr>
            <a:lvl1pPr algn="ctr" fontAlgn="base">
              <a:spcBef>
                <a:spcPct val="0"/>
              </a:spcBef>
              <a:spcAft>
                <a:spcPct val="0"/>
              </a:spcAft>
              <a:defRPr sz="1600" spc="200">
                <a:solidFill>
                  <a:schemeClr val="bg1"/>
                </a:solidFill>
                <a:latin typeface="+mn-ea"/>
              </a:defRPr>
            </a:lvl1pPr>
          </a:lstStyle>
          <a:p>
            <a:pPr lvl="0">
              <a:defRPr/>
            </a:pPr>
            <a:r>
              <a:rPr kumimoji="0" lang="zh-CN" altLang="en-US" sz="1600" b="1" i="0" u="none" strike="noStrike" kern="0" cap="none" normalizeH="0" noProof="0" dirty="0" smtClean="0">
                <a:ln>
                  <a:noFill/>
                </a:ln>
                <a:effectLst/>
                <a:uLnTx/>
                <a:uFillTx/>
                <a:latin typeface="微软雅黑" panose="020B0503020204020204" pitchFamily="34" charset="-122"/>
                <a:ea typeface="微软雅黑" panose="020B0503020204020204" pitchFamily="34" charset="-122"/>
              </a:rPr>
              <a:t>年度旅游、节日活动、生日礼物</a:t>
            </a:r>
            <a:endParaRPr kumimoji="0" lang="zh-CN" altLang="en-US" sz="1600" b="1" i="0" u="none" strike="noStrike" kern="0" cap="none" normalizeH="0" noProof="0" dirty="0">
              <a:ln>
                <a:noFill/>
              </a:ln>
              <a:effectLst/>
              <a:uLnTx/>
              <a:uFillTx/>
              <a:latin typeface="微软雅黑" panose="020B0503020204020204" pitchFamily="34" charset="-122"/>
              <a:ea typeface="微软雅黑" panose="020B0503020204020204" pitchFamily="34" charset="-122"/>
            </a:endParaRPr>
          </a:p>
        </p:txBody>
      </p:sp>
      <p:sp>
        <p:nvSpPr>
          <p:cNvPr id="37" name="文本框"/>
          <p:cNvSpPr txBox="1">
            <a:spLocks noChangeArrowheads="1"/>
          </p:cNvSpPr>
          <p:nvPr/>
        </p:nvSpPr>
        <p:spPr bwMode="auto">
          <a:xfrm>
            <a:off x="8145739" y="1178457"/>
            <a:ext cx="2538022" cy="374571"/>
          </a:xfrm>
          <a:prstGeom prst="roundRect">
            <a:avLst/>
          </a:prstGeom>
          <a:solidFill>
            <a:srgbClr val="00394E"/>
          </a:solidFill>
          <a:ln>
            <a:noFill/>
          </a:ln>
        </p:spPr>
        <p:txBody>
          <a:bodyPr wrap="none" lIns="216000" rIns="216000" anchor="ctr">
            <a:spAutoFit/>
          </a:bodyPr>
          <a:lstStyle>
            <a:defPPr>
              <a:defRPr lang="zh-CN"/>
            </a:defPPr>
            <a:lvl1pPr algn="ctr" fontAlgn="base">
              <a:spcBef>
                <a:spcPct val="0"/>
              </a:spcBef>
              <a:spcAft>
                <a:spcPct val="0"/>
              </a:spcAft>
              <a:defRPr sz="1600" spc="200">
                <a:solidFill>
                  <a:schemeClr val="bg1"/>
                </a:solidFill>
                <a:latin typeface="+mn-ea"/>
              </a:defRPr>
            </a:lvl1pPr>
          </a:lstStyle>
          <a:p>
            <a:pPr lvl="0">
              <a:defRPr/>
            </a:pPr>
            <a:r>
              <a:rPr kumimoji="0" lang="zh-CN" altLang="en-US" sz="1600" b="1" i="0" u="none" strike="noStrike" kern="0" cap="none" normalizeH="0" noProof="0" dirty="0" smtClean="0">
                <a:ln>
                  <a:noFill/>
                </a:ln>
                <a:effectLst/>
                <a:uLnTx/>
                <a:uFillTx/>
                <a:latin typeface="微软雅黑" panose="020B0503020204020204" pitchFamily="34" charset="-122"/>
                <a:ea typeface="微软雅黑" panose="020B0503020204020204" pitchFamily="34" charset="-122"/>
              </a:rPr>
              <a:t>免费住宿、外宿补贴</a:t>
            </a:r>
            <a:endParaRPr kumimoji="0" lang="zh-CN" altLang="en-US" sz="1600" b="1" i="0" u="none" strike="noStrike" kern="0" cap="none" normalizeH="0" noProof="0" dirty="0">
              <a:ln>
                <a:noFill/>
              </a:ln>
              <a:effectLst/>
              <a:uLnTx/>
              <a:uFillTx/>
              <a:latin typeface="微软雅黑" panose="020B0503020204020204" pitchFamily="34" charset="-122"/>
              <a:ea typeface="微软雅黑" panose="020B0503020204020204" pitchFamily="34" charset="-122"/>
            </a:endParaRPr>
          </a:p>
        </p:txBody>
      </p:sp>
      <p:sp>
        <p:nvSpPr>
          <p:cNvPr id="39" name="文本"/>
          <p:cNvSpPr/>
          <p:nvPr/>
        </p:nvSpPr>
        <p:spPr>
          <a:xfrm>
            <a:off x="941294" y="1897551"/>
            <a:ext cx="3233831" cy="954107"/>
          </a:xfrm>
          <a:prstGeom prst="rect">
            <a:avLst/>
          </a:prstGeom>
          <a:noFill/>
        </p:spPr>
        <p:txBody>
          <a:bodyPr wrap="square" rtlCol="0">
            <a:spAutoFit/>
          </a:bodyPr>
          <a:lstStyle/>
          <a:p>
            <a:r>
              <a:rPr lang="zh-CN" altLang="en-US" sz="1400" dirty="0" smtClean="0">
                <a:solidFill>
                  <a:srgbClr val="000000"/>
                </a:solidFill>
                <a:latin typeface="微软雅黑" panose="020B0503020204020204" pitchFamily="34" charset="-122"/>
                <a:ea typeface="微软雅黑" panose="020B0503020204020204" pitchFamily="34" charset="-122"/>
              </a:rPr>
              <a:t>正式员工购买养老保险、住院基本医疗保险（含生育险）、工伤保险、失业险、综合基本医疗保险、公积金，实习员工购买商业保险。</a:t>
            </a:r>
            <a:endParaRPr lang="zh-CN" altLang="en-US" sz="1400" spc="150" dirty="0">
              <a:solidFill>
                <a:schemeClr val="tx1">
                  <a:lumMod val="95000"/>
                  <a:lumOff val="5000"/>
                </a:schemeClr>
              </a:solidFill>
              <a:latin typeface="微软雅黑" panose="020B0503020204020204" pitchFamily="34" charset="-122"/>
              <a:ea typeface="微软雅黑" panose="020B0503020204020204" pitchFamily="34" charset="-122"/>
            </a:endParaRPr>
          </a:p>
        </p:txBody>
      </p:sp>
      <p:sp>
        <p:nvSpPr>
          <p:cNvPr id="40" name="文本"/>
          <p:cNvSpPr/>
          <p:nvPr/>
        </p:nvSpPr>
        <p:spPr>
          <a:xfrm>
            <a:off x="1212293" y="3756126"/>
            <a:ext cx="2778047" cy="377411"/>
          </a:xfrm>
          <a:prstGeom prst="rect">
            <a:avLst/>
          </a:prstGeom>
          <a:noFill/>
        </p:spPr>
        <p:txBody>
          <a:bodyPr wrap="square" rtlCol="0">
            <a:spAutoFit/>
          </a:bodyPr>
          <a:lstStyle/>
          <a:p>
            <a:pPr>
              <a:lnSpc>
                <a:spcPct val="150000"/>
              </a:lnSpc>
            </a:pPr>
            <a:r>
              <a:rPr lang="zh-CN" altLang="en-US" sz="1400" spc="150" dirty="0" smtClean="0">
                <a:solidFill>
                  <a:schemeClr val="tx1">
                    <a:lumMod val="95000"/>
                    <a:lumOff val="5000"/>
                  </a:schemeClr>
                </a:solidFill>
                <a:latin typeface="微软雅黑" panose="020B0503020204020204" pitchFamily="34" charset="-122"/>
                <a:ea typeface="微软雅黑" panose="020B0503020204020204" pitchFamily="34" charset="-122"/>
              </a:rPr>
              <a:t>职工每年免费体检一次</a:t>
            </a:r>
            <a:endParaRPr lang="zh-CN" altLang="en-US" sz="1400" spc="150" dirty="0">
              <a:solidFill>
                <a:schemeClr val="tx1">
                  <a:lumMod val="95000"/>
                  <a:lumOff val="5000"/>
                </a:schemeClr>
              </a:solidFill>
              <a:latin typeface="微软雅黑" panose="020B0503020204020204" pitchFamily="34" charset="-122"/>
              <a:ea typeface="微软雅黑" panose="020B0503020204020204" pitchFamily="34" charset="-122"/>
            </a:endParaRPr>
          </a:p>
        </p:txBody>
      </p:sp>
      <p:sp>
        <p:nvSpPr>
          <p:cNvPr id="41" name="文本"/>
          <p:cNvSpPr/>
          <p:nvPr/>
        </p:nvSpPr>
        <p:spPr>
          <a:xfrm>
            <a:off x="1581228" y="4903160"/>
            <a:ext cx="1673147" cy="414020"/>
          </a:xfrm>
          <a:prstGeom prst="rect">
            <a:avLst/>
          </a:prstGeom>
          <a:noFill/>
        </p:spPr>
        <p:txBody>
          <a:bodyPr wrap="square" rtlCol="0">
            <a:spAutoFit/>
          </a:bodyPr>
          <a:lstStyle/>
          <a:p>
            <a:pPr>
              <a:lnSpc>
                <a:spcPct val="150000"/>
              </a:lnSpc>
            </a:pPr>
            <a:r>
              <a:rPr lang="zh-CN" altLang="en-US" sz="1400" spc="150" dirty="0" smtClean="0">
                <a:solidFill>
                  <a:schemeClr val="tx1">
                    <a:lumMod val="95000"/>
                    <a:lumOff val="5000"/>
                  </a:schemeClr>
                </a:solidFill>
                <a:latin typeface="微软雅黑" panose="020B0503020204020204" pitchFamily="34" charset="-122"/>
                <a:ea typeface="微软雅黑" panose="020B0503020204020204" pitchFamily="34" charset="-122"/>
              </a:rPr>
              <a:t>不定期员工活动</a:t>
            </a:r>
            <a:endParaRPr lang="zh-CN" altLang="en-US" sz="1400" spc="150" dirty="0">
              <a:solidFill>
                <a:schemeClr val="tx1">
                  <a:lumMod val="95000"/>
                  <a:lumOff val="5000"/>
                </a:schemeClr>
              </a:solidFill>
              <a:latin typeface="微软雅黑" panose="020B0503020204020204" pitchFamily="34" charset="-122"/>
              <a:ea typeface="微软雅黑" panose="020B0503020204020204" pitchFamily="34" charset="-122"/>
            </a:endParaRPr>
          </a:p>
        </p:txBody>
      </p:sp>
      <p:sp>
        <p:nvSpPr>
          <p:cNvPr id="42" name="TextBox 41"/>
          <p:cNvSpPr txBox="1"/>
          <p:nvPr/>
        </p:nvSpPr>
        <p:spPr>
          <a:xfrm>
            <a:off x="941294" y="5872284"/>
            <a:ext cx="2857500" cy="307777"/>
          </a:xfrm>
          <a:prstGeom prst="rect">
            <a:avLst/>
          </a:prstGeom>
          <a:noFill/>
        </p:spPr>
        <p:txBody>
          <a:bodyPr wrap="square" rtlCol="0">
            <a:spAutoFit/>
          </a:bodyPr>
          <a:lstStyle/>
          <a:p>
            <a:r>
              <a:rPr lang="zh-CN" altLang="en-US" sz="1400" dirty="0" smtClean="0">
                <a:latin typeface="微软雅黑" panose="020B0503020204020204" pitchFamily="34" charset="-122"/>
                <a:ea typeface="微软雅黑" panose="020B0503020204020204" pitchFamily="34" charset="-122"/>
              </a:rPr>
              <a:t>配备食堂，菜品丰富，口味多样</a:t>
            </a:r>
            <a:endParaRPr lang="zh-CN" altLang="en-US" sz="1400" dirty="0">
              <a:latin typeface="微软雅黑" panose="020B0503020204020204" pitchFamily="34" charset="-122"/>
              <a:ea typeface="微软雅黑" panose="020B0503020204020204" pitchFamily="34" charset="-122"/>
            </a:endParaRPr>
          </a:p>
        </p:txBody>
      </p:sp>
      <p:sp>
        <p:nvSpPr>
          <p:cNvPr id="43" name="TextBox 42"/>
          <p:cNvSpPr txBox="1"/>
          <p:nvPr/>
        </p:nvSpPr>
        <p:spPr>
          <a:xfrm>
            <a:off x="8151319" y="1729057"/>
            <a:ext cx="2857500" cy="1169551"/>
          </a:xfrm>
          <a:prstGeom prst="rect">
            <a:avLst/>
          </a:prstGeom>
          <a:noFill/>
        </p:spPr>
        <p:txBody>
          <a:bodyPr wrap="square" rtlCol="0">
            <a:spAutoFit/>
          </a:bodyPr>
          <a:lstStyle/>
          <a:p>
            <a:r>
              <a:rPr lang="zh-CN" altLang="en-US" sz="1400" dirty="0" smtClean="0">
                <a:latin typeface="微软雅黑" panose="020B0503020204020204" pitchFamily="34" charset="-122"/>
                <a:ea typeface="微软雅黑" panose="020B0503020204020204" pitchFamily="34" charset="-122"/>
              </a:rPr>
              <a:t>员工</a:t>
            </a:r>
            <a:r>
              <a:rPr lang="en-US" altLang="zh-CN" sz="1400" dirty="0" smtClean="0">
                <a:latin typeface="微软雅黑" panose="020B0503020204020204" pitchFamily="34" charset="-122"/>
                <a:ea typeface="微软雅黑" panose="020B0503020204020204" pitchFamily="34" charset="-122"/>
              </a:rPr>
              <a:t>/</a:t>
            </a:r>
            <a:r>
              <a:rPr lang="zh-CN" altLang="en-US" sz="1400" dirty="0" smtClean="0">
                <a:latin typeface="微软雅黑" panose="020B0503020204020204" pitchFamily="34" charset="-122"/>
                <a:ea typeface="微软雅黑" panose="020B0503020204020204" pitchFamily="34" charset="-122"/>
              </a:rPr>
              <a:t>实习生           宿舍</a:t>
            </a:r>
            <a:r>
              <a:rPr lang="en-US" altLang="zh-CN" sz="1400" dirty="0" smtClean="0">
                <a:latin typeface="微软雅黑" panose="020B0503020204020204" pitchFamily="34" charset="-122"/>
                <a:ea typeface="微软雅黑" panose="020B0503020204020204" pitchFamily="34" charset="-122"/>
              </a:rPr>
              <a:t>6</a:t>
            </a:r>
            <a:r>
              <a:rPr lang="zh-CN" altLang="en-US" sz="1400" dirty="0">
                <a:latin typeface="微软雅黑" panose="020B0503020204020204" pitchFamily="34" charset="-122"/>
                <a:ea typeface="微软雅黑" panose="020B0503020204020204" pitchFamily="34" charset="-122"/>
              </a:rPr>
              <a:t>人间           </a:t>
            </a:r>
            <a:r>
              <a:rPr lang="zh-CN" altLang="en-US" sz="1400" dirty="0" smtClean="0">
                <a:latin typeface="微软雅黑" panose="020B0503020204020204" pitchFamily="34" charset="-122"/>
                <a:ea typeface="微软雅黑" panose="020B0503020204020204" pitchFamily="34" charset="-122"/>
              </a:rPr>
              <a:t>技术员</a:t>
            </a:r>
            <a:r>
              <a:rPr lang="en-US" altLang="zh-CN" sz="1400" dirty="0" smtClean="0">
                <a:latin typeface="微软雅黑" panose="020B0503020204020204" pitchFamily="34" charset="-122"/>
                <a:ea typeface="微软雅黑" panose="020B0503020204020204" pitchFamily="34" charset="-122"/>
              </a:rPr>
              <a:t>/</a:t>
            </a:r>
            <a:r>
              <a:rPr lang="zh-CN" altLang="en-US" sz="1400" dirty="0" smtClean="0">
                <a:latin typeface="微软雅黑" panose="020B0503020204020204" pitchFamily="34" charset="-122"/>
                <a:ea typeface="微软雅黑" panose="020B0503020204020204" pitchFamily="34" charset="-122"/>
              </a:rPr>
              <a:t>副组长        宿舍</a:t>
            </a:r>
            <a:r>
              <a:rPr lang="en-US" altLang="zh-CN" sz="1400" dirty="0" smtClean="0">
                <a:latin typeface="微软雅黑" panose="020B0503020204020204" pitchFamily="34" charset="-122"/>
                <a:ea typeface="微软雅黑" panose="020B0503020204020204" pitchFamily="34" charset="-122"/>
              </a:rPr>
              <a:t>4</a:t>
            </a:r>
            <a:r>
              <a:rPr lang="zh-CN" altLang="en-US" sz="1400" dirty="0" smtClean="0">
                <a:latin typeface="微软雅黑" panose="020B0503020204020204" pitchFamily="34" charset="-122"/>
                <a:ea typeface="微软雅黑" panose="020B0503020204020204" pitchFamily="34" charset="-122"/>
              </a:rPr>
              <a:t>人间       工程师</a:t>
            </a:r>
            <a:r>
              <a:rPr lang="en-US" altLang="zh-CN" sz="1400" dirty="0" smtClean="0">
                <a:latin typeface="微软雅黑" panose="020B0503020204020204" pitchFamily="34" charset="-122"/>
                <a:ea typeface="微软雅黑" panose="020B0503020204020204" pitchFamily="34" charset="-122"/>
              </a:rPr>
              <a:t>/</a:t>
            </a:r>
            <a:r>
              <a:rPr lang="zh-CN" altLang="en-US" sz="1400" dirty="0" smtClean="0">
                <a:latin typeface="微软雅黑" panose="020B0503020204020204" pitchFamily="34" charset="-122"/>
                <a:ea typeface="微软雅黑" panose="020B0503020204020204" pitchFamily="34" charset="-122"/>
              </a:rPr>
              <a:t>组长           宿舍</a:t>
            </a:r>
            <a:r>
              <a:rPr lang="en-US" altLang="zh-CN" sz="1400" dirty="0" smtClean="0">
                <a:latin typeface="微软雅黑" panose="020B0503020204020204" pitchFamily="34" charset="-122"/>
                <a:ea typeface="微软雅黑" panose="020B0503020204020204" pitchFamily="34" charset="-122"/>
              </a:rPr>
              <a:t>2</a:t>
            </a:r>
            <a:r>
              <a:rPr lang="zh-CN" altLang="en-US" sz="1400" dirty="0" smtClean="0">
                <a:latin typeface="微软雅黑" panose="020B0503020204020204" pitchFamily="34" charset="-122"/>
                <a:ea typeface="微软雅黑" panose="020B0503020204020204" pitchFamily="34" charset="-122"/>
              </a:rPr>
              <a:t>人间      高级工程师</a:t>
            </a:r>
            <a:r>
              <a:rPr lang="en-US" altLang="zh-CN" sz="1400" dirty="0" smtClean="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主管</a:t>
            </a:r>
            <a:r>
              <a:rPr lang="zh-CN" altLang="en-US" sz="1400" dirty="0" smtClean="0">
                <a:latin typeface="微软雅黑" panose="020B0503020204020204" pitchFamily="34" charset="-122"/>
                <a:ea typeface="微软雅黑" panose="020B0503020204020204" pitchFamily="34" charset="-122"/>
              </a:rPr>
              <a:t>    宿舍</a:t>
            </a:r>
            <a:r>
              <a:rPr lang="en-US" altLang="zh-CN" sz="1400" dirty="0">
                <a:latin typeface="微软雅黑" panose="020B0503020204020204" pitchFamily="34" charset="-122"/>
                <a:ea typeface="微软雅黑" panose="020B0503020204020204" pitchFamily="34" charset="-122"/>
              </a:rPr>
              <a:t>1</a:t>
            </a:r>
            <a:r>
              <a:rPr lang="zh-CN" altLang="en-US" sz="1400" dirty="0" smtClean="0">
                <a:latin typeface="微软雅黑" panose="020B0503020204020204" pitchFamily="34" charset="-122"/>
                <a:ea typeface="微软雅黑" panose="020B0503020204020204" pitchFamily="34" charset="-122"/>
              </a:rPr>
              <a:t>人间     水电费平摊</a:t>
            </a:r>
            <a:endParaRPr lang="zh-CN" altLang="en-US" sz="1400" dirty="0">
              <a:latin typeface="微软雅黑" panose="020B0503020204020204" pitchFamily="34" charset="-122"/>
              <a:ea typeface="微软雅黑" panose="020B0503020204020204" pitchFamily="34" charset="-122"/>
            </a:endParaRPr>
          </a:p>
        </p:txBody>
      </p:sp>
      <p:sp>
        <p:nvSpPr>
          <p:cNvPr id="44" name="文本框"/>
          <p:cNvSpPr txBox="1">
            <a:spLocks noChangeArrowheads="1"/>
          </p:cNvSpPr>
          <p:nvPr/>
        </p:nvSpPr>
        <p:spPr bwMode="auto">
          <a:xfrm>
            <a:off x="8462760" y="2961015"/>
            <a:ext cx="2071892" cy="374571"/>
          </a:xfrm>
          <a:prstGeom prst="roundRect">
            <a:avLst/>
          </a:prstGeom>
          <a:solidFill>
            <a:srgbClr val="00394E"/>
          </a:solidFill>
          <a:ln>
            <a:noFill/>
          </a:ln>
        </p:spPr>
        <p:txBody>
          <a:bodyPr wrap="none" lIns="216000" rIns="216000" anchor="ctr">
            <a:spAutoFit/>
          </a:bodyPr>
          <a:lstStyle>
            <a:defPPr>
              <a:defRPr lang="zh-CN"/>
            </a:defPPr>
            <a:lvl1pPr algn="ctr" fontAlgn="base">
              <a:spcBef>
                <a:spcPct val="0"/>
              </a:spcBef>
              <a:spcAft>
                <a:spcPct val="0"/>
              </a:spcAft>
              <a:defRPr sz="1600" spc="200">
                <a:solidFill>
                  <a:schemeClr val="bg1"/>
                </a:solidFill>
                <a:latin typeface="+mn-ea"/>
              </a:defRPr>
            </a:lvl1pPr>
          </a:lstStyle>
          <a:p>
            <a:pPr lvl="0">
              <a:defRPr/>
            </a:pPr>
            <a:r>
              <a:rPr kumimoji="0" lang="zh-CN" altLang="en-US" sz="1600" b="1" i="0" u="none" strike="noStrike" kern="0" cap="none" normalizeH="0" noProof="0" dirty="0" smtClean="0">
                <a:ln>
                  <a:noFill/>
                </a:ln>
                <a:effectLst/>
                <a:uLnTx/>
                <a:uFillTx/>
                <a:latin typeface="微软雅黑" panose="020B0503020204020204" pitchFamily="34" charset="-122"/>
                <a:ea typeface="微软雅黑" panose="020B0503020204020204" pitchFamily="34" charset="-122"/>
              </a:rPr>
              <a:t>丰富的休假制度</a:t>
            </a:r>
            <a:endParaRPr kumimoji="0" lang="zh-CN" altLang="en-US" sz="1600" b="1" i="0" u="none" strike="noStrike" kern="0" cap="none" normalizeH="0" noProof="0" dirty="0">
              <a:ln>
                <a:noFill/>
              </a:ln>
              <a:effectLst/>
              <a:uLnTx/>
              <a:uFillTx/>
              <a:latin typeface="微软雅黑" panose="020B0503020204020204" pitchFamily="34" charset="-122"/>
              <a:ea typeface="微软雅黑" panose="020B0503020204020204" pitchFamily="34" charset="-122"/>
            </a:endParaRPr>
          </a:p>
        </p:txBody>
      </p:sp>
      <p:sp>
        <p:nvSpPr>
          <p:cNvPr id="45" name="TextBox 44"/>
          <p:cNvSpPr txBox="1"/>
          <p:nvPr/>
        </p:nvSpPr>
        <p:spPr>
          <a:xfrm>
            <a:off x="8270081" y="3410901"/>
            <a:ext cx="2857500" cy="523220"/>
          </a:xfrm>
          <a:prstGeom prst="rect">
            <a:avLst/>
          </a:prstGeom>
          <a:noFill/>
        </p:spPr>
        <p:txBody>
          <a:bodyPr wrap="square" rtlCol="0">
            <a:spAutoFit/>
          </a:bodyPr>
          <a:lstStyle/>
          <a:p>
            <a:r>
              <a:rPr lang="zh-CN" altLang="en-US" sz="1400" dirty="0" smtClean="0">
                <a:latin typeface="微软雅黑" panose="020B0503020204020204" pitchFamily="34" charset="-122"/>
                <a:ea typeface="微软雅黑" panose="020B0503020204020204" pitchFamily="34" charset="-122"/>
              </a:rPr>
              <a:t>法定假、带薪年假、婚假、产假、带薪病假、丧假</a:t>
            </a:r>
            <a:r>
              <a:rPr lang="en-US" altLang="zh-CN" sz="1400" dirty="0" smtClean="0">
                <a:latin typeface="微软雅黑" panose="020B0503020204020204" pitchFamily="34" charset="-122"/>
                <a:ea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endParaRPr>
          </a:p>
        </p:txBody>
      </p:sp>
      <p:sp>
        <p:nvSpPr>
          <p:cNvPr id="46" name="文本"/>
          <p:cNvSpPr/>
          <p:nvPr/>
        </p:nvSpPr>
        <p:spPr>
          <a:xfrm>
            <a:off x="8004302" y="5190627"/>
            <a:ext cx="3881069" cy="307777"/>
          </a:xfrm>
          <a:prstGeom prst="rect">
            <a:avLst/>
          </a:prstGeom>
          <a:noFill/>
        </p:spPr>
        <p:txBody>
          <a:bodyPr wrap="square" rtlCol="0">
            <a:spAutoFit/>
          </a:bodyPr>
          <a:lstStyle/>
          <a:p>
            <a:r>
              <a:rPr lang="zh-CN" altLang="en-US" sz="1400" spc="150" dirty="0" smtClean="0">
                <a:solidFill>
                  <a:schemeClr val="tx1">
                    <a:lumMod val="95000"/>
                    <a:lumOff val="5000"/>
                  </a:schemeClr>
                </a:solidFill>
                <a:latin typeface="微软雅黑" panose="020B0503020204020204" pitchFamily="34" charset="-122"/>
                <a:ea typeface="微软雅黑" panose="020B0503020204020204" pitchFamily="34" charset="-122"/>
              </a:rPr>
              <a:t>晚上</a:t>
            </a:r>
            <a:r>
              <a:rPr lang="en-US" altLang="zh-CN" sz="1400" spc="150" dirty="0" smtClean="0">
                <a:solidFill>
                  <a:schemeClr val="tx1">
                    <a:lumMod val="95000"/>
                    <a:lumOff val="5000"/>
                  </a:schemeClr>
                </a:solidFill>
                <a:latin typeface="微软雅黑" panose="020B0503020204020204" pitchFamily="34" charset="-122"/>
                <a:ea typeface="微软雅黑" panose="020B0503020204020204" pitchFamily="34" charset="-122"/>
              </a:rPr>
              <a:t>18:15</a:t>
            </a:r>
            <a:r>
              <a:rPr lang="zh-CN" altLang="en-US" sz="1400" spc="150" dirty="0" smtClean="0">
                <a:solidFill>
                  <a:schemeClr val="tx1">
                    <a:lumMod val="95000"/>
                    <a:lumOff val="5000"/>
                  </a:schemeClr>
                </a:solidFill>
                <a:latin typeface="微软雅黑" panose="020B0503020204020204" pitchFamily="34" charset="-122"/>
                <a:ea typeface="微软雅黑" panose="020B0503020204020204" pitchFamily="34" charset="-122"/>
              </a:rPr>
              <a:t>开始加班，一般加</a:t>
            </a:r>
            <a:r>
              <a:rPr lang="en-US" altLang="zh-CN" sz="1400" spc="150" dirty="0" smtClean="0">
                <a:solidFill>
                  <a:schemeClr val="tx1">
                    <a:lumMod val="95000"/>
                    <a:lumOff val="5000"/>
                  </a:schemeClr>
                </a:solidFill>
                <a:latin typeface="微软雅黑" panose="020B0503020204020204" pitchFamily="34" charset="-122"/>
                <a:ea typeface="微软雅黑" panose="020B0503020204020204" pitchFamily="34" charset="-122"/>
              </a:rPr>
              <a:t>2~3</a:t>
            </a:r>
            <a:r>
              <a:rPr lang="zh-CN" altLang="en-US" sz="1400" spc="150" dirty="0" smtClean="0">
                <a:solidFill>
                  <a:schemeClr val="tx1">
                    <a:lumMod val="95000"/>
                    <a:lumOff val="5000"/>
                  </a:schemeClr>
                </a:solidFill>
                <a:latin typeface="微软雅黑" panose="020B0503020204020204" pitchFamily="34" charset="-122"/>
                <a:ea typeface="微软雅黑" panose="020B0503020204020204" pitchFamily="34" charset="-122"/>
              </a:rPr>
              <a:t>小时</a:t>
            </a:r>
            <a:endParaRPr lang="zh-CN" altLang="en-US" sz="1400" spc="150" dirty="0">
              <a:solidFill>
                <a:schemeClr val="tx1">
                  <a:lumMod val="95000"/>
                  <a:lumOff val="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advTm="0">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38764" y="0"/>
            <a:ext cx="12205364" cy="914400"/>
          </a:xfrm>
          <a:prstGeom prst="rect">
            <a:avLst/>
          </a:prstGeom>
          <a:solidFill>
            <a:srgbClr val="0039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 name="直接连接符 2"/>
          <p:cNvCxnSpPr/>
          <p:nvPr/>
        </p:nvCxnSpPr>
        <p:spPr>
          <a:xfrm flipV="1">
            <a:off x="14514" y="486384"/>
            <a:ext cx="4359683" cy="1"/>
          </a:xfrm>
          <a:prstGeom prst="line">
            <a:avLst/>
          </a:prstGeom>
          <a:ln w="50800"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8794376" y="498510"/>
            <a:ext cx="3372224" cy="0"/>
          </a:xfrm>
          <a:prstGeom prst="line">
            <a:avLst/>
          </a:prstGeom>
          <a:ln w="50800" cap="rnd">
            <a:solidFill>
              <a:schemeClr val="bg1"/>
            </a:solidFill>
            <a:round/>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4495800" y="132441"/>
            <a:ext cx="4621306" cy="707886"/>
          </a:xfrm>
          <a:prstGeom prst="rect">
            <a:avLst/>
          </a:prstGeom>
          <a:noFill/>
        </p:spPr>
        <p:txBody>
          <a:bodyPr wrap="square" rtlCol="0">
            <a:spAutoFit/>
          </a:bodyPr>
          <a:lstStyle/>
          <a:p>
            <a:r>
              <a:rPr lang="en-US" altLang="zh-CN" sz="4000" b="1" dirty="0" smtClean="0">
                <a:solidFill>
                  <a:schemeClr val="bg1"/>
                </a:solidFill>
                <a:latin typeface="微软雅黑" panose="020B0503020204020204" pitchFamily="34" charset="-122"/>
                <a:ea typeface="微软雅黑" panose="020B0503020204020204" pitchFamily="34" charset="-122"/>
              </a:rPr>
              <a:t>4  </a:t>
            </a:r>
            <a:r>
              <a:rPr lang="zh-CN" altLang="en-US" sz="4000" b="1" dirty="0" smtClean="0">
                <a:solidFill>
                  <a:schemeClr val="bg1"/>
                </a:solidFill>
                <a:latin typeface="微软雅黑" panose="020B0503020204020204" pitchFamily="34" charset="-122"/>
                <a:ea typeface="微软雅黑" panose="020B0503020204020204" pitchFamily="34" charset="-122"/>
              </a:rPr>
              <a:t>职业</a:t>
            </a:r>
            <a:r>
              <a:rPr lang="zh-CN" altLang="en-US" sz="4000" b="1" dirty="0">
                <a:solidFill>
                  <a:schemeClr val="bg1"/>
                </a:solidFill>
                <a:latin typeface="微软雅黑" panose="020B0503020204020204" pitchFamily="34" charset="-122"/>
                <a:ea typeface="微软雅黑" panose="020B0503020204020204" pitchFamily="34" charset="-122"/>
              </a:rPr>
              <a:t>发展路径</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grpSp>
        <p:nvGrpSpPr>
          <p:cNvPr id="15" name="bb76add1-7d33-4bbe-a89e-b5f47795c0bc"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788501" y="1547613"/>
            <a:ext cx="10443126" cy="4176389"/>
            <a:chOff x="-392195" y="2691435"/>
            <a:chExt cx="8576428" cy="3429863"/>
          </a:xfrm>
        </p:grpSpPr>
        <p:sp>
          <p:nvSpPr>
            <p:cNvPr id="16" name="îsḷíďé"/>
            <p:cNvSpPr/>
            <p:nvPr/>
          </p:nvSpPr>
          <p:spPr bwMode="auto">
            <a:xfrm rot="10800000" flipH="1">
              <a:off x="5907825" y="3356992"/>
              <a:ext cx="983562" cy="782978"/>
            </a:xfrm>
            <a:custGeom>
              <a:avLst/>
              <a:gdLst>
                <a:gd name="T0" fmla="*/ 1451769 w 21600"/>
                <a:gd name="T1" fmla="*/ 1155700 h 21600"/>
                <a:gd name="T2" fmla="*/ 1451769 w 21600"/>
                <a:gd name="T3" fmla="*/ 1155700 h 21600"/>
                <a:gd name="T4" fmla="*/ 1451769 w 21600"/>
                <a:gd name="T5" fmla="*/ 1155700 h 21600"/>
                <a:gd name="T6" fmla="*/ 1451769 w 21600"/>
                <a:gd name="T7" fmla="*/ 115570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8146" y="0"/>
                  </a:moveTo>
                  <a:lnTo>
                    <a:pt x="21599" y="0"/>
                  </a:lnTo>
                  <a:lnTo>
                    <a:pt x="13453" y="21599"/>
                  </a:lnTo>
                  <a:lnTo>
                    <a:pt x="0" y="21599"/>
                  </a:lnTo>
                  <a:lnTo>
                    <a:pt x="8146" y="0"/>
                  </a:lnTo>
                  <a:close/>
                </a:path>
              </a:pathLst>
            </a:custGeom>
            <a:solidFill>
              <a:schemeClr val="accent4">
                <a:lumMod val="75000"/>
              </a:schemeClr>
            </a:solidFill>
            <a:ln>
              <a:noFill/>
            </a:ln>
            <a:effectLst/>
          </p:spPr>
          <p:txBody>
            <a:bodyPr lIns="50800" tIns="50800" rIns="50800" bIns="50800" anchor="ctr"/>
            <a:lstStyle/>
            <a:p>
              <a:endParaRPr lang="id-ID">
                <a:solidFill>
                  <a:schemeClr val="tx2"/>
                </a:solidFill>
              </a:endParaRPr>
            </a:p>
          </p:txBody>
        </p:sp>
        <p:sp>
          <p:nvSpPr>
            <p:cNvPr id="17" name="iśḻiḋê"/>
            <p:cNvSpPr/>
            <p:nvPr/>
          </p:nvSpPr>
          <p:spPr bwMode="auto">
            <a:xfrm flipH="1">
              <a:off x="1482604" y="3811936"/>
              <a:ext cx="983562" cy="782978"/>
            </a:xfrm>
            <a:custGeom>
              <a:avLst/>
              <a:gdLst>
                <a:gd name="T0" fmla="*/ 1451769 w 21600"/>
                <a:gd name="T1" fmla="*/ 1155700 h 21600"/>
                <a:gd name="T2" fmla="*/ 1451769 w 21600"/>
                <a:gd name="T3" fmla="*/ 1155700 h 21600"/>
                <a:gd name="T4" fmla="*/ 1451769 w 21600"/>
                <a:gd name="T5" fmla="*/ 1155700 h 21600"/>
                <a:gd name="T6" fmla="*/ 1451769 w 21600"/>
                <a:gd name="T7" fmla="*/ 115570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8146" y="0"/>
                  </a:moveTo>
                  <a:lnTo>
                    <a:pt x="21599" y="0"/>
                  </a:lnTo>
                  <a:lnTo>
                    <a:pt x="13453" y="21599"/>
                  </a:lnTo>
                  <a:lnTo>
                    <a:pt x="0" y="21599"/>
                  </a:lnTo>
                  <a:lnTo>
                    <a:pt x="8146" y="0"/>
                  </a:lnTo>
                  <a:close/>
                </a:path>
              </a:pathLst>
            </a:custGeom>
            <a:solidFill>
              <a:schemeClr val="accent1">
                <a:lumMod val="75000"/>
              </a:schemeClr>
            </a:solidFill>
            <a:ln>
              <a:noFill/>
            </a:ln>
            <a:effectLst/>
          </p:spPr>
          <p:txBody>
            <a:bodyPr lIns="50800" tIns="50800" rIns="50800" bIns="50800" anchor="ctr"/>
            <a:lstStyle/>
            <a:p>
              <a:endParaRPr lang="id-ID">
                <a:solidFill>
                  <a:schemeClr val="tx2"/>
                </a:solidFill>
              </a:endParaRPr>
            </a:p>
          </p:txBody>
        </p:sp>
        <p:sp>
          <p:nvSpPr>
            <p:cNvPr id="18" name="ïṥlíḋe"/>
            <p:cNvSpPr/>
            <p:nvPr/>
          </p:nvSpPr>
          <p:spPr bwMode="auto">
            <a:xfrm flipH="1">
              <a:off x="2441428" y="3356992"/>
              <a:ext cx="1179844" cy="1237922"/>
            </a:xfrm>
            <a:custGeom>
              <a:avLst/>
              <a:gdLst>
                <a:gd name="T0" fmla="*/ 1741487 w 21600"/>
                <a:gd name="T1" fmla="*/ 1827212 h 21600"/>
                <a:gd name="T2" fmla="*/ 1741487 w 21600"/>
                <a:gd name="T3" fmla="*/ 1827212 h 21600"/>
                <a:gd name="T4" fmla="*/ 1741487 w 21600"/>
                <a:gd name="T5" fmla="*/ 1827212 h 21600"/>
                <a:gd name="T6" fmla="*/ 1741487 w 21600"/>
                <a:gd name="T7" fmla="*/ 1827212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382" y="0"/>
                  </a:moveTo>
                  <a:lnTo>
                    <a:pt x="21600" y="0"/>
                  </a:lnTo>
                  <a:lnTo>
                    <a:pt x="11217" y="21600"/>
                  </a:lnTo>
                  <a:lnTo>
                    <a:pt x="0" y="21600"/>
                  </a:lnTo>
                  <a:lnTo>
                    <a:pt x="10382" y="0"/>
                  </a:lnTo>
                  <a:close/>
                </a:path>
              </a:pathLst>
            </a:custGeom>
            <a:solidFill>
              <a:schemeClr val="accent1">
                <a:lumMod val="75000"/>
              </a:schemeClr>
            </a:solidFill>
            <a:ln>
              <a:noFill/>
            </a:ln>
            <a:effectLst/>
          </p:spPr>
          <p:txBody>
            <a:bodyPr lIns="50800" tIns="50800" rIns="50800" bIns="50800" anchor="ctr"/>
            <a:lstStyle/>
            <a:p>
              <a:endParaRPr lang="id-ID">
                <a:solidFill>
                  <a:schemeClr val="tx2"/>
                </a:solidFill>
              </a:endParaRPr>
            </a:p>
          </p:txBody>
        </p:sp>
        <p:sp>
          <p:nvSpPr>
            <p:cNvPr id="19" name="ïSḷíďe"/>
            <p:cNvSpPr/>
            <p:nvPr/>
          </p:nvSpPr>
          <p:spPr bwMode="auto">
            <a:xfrm flipH="1">
              <a:off x="3609442" y="3356992"/>
              <a:ext cx="1179844" cy="1237922"/>
            </a:xfrm>
            <a:custGeom>
              <a:avLst/>
              <a:gdLst>
                <a:gd name="T0" fmla="*/ 1741487 w 21600"/>
                <a:gd name="T1" fmla="*/ 1827212 h 21600"/>
                <a:gd name="T2" fmla="*/ 1741487 w 21600"/>
                <a:gd name="T3" fmla="*/ 1827212 h 21600"/>
                <a:gd name="T4" fmla="*/ 1741487 w 21600"/>
                <a:gd name="T5" fmla="*/ 1827212 h 21600"/>
                <a:gd name="T6" fmla="*/ 1741487 w 21600"/>
                <a:gd name="T7" fmla="*/ 1827212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382" y="0"/>
                  </a:moveTo>
                  <a:lnTo>
                    <a:pt x="21600" y="0"/>
                  </a:lnTo>
                  <a:lnTo>
                    <a:pt x="11217" y="21600"/>
                  </a:lnTo>
                  <a:lnTo>
                    <a:pt x="0" y="21600"/>
                  </a:lnTo>
                  <a:lnTo>
                    <a:pt x="10382" y="0"/>
                  </a:lnTo>
                  <a:close/>
                </a:path>
              </a:pathLst>
            </a:custGeom>
            <a:solidFill>
              <a:schemeClr val="accent2">
                <a:lumMod val="75000"/>
              </a:schemeClr>
            </a:solidFill>
            <a:ln>
              <a:noFill/>
            </a:ln>
            <a:effectLst/>
          </p:spPr>
          <p:txBody>
            <a:bodyPr lIns="50800" tIns="50800" rIns="50800" bIns="50800" anchor="ctr"/>
            <a:lstStyle/>
            <a:p>
              <a:endParaRPr lang="id-ID">
                <a:solidFill>
                  <a:schemeClr val="tx2"/>
                </a:solidFill>
              </a:endParaRPr>
            </a:p>
          </p:txBody>
        </p:sp>
        <p:sp>
          <p:nvSpPr>
            <p:cNvPr id="20" name="î$1íḓè"/>
            <p:cNvSpPr/>
            <p:nvPr/>
          </p:nvSpPr>
          <p:spPr bwMode="auto">
            <a:xfrm flipH="1">
              <a:off x="4752180" y="3356992"/>
              <a:ext cx="1179844" cy="1237922"/>
            </a:xfrm>
            <a:custGeom>
              <a:avLst/>
              <a:gdLst>
                <a:gd name="T0" fmla="*/ 1741487 w 21600"/>
                <a:gd name="T1" fmla="*/ 1827212 h 21600"/>
                <a:gd name="T2" fmla="*/ 1741487 w 21600"/>
                <a:gd name="T3" fmla="*/ 1827212 h 21600"/>
                <a:gd name="T4" fmla="*/ 1741487 w 21600"/>
                <a:gd name="T5" fmla="*/ 1827212 h 21600"/>
                <a:gd name="T6" fmla="*/ 1741487 w 21600"/>
                <a:gd name="T7" fmla="*/ 1827212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382" y="0"/>
                  </a:moveTo>
                  <a:lnTo>
                    <a:pt x="21600" y="0"/>
                  </a:lnTo>
                  <a:lnTo>
                    <a:pt x="11217" y="21600"/>
                  </a:lnTo>
                  <a:lnTo>
                    <a:pt x="0" y="21600"/>
                  </a:lnTo>
                  <a:lnTo>
                    <a:pt x="10382" y="0"/>
                  </a:lnTo>
                  <a:close/>
                </a:path>
              </a:pathLst>
            </a:custGeom>
            <a:solidFill>
              <a:schemeClr val="accent3">
                <a:lumMod val="75000"/>
              </a:schemeClr>
            </a:solidFill>
            <a:ln>
              <a:noFill/>
            </a:ln>
            <a:effectLst/>
          </p:spPr>
          <p:txBody>
            <a:bodyPr lIns="50800" tIns="50800" rIns="50800" bIns="50800" anchor="ctr"/>
            <a:lstStyle/>
            <a:p>
              <a:endParaRPr lang="id-ID">
                <a:solidFill>
                  <a:schemeClr val="tx2"/>
                </a:solidFill>
              </a:endParaRPr>
            </a:p>
          </p:txBody>
        </p:sp>
        <p:sp>
          <p:nvSpPr>
            <p:cNvPr id="21" name="îṡľiḋè"/>
            <p:cNvSpPr/>
            <p:nvPr/>
          </p:nvSpPr>
          <p:spPr bwMode="auto">
            <a:xfrm>
              <a:off x="2" y="3364684"/>
              <a:ext cx="8184231" cy="1207807"/>
            </a:xfrm>
            <a:custGeom>
              <a:avLst/>
              <a:gdLst>
                <a:gd name="T0" fmla="*/ 11123613 w 21600"/>
                <a:gd name="T1" fmla="*/ 1782763 h 21600"/>
                <a:gd name="T2" fmla="*/ 11123613 w 21600"/>
                <a:gd name="T3" fmla="*/ 1782763 h 21600"/>
                <a:gd name="T4" fmla="*/ 11123613 w 21600"/>
                <a:gd name="T5" fmla="*/ 1782763 h 21600"/>
                <a:gd name="T6" fmla="*/ 11123613 w 21600"/>
                <a:gd name="T7" fmla="*/ 1782763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9988" y="0"/>
                  </a:moveTo>
                  <a:lnTo>
                    <a:pt x="19988" y="3888"/>
                  </a:lnTo>
                  <a:lnTo>
                    <a:pt x="0" y="3888"/>
                  </a:lnTo>
                  <a:lnTo>
                    <a:pt x="0" y="17887"/>
                  </a:lnTo>
                  <a:lnTo>
                    <a:pt x="19988" y="17887"/>
                  </a:lnTo>
                  <a:lnTo>
                    <a:pt x="19988" y="21600"/>
                  </a:lnTo>
                  <a:lnTo>
                    <a:pt x="21600" y="10801"/>
                  </a:lnTo>
                  <a:lnTo>
                    <a:pt x="19988" y="0"/>
                  </a:lnTo>
                  <a:close/>
                </a:path>
              </a:pathLst>
            </a:custGeom>
            <a:solidFill>
              <a:schemeClr val="bg1">
                <a:lumMod val="85000"/>
              </a:schemeClr>
            </a:solidFill>
            <a:ln>
              <a:noFill/>
            </a:ln>
            <a:effectLst/>
          </p:spPr>
          <p:txBody>
            <a:bodyPr lIns="50800" tIns="50800" rIns="50800" bIns="50800" anchor="ctr"/>
            <a:lstStyle/>
            <a:p>
              <a:endParaRPr lang="id-ID">
                <a:solidFill>
                  <a:schemeClr val="tx2"/>
                </a:solidFill>
              </a:endParaRPr>
            </a:p>
          </p:txBody>
        </p:sp>
        <p:sp>
          <p:nvSpPr>
            <p:cNvPr id="22" name="iŝlïďe"/>
            <p:cNvSpPr/>
            <p:nvPr/>
          </p:nvSpPr>
          <p:spPr bwMode="auto">
            <a:xfrm>
              <a:off x="1851506" y="3356992"/>
              <a:ext cx="1179844" cy="1237922"/>
            </a:xfrm>
            <a:custGeom>
              <a:avLst/>
              <a:gdLst>
                <a:gd name="T0" fmla="*/ 1741487 w 21600"/>
                <a:gd name="T1" fmla="*/ 1827212 h 21600"/>
                <a:gd name="T2" fmla="*/ 1741487 w 21600"/>
                <a:gd name="T3" fmla="*/ 1827212 h 21600"/>
                <a:gd name="T4" fmla="*/ 1741487 w 21600"/>
                <a:gd name="T5" fmla="*/ 1827212 h 21600"/>
                <a:gd name="T6" fmla="*/ 1741487 w 21600"/>
                <a:gd name="T7" fmla="*/ 1827212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382" y="0"/>
                  </a:moveTo>
                  <a:lnTo>
                    <a:pt x="21600" y="0"/>
                  </a:lnTo>
                  <a:lnTo>
                    <a:pt x="11217" y="21600"/>
                  </a:lnTo>
                  <a:lnTo>
                    <a:pt x="0" y="21600"/>
                  </a:lnTo>
                  <a:lnTo>
                    <a:pt x="10382" y="0"/>
                  </a:lnTo>
                  <a:close/>
                </a:path>
              </a:pathLst>
            </a:custGeom>
            <a:solidFill>
              <a:schemeClr val="accent1"/>
            </a:solidFill>
            <a:ln>
              <a:noFill/>
            </a:ln>
            <a:effectLst/>
          </p:spPr>
          <p:txBody>
            <a:bodyPr lIns="50800" tIns="50800" rIns="50800" bIns="50800" anchor="ctr"/>
            <a:lstStyle/>
            <a:p>
              <a:endParaRPr lang="id-ID">
                <a:solidFill>
                  <a:schemeClr val="tx2"/>
                </a:solidFill>
              </a:endParaRPr>
            </a:p>
          </p:txBody>
        </p:sp>
        <p:sp>
          <p:nvSpPr>
            <p:cNvPr id="23" name="íṣľiďè"/>
            <p:cNvSpPr/>
            <p:nvPr/>
          </p:nvSpPr>
          <p:spPr bwMode="auto">
            <a:xfrm>
              <a:off x="3007151" y="3356992"/>
              <a:ext cx="1179844" cy="1237922"/>
            </a:xfrm>
            <a:custGeom>
              <a:avLst/>
              <a:gdLst>
                <a:gd name="T0" fmla="*/ 1741487 w 21600"/>
                <a:gd name="T1" fmla="*/ 1827212 h 21600"/>
                <a:gd name="T2" fmla="*/ 1741487 w 21600"/>
                <a:gd name="T3" fmla="*/ 1827212 h 21600"/>
                <a:gd name="T4" fmla="*/ 1741487 w 21600"/>
                <a:gd name="T5" fmla="*/ 1827212 h 21600"/>
                <a:gd name="T6" fmla="*/ 1741487 w 21600"/>
                <a:gd name="T7" fmla="*/ 1827212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382" y="0"/>
                  </a:moveTo>
                  <a:lnTo>
                    <a:pt x="21600" y="0"/>
                  </a:lnTo>
                  <a:lnTo>
                    <a:pt x="11217" y="21600"/>
                  </a:lnTo>
                  <a:lnTo>
                    <a:pt x="0" y="21600"/>
                  </a:lnTo>
                  <a:lnTo>
                    <a:pt x="10382" y="0"/>
                  </a:lnTo>
                  <a:close/>
                </a:path>
              </a:pathLst>
            </a:custGeom>
            <a:solidFill>
              <a:schemeClr val="accent2"/>
            </a:solidFill>
            <a:ln>
              <a:noFill/>
            </a:ln>
            <a:effectLst/>
          </p:spPr>
          <p:txBody>
            <a:bodyPr lIns="50800" tIns="50800" rIns="50800" bIns="50800" anchor="ctr"/>
            <a:lstStyle/>
            <a:p>
              <a:endParaRPr lang="id-ID">
                <a:solidFill>
                  <a:schemeClr val="tx2"/>
                </a:solidFill>
              </a:endParaRPr>
            </a:p>
          </p:txBody>
        </p:sp>
        <p:sp>
          <p:nvSpPr>
            <p:cNvPr id="24" name="î$ḻîdé"/>
            <p:cNvSpPr/>
            <p:nvPr/>
          </p:nvSpPr>
          <p:spPr bwMode="auto">
            <a:xfrm>
              <a:off x="4186995" y="3356992"/>
              <a:ext cx="1179844" cy="1237922"/>
            </a:xfrm>
            <a:custGeom>
              <a:avLst/>
              <a:gdLst>
                <a:gd name="T0" fmla="*/ 1741487 w 21600"/>
                <a:gd name="T1" fmla="*/ 1827212 h 21600"/>
                <a:gd name="T2" fmla="*/ 1741487 w 21600"/>
                <a:gd name="T3" fmla="*/ 1827212 h 21600"/>
                <a:gd name="T4" fmla="*/ 1741487 w 21600"/>
                <a:gd name="T5" fmla="*/ 1827212 h 21600"/>
                <a:gd name="T6" fmla="*/ 1741487 w 21600"/>
                <a:gd name="T7" fmla="*/ 1827212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382" y="0"/>
                  </a:moveTo>
                  <a:lnTo>
                    <a:pt x="21600" y="0"/>
                  </a:lnTo>
                  <a:lnTo>
                    <a:pt x="11217" y="21600"/>
                  </a:lnTo>
                  <a:lnTo>
                    <a:pt x="0" y="21600"/>
                  </a:lnTo>
                  <a:lnTo>
                    <a:pt x="10382" y="0"/>
                  </a:lnTo>
                  <a:close/>
                </a:path>
              </a:pathLst>
            </a:custGeom>
            <a:solidFill>
              <a:schemeClr val="accent3"/>
            </a:solidFill>
            <a:ln>
              <a:noFill/>
            </a:ln>
            <a:effectLst/>
          </p:spPr>
          <p:txBody>
            <a:bodyPr lIns="50800" tIns="50800" rIns="50800" bIns="50800" anchor="ctr"/>
            <a:lstStyle/>
            <a:p>
              <a:endParaRPr lang="id-ID">
                <a:solidFill>
                  <a:schemeClr val="tx2"/>
                </a:solidFill>
              </a:endParaRPr>
            </a:p>
          </p:txBody>
        </p:sp>
        <p:sp>
          <p:nvSpPr>
            <p:cNvPr id="25" name="îślîḓê"/>
            <p:cNvSpPr/>
            <p:nvPr/>
          </p:nvSpPr>
          <p:spPr bwMode="auto">
            <a:xfrm>
              <a:off x="5317903" y="3356992"/>
              <a:ext cx="1179844" cy="1237922"/>
            </a:xfrm>
            <a:custGeom>
              <a:avLst/>
              <a:gdLst>
                <a:gd name="T0" fmla="*/ 1741487 w 21600"/>
                <a:gd name="T1" fmla="*/ 1827212 h 21600"/>
                <a:gd name="T2" fmla="*/ 1741487 w 21600"/>
                <a:gd name="T3" fmla="*/ 1827212 h 21600"/>
                <a:gd name="T4" fmla="*/ 1741487 w 21600"/>
                <a:gd name="T5" fmla="*/ 1827212 h 21600"/>
                <a:gd name="T6" fmla="*/ 1741487 w 21600"/>
                <a:gd name="T7" fmla="*/ 1827212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382" y="0"/>
                  </a:moveTo>
                  <a:lnTo>
                    <a:pt x="21600" y="0"/>
                  </a:lnTo>
                  <a:lnTo>
                    <a:pt x="11217" y="21600"/>
                  </a:lnTo>
                  <a:lnTo>
                    <a:pt x="0" y="21600"/>
                  </a:lnTo>
                  <a:lnTo>
                    <a:pt x="10382" y="0"/>
                  </a:lnTo>
                  <a:close/>
                </a:path>
              </a:pathLst>
            </a:custGeom>
            <a:solidFill>
              <a:schemeClr val="accent4"/>
            </a:solidFill>
            <a:ln>
              <a:noFill/>
            </a:ln>
            <a:effectLst/>
          </p:spPr>
          <p:txBody>
            <a:bodyPr lIns="50800" tIns="50800" rIns="50800" bIns="50800" anchor="ctr"/>
            <a:lstStyle/>
            <a:p>
              <a:endParaRPr lang="id-ID">
                <a:solidFill>
                  <a:schemeClr val="tx2"/>
                </a:solidFill>
              </a:endParaRPr>
            </a:p>
          </p:txBody>
        </p:sp>
        <p:sp>
          <p:nvSpPr>
            <p:cNvPr id="26" name="îṧľîḍê"/>
            <p:cNvSpPr/>
            <p:nvPr/>
          </p:nvSpPr>
          <p:spPr>
            <a:xfrm>
              <a:off x="48591" y="3834092"/>
              <a:ext cx="877163" cy="369332"/>
            </a:xfrm>
            <a:prstGeom prst="rect">
              <a:avLst/>
            </a:prstGeom>
          </p:spPr>
          <p:txBody>
            <a:bodyPr wrap="none">
              <a:normAutofit/>
            </a:bodyPr>
            <a:lstStyle/>
            <a:p>
              <a:pPr algn="ctr"/>
              <a:endParaRPr lang="zh-CN" altLang="en-US" dirty="0">
                <a:ea typeface="微软雅黑" panose="020B0503020204020204" pitchFamily="34" charset="-122"/>
              </a:endParaRPr>
            </a:p>
          </p:txBody>
        </p:sp>
        <p:sp>
          <p:nvSpPr>
            <p:cNvPr id="27" name="îšlïdé"/>
            <p:cNvSpPr/>
            <p:nvPr/>
          </p:nvSpPr>
          <p:spPr bwMode="auto">
            <a:xfrm>
              <a:off x="4590016" y="3748481"/>
              <a:ext cx="373803" cy="360040"/>
            </a:xfrm>
            <a:custGeom>
              <a:avLst/>
              <a:gdLst>
                <a:gd name="connsiteX0" fmla="*/ 297615 w 597921"/>
                <a:gd name="connsiteY0" fmla="*/ 96957 h 598324"/>
                <a:gd name="connsiteX1" fmla="*/ 323434 w 597921"/>
                <a:gd name="connsiteY1" fmla="*/ 122740 h 598324"/>
                <a:gd name="connsiteX2" fmla="*/ 323434 w 597921"/>
                <a:gd name="connsiteY2" fmla="*/ 289852 h 598324"/>
                <a:gd name="connsiteX3" fmla="*/ 462572 w 597921"/>
                <a:gd name="connsiteY3" fmla="*/ 289852 h 598324"/>
                <a:gd name="connsiteX4" fmla="*/ 487913 w 597921"/>
                <a:gd name="connsiteY4" fmla="*/ 315157 h 598324"/>
                <a:gd name="connsiteX5" fmla="*/ 462572 w 597921"/>
                <a:gd name="connsiteY5" fmla="*/ 340463 h 598324"/>
                <a:gd name="connsiteX6" fmla="*/ 297615 w 597921"/>
                <a:gd name="connsiteY6" fmla="*/ 340463 h 598324"/>
                <a:gd name="connsiteX7" fmla="*/ 272274 w 597921"/>
                <a:gd name="connsiteY7" fmla="*/ 315157 h 598324"/>
                <a:gd name="connsiteX8" fmla="*/ 272274 w 597921"/>
                <a:gd name="connsiteY8" fmla="*/ 122740 h 598324"/>
                <a:gd name="connsiteX9" fmla="*/ 297615 w 597921"/>
                <a:gd name="connsiteY9" fmla="*/ 96957 h 598324"/>
                <a:gd name="connsiteX10" fmla="*/ 298127 w 597921"/>
                <a:gd name="connsiteY10" fmla="*/ 0 h 598324"/>
                <a:gd name="connsiteX11" fmla="*/ 597921 w 597921"/>
                <a:gd name="connsiteY11" fmla="*/ 299401 h 598324"/>
                <a:gd name="connsiteX12" fmla="*/ 298127 w 597921"/>
                <a:gd name="connsiteY12" fmla="*/ 598324 h 598324"/>
                <a:gd name="connsiteX13" fmla="*/ 35150 w 597921"/>
                <a:gd name="connsiteY13" fmla="*/ 442177 h 598324"/>
                <a:gd name="connsiteX14" fmla="*/ 34194 w 597921"/>
                <a:gd name="connsiteY14" fmla="*/ 432149 h 598324"/>
                <a:gd name="connsiteX15" fmla="*/ 40410 w 597921"/>
                <a:gd name="connsiteY15" fmla="*/ 424509 h 598324"/>
                <a:gd name="connsiteX16" fmla="*/ 74836 w 597921"/>
                <a:gd name="connsiteY16" fmla="*/ 407796 h 598324"/>
                <a:gd name="connsiteX17" fmla="*/ 91571 w 597921"/>
                <a:gd name="connsiteY17" fmla="*/ 413049 h 598324"/>
                <a:gd name="connsiteX18" fmla="*/ 298127 w 597921"/>
                <a:gd name="connsiteY18" fmla="*/ 534815 h 598324"/>
                <a:gd name="connsiteX19" fmla="*/ 534328 w 597921"/>
                <a:gd name="connsiteY19" fmla="*/ 299401 h 598324"/>
                <a:gd name="connsiteX20" fmla="*/ 298127 w 597921"/>
                <a:gd name="connsiteY20" fmla="*/ 63509 h 598324"/>
                <a:gd name="connsiteX21" fmla="*/ 145123 w 597921"/>
                <a:gd name="connsiteY21" fmla="*/ 120333 h 598324"/>
                <a:gd name="connsiteX22" fmla="*/ 200587 w 597921"/>
                <a:gd name="connsiteY22" fmla="*/ 142299 h 598324"/>
                <a:gd name="connsiteX23" fmla="*/ 208237 w 597921"/>
                <a:gd name="connsiteY23" fmla="*/ 152327 h 598324"/>
                <a:gd name="connsiteX24" fmla="*/ 203456 w 597921"/>
                <a:gd name="connsiteY24" fmla="*/ 164265 h 598324"/>
                <a:gd name="connsiteX25" fmla="*/ 48060 w 597921"/>
                <a:gd name="connsiteY25" fmla="*/ 285553 h 598324"/>
                <a:gd name="connsiteX26" fmla="*/ 35150 w 597921"/>
                <a:gd name="connsiteY26" fmla="*/ 287463 h 598324"/>
                <a:gd name="connsiteX27" fmla="*/ 27500 w 597921"/>
                <a:gd name="connsiteY27" fmla="*/ 277435 h 598324"/>
                <a:gd name="connsiteX28" fmla="*/ 246 w 597921"/>
                <a:gd name="connsiteY28" fmla="*/ 82132 h 598324"/>
                <a:gd name="connsiteX29" fmla="*/ 4550 w 597921"/>
                <a:gd name="connsiteY29" fmla="*/ 70194 h 598324"/>
                <a:gd name="connsiteX30" fmla="*/ 17459 w 597921"/>
                <a:gd name="connsiteY30" fmla="*/ 68762 h 598324"/>
                <a:gd name="connsiteX31" fmla="*/ 80574 w 597921"/>
                <a:gd name="connsiteY31" fmla="*/ 94070 h 598324"/>
                <a:gd name="connsiteX32" fmla="*/ 298127 w 597921"/>
                <a:gd name="connsiteY32" fmla="*/ 0 h 59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97921" h="598324">
                  <a:moveTo>
                    <a:pt x="297615" y="96957"/>
                  </a:moveTo>
                  <a:cubicBezTo>
                    <a:pt x="311959" y="96957"/>
                    <a:pt x="323434" y="108416"/>
                    <a:pt x="323434" y="122740"/>
                  </a:cubicBezTo>
                  <a:lnTo>
                    <a:pt x="323434" y="289852"/>
                  </a:lnTo>
                  <a:lnTo>
                    <a:pt x="462572" y="289852"/>
                  </a:lnTo>
                  <a:cubicBezTo>
                    <a:pt x="476438" y="289852"/>
                    <a:pt x="487913" y="301311"/>
                    <a:pt x="487913" y="315157"/>
                  </a:cubicBezTo>
                  <a:cubicBezTo>
                    <a:pt x="487913" y="329004"/>
                    <a:pt x="476438" y="340463"/>
                    <a:pt x="462572" y="340463"/>
                  </a:cubicBezTo>
                  <a:lnTo>
                    <a:pt x="297615" y="340463"/>
                  </a:lnTo>
                  <a:cubicBezTo>
                    <a:pt x="283749" y="340463"/>
                    <a:pt x="272274" y="329004"/>
                    <a:pt x="272274" y="315157"/>
                  </a:cubicBezTo>
                  <a:lnTo>
                    <a:pt x="272274" y="122740"/>
                  </a:lnTo>
                  <a:cubicBezTo>
                    <a:pt x="272274" y="108416"/>
                    <a:pt x="283749" y="96957"/>
                    <a:pt x="297615" y="96957"/>
                  </a:cubicBezTo>
                  <a:close/>
                  <a:moveTo>
                    <a:pt x="298127" y="0"/>
                  </a:moveTo>
                  <a:cubicBezTo>
                    <a:pt x="463564" y="0"/>
                    <a:pt x="597921" y="134181"/>
                    <a:pt x="597921" y="299401"/>
                  </a:cubicBezTo>
                  <a:cubicBezTo>
                    <a:pt x="597921" y="464143"/>
                    <a:pt x="463564" y="598324"/>
                    <a:pt x="298127" y="598324"/>
                  </a:cubicBezTo>
                  <a:cubicBezTo>
                    <a:pt x="188155" y="598324"/>
                    <a:pt x="87268" y="538635"/>
                    <a:pt x="35150" y="442177"/>
                  </a:cubicBezTo>
                  <a:cubicBezTo>
                    <a:pt x="33238" y="438835"/>
                    <a:pt x="32760" y="435492"/>
                    <a:pt x="34194" y="432149"/>
                  </a:cubicBezTo>
                  <a:cubicBezTo>
                    <a:pt x="35150" y="428807"/>
                    <a:pt x="37541" y="425942"/>
                    <a:pt x="40410" y="424509"/>
                  </a:cubicBezTo>
                  <a:lnTo>
                    <a:pt x="74836" y="407796"/>
                  </a:lnTo>
                  <a:cubicBezTo>
                    <a:pt x="81052" y="404931"/>
                    <a:pt x="88702" y="407319"/>
                    <a:pt x="91571" y="413049"/>
                  </a:cubicBezTo>
                  <a:cubicBezTo>
                    <a:pt x="133169" y="488018"/>
                    <a:pt x="212540" y="534815"/>
                    <a:pt x="298127" y="534815"/>
                  </a:cubicBezTo>
                  <a:cubicBezTo>
                    <a:pt x="428181" y="534815"/>
                    <a:pt x="534328" y="429284"/>
                    <a:pt x="534328" y="299401"/>
                  </a:cubicBezTo>
                  <a:cubicBezTo>
                    <a:pt x="534328" y="169517"/>
                    <a:pt x="428181" y="63509"/>
                    <a:pt x="298127" y="63509"/>
                  </a:cubicBezTo>
                  <a:cubicBezTo>
                    <a:pt x="242185" y="63509"/>
                    <a:pt x="187677" y="83565"/>
                    <a:pt x="145123" y="120333"/>
                  </a:cubicBezTo>
                  <a:lnTo>
                    <a:pt x="200587" y="142299"/>
                  </a:lnTo>
                  <a:cubicBezTo>
                    <a:pt x="204890" y="144209"/>
                    <a:pt x="207759" y="148029"/>
                    <a:pt x="208237" y="152327"/>
                  </a:cubicBezTo>
                  <a:cubicBezTo>
                    <a:pt x="208715" y="157102"/>
                    <a:pt x="207281" y="161399"/>
                    <a:pt x="203456" y="164265"/>
                  </a:cubicBezTo>
                  <a:lnTo>
                    <a:pt x="48060" y="285553"/>
                  </a:lnTo>
                  <a:cubicBezTo>
                    <a:pt x="44235" y="288418"/>
                    <a:pt x="39454" y="289373"/>
                    <a:pt x="35150" y="287463"/>
                  </a:cubicBezTo>
                  <a:cubicBezTo>
                    <a:pt x="31325" y="285553"/>
                    <a:pt x="27978" y="281733"/>
                    <a:pt x="27500" y="277435"/>
                  </a:cubicBezTo>
                  <a:lnTo>
                    <a:pt x="246" y="82132"/>
                  </a:lnTo>
                  <a:cubicBezTo>
                    <a:pt x="-710" y="77835"/>
                    <a:pt x="1203" y="73060"/>
                    <a:pt x="4550" y="70194"/>
                  </a:cubicBezTo>
                  <a:cubicBezTo>
                    <a:pt x="8375" y="67807"/>
                    <a:pt x="13156" y="66852"/>
                    <a:pt x="17459" y="68762"/>
                  </a:cubicBezTo>
                  <a:lnTo>
                    <a:pt x="80574" y="94070"/>
                  </a:lnTo>
                  <a:cubicBezTo>
                    <a:pt x="137472" y="33426"/>
                    <a:pt x="214931" y="0"/>
                    <a:pt x="298127" y="0"/>
                  </a:cubicBezTo>
                  <a:close/>
                </a:path>
              </a:pathLst>
            </a:custGeom>
            <a:solidFill>
              <a:schemeClr val="bg1"/>
            </a:solidFill>
            <a:ln>
              <a:noFill/>
            </a:ln>
          </p:spPr>
          <p:txBody>
            <a:bodyPr vert="horz" wrap="square" lIns="182832" tIns="91416" rIns="182832" bIns="91416"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7200"/>
            </a:p>
          </p:txBody>
        </p:sp>
        <p:sp>
          <p:nvSpPr>
            <p:cNvPr id="28" name="ïS1íďè"/>
            <p:cNvSpPr>
              <a:spLocks noEditPoints="1"/>
            </p:cNvSpPr>
            <p:nvPr/>
          </p:nvSpPr>
          <p:spPr bwMode="auto">
            <a:xfrm>
              <a:off x="3410172" y="3748481"/>
              <a:ext cx="373803" cy="360040"/>
            </a:xfrm>
            <a:custGeom>
              <a:avLst/>
              <a:gdLst>
                <a:gd name="T0" fmla="*/ 4096 w 6827"/>
                <a:gd name="T1" fmla="*/ 4551 h 6827"/>
                <a:gd name="T2" fmla="*/ 6258 w 6827"/>
                <a:gd name="T3" fmla="*/ 4096 h 6827"/>
                <a:gd name="T4" fmla="*/ 2348 w 6827"/>
                <a:gd name="T5" fmla="*/ 4911 h 6827"/>
                <a:gd name="T6" fmla="*/ 569 w 6827"/>
                <a:gd name="T7" fmla="*/ 4551 h 6827"/>
                <a:gd name="T8" fmla="*/ 569 w 6827"/>
                <a:gd name="T9" fmla="*/ 3982 h 6827"/>
                <a:gd name="T10" fmla="*/ 1707 w 6827"/>
                <a:gd name="T11" fmla="*/ 2503 h 6827"/>
                <a:gd name="T12" fmla="*/ 3868 w 6827"/>
                <a:gd name="T13" fmla="*/ 2731 h 6827"/>
                <a:gd name="T14" fmla="*/ 5827 w 6827"/>
                <a:gd name="T15" fmla="*/ 2004 h 6827"/>
                <a:gd name="T16" fmla="*/ 6258 w 6827"/>
                <a:gd name="T17" fmla="*/ 1820 h 6827"/>
                <a:gd name="T18" fmla="*/ 4779 w 6827"/>
                <a:gd name="T19" fmla="*/ 0 h 6827"/>
                <a:gd name="T20" fmla="*/ 2854 w 6827"/>
                <a:gd name="T21" fmla="*/ 2381 h 6827"/>
                <a:gd name="T22" fmla="*/ 1239 w 6827"/>
                <a:gd name="T23" fmla="*/ 2257 h 6827"/>
                <a:gd name="T24" fmla="*/ 569 w 6827"/>
                <a:gd name="T25" fmla="*/ 2844 h 6827"/>
                <a:gd name="T26" fmla="*/ 569 w 6827"/>
                <a:gd name="T27" fmla="*/ 2276 h 6827"/>
                <a:gd name="T28" fmla="*/ 569 w 6827"/>
                <a:gd name="T29" fmla="*/ 1707 h 6827"/>
                <a:gd name="T30" fmla="*/ 569 w 6827"/>
                <a:gd name="T31" fmla="*/ 1138 h 6827"/>
                <a:gd name="T32" fmla="*/ 569 w 6827"/>
                <a:gd name="T33" fmla="*/ 569 h 6827"/>
                <a:gd name="T34" fmla="*/ 341 w 6827"/>
                <a:gd name="T35" fmla="*/ 0 h 6827"/>
                <a:gd name="T36" fmla="*/ 114 w 6827"/>
                <a:gd name="T37" fmla="*/ 569 h 6827"/>
                <a:gd name="T38" fmla="*/ 114 w 6827"/>
                <a:gd name="T39" fmla="*/ 1138 h 6827"/>
                <a:gd name="T40" fmla="*/ 114 w 6827"/>
                <a:gd name="T41" fmla="*/ 1707 h 6827"/>
                <a:gd name="T42" fmla="*/ 114 w 6827"/>
                <a:gd name="T43" fmla="*/ 2276 h 6827"/>
                <a:gd name="T44" fmla="*/ 114 w 6827"/>
                <a:gd name="T45" fmla="*/ 2844 h 6827"/>
                <a:gd name="T46" fmla="*/ 114 w 6827"/>
                <a:gd name="T47" fmla="*/ 3413 h 6827"/>
                <a:gd name="T48" fmla="*/ 114 w 6827"/>
                <a:gd name="T49" fmla="*/ 3982 h 6827"/>
                <a:gd name="T50" fmla="*/ 114 w 6827"/>
                <a:gd name="T51" fmla="*/ 4551 h 6827"/>
                <a:gd name="T52" fmla="*/ 114 w 6827"/>
                <a:gd name="T53" fmla="*/ 5120 h 6827"/>
                <a:gd name="T54" fmla="*/ 114 w 6827"/>
                <a:gd name="T55" fmla="*/ 5689 h 6827"/>
                <a:gd name="T56" fmla="*/ 114 w 6827"/>
                <a:gd name="T57" fmla="*/ 6258 h 6827"/>
                <a:gd name="T58" fmla="*/ 683 w 6827"/>
                <a:gd name="T59" fmla="*/ 6713 h 6827"/>
                <a:gd name="T60" fmla="*/ 1252 w 6827"/>
                <a:gd name="T61" fmla="*/ 6713 h 6827"/>
                <a:gd name="T62" fmla="*/ 1820 w 6827"/>
                <a:gd name="T63" fmla="*/ 6713 h 6827"/>
                <a:gd name="T64" fmla="*/ 2389 w 6827"/>
                <a:gd name="T65" fmla="*/ 6713 h 6827"/>
                <a:gd name="T66" fmla="*/ 2958 w 6827"/>
                <a:gd name="T67" fmla="*/ 6713 h 6827"/>
                <a:gd name="T68" fmla="*/ 3527 w 6827"/>
                <a:gd name="T69" fmla="*/ 6713 h 6827"/>
                <a:gd name="T70" fmla="*/ 4096 w 6827"/>
                <a:gd name="T71" fmla="*/ 6713 h 6827"/>
                <a:gd name="T72" fmla="*/ 4665 w 6827"/>
                <a:gd name="T73" fmla="*/ 6713 h 6827"/>
                <a:gd name="T74" fmla="*/ 5234 w 6827"/>
                <a:gd name="T75" fmla="*/ 6713 h 6827"/>
                <a:gd name="T76" fmla="*/ 5803 w 6827"/>
                <a:gd name="T77" fmla="*/ 6713 h 6827"/>
                <a:gd name="T78" fmla="*/ 6371 w 6827"/>
                <a:gd name="T79" fmla="*/ 6713 h 6827"/>
                <a:gd name="T80" fmla="*/ 6827 w 6827"/>
                <a:gd name="T81" fmla="*/ 6485 h 6827"/>
                <a:gd name="T82" fmla="*/ 6371 w 6827"/>
                <a:gd name="T83" fmla="*/ 6258 h 6827"/>
                <a:gd name="T84" fmla="*/ 5803 w 6827"/>
                <a:gd name="T85" fmla="*/ 6258 h 6827"/>
                <a:gd name="T86" fmla="*/ 5234 w 6827"/>
                <a:gd name="T87" fmla="*/ 6258 h 6827"/>
                <a:gd name="T88" fmla="*/ 4665 w 6827"/>
                <a:gd name="T89" fmla="*/ 6258 h 6827"/>
                <a:gd name="T90" fmla="*/ 4096 w 6827"/>
                <a:gd name="T91" fmla="*/ 6258 h 6827"/>
                <a:gd name="T92" fmla="*/ 3527 w 6827"/>
                <a:gd name="T93" fmla="*/ 6258 h 6827"/>
                <a:gd name="T94" fmla="*/ 2958 w 6827"/>
                <a:gd name="T95" fmla="*/ 6258 h 6827"/>
                <a:gd name="T96" fmla="*/ 2389 w 6827"/>
                <a:gd name="T97" fmla="*/ 6258 h 6827"/>
                <a:gd name="T98" fmla="*/ 1820 w 6827"/>
                <a:gd name="T99" fmla="*/ 6258 h 6827"/>
                <a:gd name="T100" fmla="*/ 1252 w 6827"/>
                <a:gd name="T101" fmla="*/ 6258 h 6827"/>
                <a:gd name="T102" fmla="*/ 683 w 6827"/>
                <a:gd name="T103" fmla="*/ 6258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827" h="6827">
                  <a:moveTo>
                    <a:pt x="1263" y="5234"/>
                  </a:moveTo>
                  <a:cubicBezTo>
                    <a:pt x="1316" y="5493"/>
                    <a:pt x="1546" y="5689"/>
                    <a:pt x="1820" y="5689"/>
                  </a:cubicBezTo>
                  <a:cubicBezTo>
                    <a:pt x="2114" y="5689"/>
                    <a:pt x="2354" y="5464"/>
                    <a:pt x="2383" y="5178"/>
                  </a:cubicBezTo>
                  <a:lnTo>
                    <a:pt x="3568" y="4191"/>
                  </a:lnTo>
                  <a:cubicBezTo>
                    <a:pt x="3652" y="4401"/>
                    <a:pt x="3856" y="4551"/>
                    <a:pt x="4096" y="4551"/>
                  </a:cubicBezTo>
                  <a:cubicBezTo>
                    <a:pt x="4348" y="4551"/>
                    <a:pt x="4560" y="4385"/>
                    <a:pt x="4635" y="4157"/>
                  </a:cubicBezTo>
                  <a:lnTo>
                    <a:pt x="5696" y="4736"/>
                  </a:lnTo>
                  <a:cubicBezTo>
                    <a:pt x="5732" y="5016"/>
                    <a:pt x="5969" y="5234"/>
                    <a:pt x="6258" y="5234"/>
                  </a:cubicBezTo>
                  <a:cubicBezTo>
                    <a:pt x="6571" y="5234"/>
                    <a:pt x="6827" y="4979"/>
                    <a:pt x="6827" y="4665"/>
                  </a:cubicBezTo>
                  <a:cubicBezTo>
                    <a:pt x="6827" y="4351"/>
                    <a:pt x="6571" y="4096"/>
                    <a:pt x="6258" y="4096"/>
                  </a:cubicBezTo>
                  <a:cubicBezTo>
                    <a:pt x="6006" y="4096"/>
                    <a:pt x="5794" y="4262"/>
                    <a:pt x="5719" y="4490"/>
                  </a:cubicBezTo>
                  <a:lnTo>
                    <a:pt x="4658" y="3911"/>
                  </a:lnTo>
                  <a:cubicBezTo>
                    <a:pt x="4622" y="3631"/>
                    <a:pt x="4385" y="3413"/>
                    <a:pt x="4096" y="3413"/>
                  </a:cubicBezTo>
                  <a:cubicBezTo>
                    <a:pt x="3802" y="3413"/>
                    <a:pt x="3563" y="3638"/>
                    <a:pt x="3533" y="3924"/>
                  </a:cubicBezTo>
                  <a:lnTo>
                    <a:pt x="2348" y="4911"/>
                  </a:lnTo>
                  <a:cubicBezTo>
                    <a:pt x="2265" y="4701"/>
                    <a:pt x="2060" y="4551"/>
                    <a:pt x="1820" y="4551"/>
                  </a:cubicBezTo>
                  <a:cubicBezTo>
                    <a:pt x="1546" y="4551"/>
                    <a:pt x="1316" y="4747"/>
                    <a:pt x="1263" y="5006"/>
                  </a:cubicBezTo>
                  <a:lnTo>
                    <a:pt x="455" y="5006"/>
                  </a:lnTo>
                  <a:lnTo>
                    <a:pt x="455" y="4551"/>
                  </a:lnTo>
                  <a:lnTo>
                    <a:pt x="569" y="4551"/>
                  </a:lnTo>
                  <a:cubicBezTo>
                    <a:pt x="632" y="4551"/>
                    <a:pt x="683" y="4500"/>
                    <a:pt x="683" y="4437"/>
                  </a:cubicBezTo>
                  <a:cubicBezTo>
                    <a:pt x="683" y="4374"/>
                    <a:pt x="632" y="4324"/>
                    <a:pt x="569" y="4324"/>
                  </a:cubicBezTo>
                  <a:lnTo>
                    <a:pt x="455" y="4324"/>
                  </a:lnTo>
                  <a:lnTo>
                    <a:pt x="455" y="3982"/>
                  </a:lnTo>
                  <a:lnTo>
                    <a:pt x="569" y="3982"/>
                  </a:lnTo>
                  <a:cubicBezTo>
                    <a:pt x="632" y="3982"/>
                    <a:pt x="683" y="3931"/>
                    <a:pt x="683" y="3868"/>
                  </a:cubicBezTo>
                  <a:cubicBezTo>
                    <a:pt x="683" y="3806"/>
                    <a:pt x="632" y="3755"/>
                    <a:pt x="569" y="3755"/>
                  </a:cubicBezTo>
                  <a:lnTo>
                    <a:pt x="480" y="3755"/>
                  </a:lnTo>
                  <a:lnTo>
                    <a:pt x="1407" y="2416"/>
                  </a:lnTo>
                  <a:cubicBezTo>
                    <a:pt x="1494" y="2470"/>
                    <a:pt x="1596" y="2503"/>
                    <a:pt x="1707" y="2503"/>
                  </a:cubicBezTo>
                  <a:cubicBezTo>
                    <a:pt x="1888" y="2503"/>
                    <a:pt x="2048" y="2416"/>
                    <a:pt x="2152" y="2284"/>
                  </a:cubicBezTo>
                  <a:lnTo>
                    <a:pt x="2752" y="2584"/>
                  </a:lnTo>
                  <a:cubicBezTo>
                    <a:pt x="2740" y="2631"/>
                    <a:pt x="2731" y="2680"/>
                    <a:pt x="2731" y="2731"/>
                  </a:cubicBezTo>
                  <a:cubicBezTo>
                    <a:pt x="2731" y="3044"/>
                    <a:pt x="2986" y="3300"/>
                    <a:pt x="3300" y="3300"/>
                  </a:cubicBezTo>
                  <a:cubicBezTo>
                    <a:pt x="3613" y="3300"/>
                    <a:pt x="3868" y="3044"/>
                    <a:pt x="3868" y="2731"/>
                  </a:cubicBezTo>
                  <a:cubicBezTo>
                    <a:pt x="3868" y="2608"/>
                    <a:pt x="3829" y="2496"/>
                    <a:pt x="3763" y="2403"/>
                  </a:cubicBezTo>
                  <a:lnTo>
                    <a:pt x="4488" y="1055"/>
                  </a:lnTo>
                  <a:cubicBezTo>
                    <a:pt x="4574" y="1107"/>
                    <a:pt x="4672" y="1138"/>
                    <a:pt x="4779" y="1138"/>
                  </a:cubicBezTo>
                  <a:cubicBezTo>
                    <a:pt x="4891" y="1138"/>
                    <a:pt x="4995" y="1104"/>
                    <a:pt x="5083" y="1048"/>
                  </a:cubicBezTo>
                  <a:lnTo>
                    <a:pt x="5827" y="2004"/>
                  </a:lnTo>
                  <a:cubicBezTo>
                    <a:pt x="5829" y="2007"/>
                    <a:pt x="5833" y="2009"/>
                    <a:pt x="5836" y="2011"/>
                  </a:cubicBezTo>
                  <a:cubicBezTo>
                    <a:pt x="5745" y="2112"/>
                    <a:pt x="5689" y="2244"/>
                    <a:pt x="5689" y="2389"/>
                  </a:cubicBezTo>
                  <a:cubicBezTo>
                    <a:pt x="5689" y="2703"/>
                    <a:pt x="5944" y="2958"/>
                    <a:pt x="6258" y="2958"/>
                  </a:cubicBezTo>
                  <a:cubicBezTo>
                    <a:pt x="6571" y="2958"/>
                    <a:pt x="6827" y="2703"/>
                    <a:pt x="6827" y="2389"/>
                  </a:cubicBezTo>
                  <a:cubicBezTo>
                    <a:pt x="6827" y="2076"/>
                    <a:pt x="6571" y="1820"/>
                    <a:pt x="6258" y="1820"/>
                  </a:cubicBezTo>
                  <a:cubicBezTo>
                    <a:pt x="6170" y="1820"/>
                    <a:pt x="6087" y="1842"/>
                    <a:pt x="6013" y="1878"/>
                  </a:cubicBezTo>
                  <a:cubicBezTo>
                    <a:pt x="6010" y="1874"/>
                    <a:pt x="6010" y="1869"/>
                    <a:pt x="6006" y="1864"/>
                  </a:cubicBezTo>
                  <a:lnTo>
                    <a:pt x="5248" y="890"/>
                  </a:lnTo>
                  <a:cubicBezTo>
                    <a:pt x="5311" y="798"/>
                    <a:pt x="5348" y="688"/>
                    <a:pt x="5348" y="569"/>
                  </a:cubicBezTo>
                  <a:cubicBezTo>
                    <a:pt x="5348" y="255"/>
                    <a:pt x="5092" y="0"/>
                    <a:pt x="4779" y="0"/>
                  </a:cubicBezTo>
                  <a:cubicBezTo>
                    <a:pt x="4465" y="0"/>
                    <a:pt x="4210" y="255"/>
                    <a:pt x="4210" y="569"/>
                  </a:cubicBezTo>
                  <a:cubicBezTo>
                    <a:pt x="4210" y="691"/>
                    <a:pt x="4249" y="804"/>
                    <a:pt x="4315" y="897"/>
                  </a:cubicBezTo>
                  <a:lnTo>
                    <a:pt x="3590" y="2244"/>
                  </a:lnTo>
                  <a:cubicBezTo>
                    <a:pt x="3505" y="2193"/>
                    <a:pt x="3406" y="2162"/>
                    <a:pt x="3300" y="2162"/>
                  </a:cubicBezTo>
                  <a:cubicBezTo>
                    <a:pt x="3118" y="2162"/>
                    <a:pt x="2959" y="2248"/>
                    <a:pt x="2854" y="2381"/>
                  </a:cubicBezTo>
                  <a:lnTo>
                    <a:pt x="2254" y="2081"/>
                  </a:lnTo>
                  <a:cubicBezTo>
                    <a:pt x="2267" y="2034"/>
                    <a:pt x="2276" y="1985"/>
                    <a:pt x="2276" y="1934"/>
                  </a:cubicBezTo>
                  <a:cubicBezTo>
                    <a:pt x="2276" y="1621"/>
                    <a:pt x="2020" y="1365"/>
                    <a:pt x="1707" y="1365"/>
                  </a:cubicBezTo>
                  <a:cubicBezTo>
                    <a:pt x="1393" y="1365"/>
                    <a:pt x="1138" y="1621"/>
                    <a:pt x="1138" y="1934"/>
                  </a:cubicBezTo>
                  <a:cubicBezTo>
                    <a:pt x="1138" y="2054"/>
                    <a:pt x="1176" y="2166"/>
                    <a:pt x="1239" y="2257"/>
                  </a:cubicBezTo>
                  <a:lnTo>
                    <a:pt x="593" y="3191"/>
                  </a:lnTo>
                  <a:cubicBezTo>
                    <a:pt x="585" y="3189"/>
                    <a:pt x="578" y="3186"/>
                    <a:pt x="569" y="3186"/>
                  </a:cubicBezTo>
                  <a:lnTo>
                    <a:pt x="455" y="3186"/>
                  </a:lnTo>
                  <a:lnTo>
                    <a:pt x="455" y="2844"/>
                  </a:lnTo>
                  <a:lnTo>
                    <a:pt x="569" y="2844"/>
                  </a:lnTo>
                  <a:cubicBezTo>
                    <a:pt x="632" y="2844"/>
                    <a:pt x="683" y="2794"/>
                    <a:pt x="683" y="2731"/>
                  </a:cubicBezTo>
                  <a:cubicBezTo>
                    <a:pt x="683" y="2668"/>
                    <a:pt x="632" y="2617"/>
                    <a:pt x="569" y="2617"/>
                  </a:cubicBezTo>
                  <a:lnTo>
                    <a:pt x="455" y="2617"/>
                  </a:lnTo>
                  <a:lnTo>
                    <a:pt x="455" y="2276"/>
                  </a:lnTo>
                  <a:lnTo>
                    <a:pt x="569" y="2276"/>
                  </a:lnTo>
                  <a:cubicBezTo>
                    <a:pt x="632" y="2276"/>
                    <a:pt x="683" y="2225"/>
                    <a:pt x="683" y="2162"/>
                  </a:cubicBezTo>
                  <a:cubicBezTo>
                    <a:pt x="683" y="2099"/>
                    <a:pt x="632" y="2048"/>
                    <a:pt x="569" y="2048"/>
                  </a:cubicBezTo>
                  <a:lnTo>
                    <a:pt x="455" y="2048"/>
                  </a:lnTo>
                  <a:lnTo>
                    <a:pt x="455" y="1707"/>
                  </a:lnTo>
                  <a:lnTo>
                    <a:pt x="569" y="1707"/>
                  </a:lnTo>
                  <a:cubicBezTo>
                    <a:pt x="632" y="1707"/>
                    <a:pt x="683" y="1656"/>
                    <a:pt x="683" y="1593"/>
                  </a:cubicBezTo>
                  <a:cubicBezTo>
                    <a:pt x="683" y="1530"/>
                    <a:pt x="632" y="1479"/>
                    <a:pt x="569" y="1479"/>
                  </a:cubicBezTo>
                  <a:lnTo>
                    <a:pt x="455" y="1479"/>
                  </a:lnTo>
                  <a:lnTo>
                    <a:pt x="455" y="1138"/>
                  </a:lnTo>
                  <a:lnTo>
                    <a:pt x="569" y="1138"/>
                  </a:lnTo>
                  <a:cubicBezTo>
                    <a:pt x="632" y="1138"/>
                    <a:pt x="683" y="1087"/>
                    <a:pt x="683" y="1024"/>
                  </a:cubicBezTo>
                  <a:cubicBezTo>
                    <a:pt x="683" y="961"/>
                    <a:pt x="632" y="910"/>
                    <a:pt x="569" y="910"/>
                  </a:cubicBezTo>
                  <a:lnTo>
                    <a:pt x="455" y="910"/>
                  </a:lnTo>
                  <a:lnTo>
                    <a:pt x="455" y="569"/>
                  </a:lnTo>
                  <a:lnTo>
                    <a:pt x="569" y="569"/>
                  </a:lnTo>
                  <a:cubicBezTo>
                    <a:pt x="632" y="569"/>
                    <a:pt x="683" y="518"/>
                    <a:pt x="683" y="455"/>
                  </a:cubicBezTo>
                  <a:cubicBezTo>
                    <a:pt x="683" y="392"/>
                    <a:pt x="632" y="341"/>
                    <a:pt x="569" y="341"/>
                  </a:cubicBezTo>
                  <a:lnTo>
                    <a:pt x="455" y="341"/>
                  </a:lnTo>
                  <a:lnTo>
                    <a:pt x="455" y="114"/>
                  </a:lnTo>
                  <a:cubicBezTo>
                    <a:pt x="455" y="51"/>
                    <a:pt x="404" y="0"/>
                    <a:pt x="341" y="0"/>
                  </a:cubicBezTo>
                  <a:cubicBezTo>
                    <a:pt x="278" y="0"/>
                    <a:pt x="228" y="51"/>
                    <a:pt x="228" y="114"/>
                  </a:cubicBezTo>
                  <a:lnTo>
                    <a:pt x="228" y="341"/>
                  </a:lnTo>
                  <a:lnTo>
                    <a:pt x="114" y="341"/>
                  </a:lnTo>
                  <a:cubicBezTo>
                    <a:pt x="51" y="341"/>
                    <a:pt x="0" y="392"/>
                    <a:pt x="0" y="455"/>
                  </a:cubicBezTo>
                  <a:cubicBezTo>
                    <a:pt x="0" y="518"/>
                    <a:pt x="51" y="569"/>
                    <a:pt x="114" y="569"/>
                  </a:cubicBezTo>
                  <a:lnTo>
                    <a:pt x="228" y="569"/>
                  </a:lnTo>
                  <a:lnTo>
                    <a:pt x="228" y="910"/>
                  </a:lnTo>
                  <a:lnTo>
                    <a:pt x="114" y="910"/>
                  </a:lnTo>
                  <a:cubicBezTo>
                    <a:pt x="51" y="910"/>
                    <a:pt x="0" y="961"/>
                    <a:pt x="0" y="1024"/>
                  </a:cubicBezTo>
                  <a:cubicBezTo>
                    <a:pt x="0" y="1087"/>
                    <a:pt x="51" y="1138"/>
                    <a:pt x="114" y="1138"/>
                  </a:cubicBezTo>
                  <a:lnTo>
                    <a:pt x="228" y="1138"/>
                  </a:lnTo>
                  <a:lnTo>
                    <a:pt x="228" y="1479"/>
                  </a:lnTo>
                  <a:lnTo>
                    <a:pt x="114" y="1479"/>
                  </a:lnTo>
                  <a:cubicBezTo>
                    <a:pt x="51" y="1479"/>
                    <a:pt x="0" y="1530"/>
                    <a:pt x="0" y="1593"/>
                  </a:cubicBezTo>
                  <a:cubicBezTo>
                    <a:pt x="0" y="1656"/>
                    <a:pt x="51" y="1707"/>
                    <a:pt x="114" y="1707"/>
                  </a:cubicBezTo>
                  <a:lnTo>
                    <a:pt x="228" y="1707"/>
                  </a:lnTo>
                  <a:lnTo>
                    <a:pt x="228" y="2048"/>
                  </a:lnTo>
                  <a:lnTo>
                    <a:pt x="114" y="2048"/>
                  </a:lnTo>
                  <a:cubicBezTo>
                    <a:pt x="51" y="2048"/>
                    <a:pt x="0" y="2099"/>
                    <a:pt x="0" y="2162"/>
                  </a:cubicBezTo>
                  <a:cubicBezTo>
                    <a:pt x="0" y="2225"/>
                    <a:pt x="51" y="2276"/>
                    <a:pt x="114" y="2276"/>
                  </a:cubicBezTo>
                  <a:lnTo>
                    <a:pt x="228" y="2276"/>
                  </a:lnTo>
                  <a:lnTo>
                    <a:pt x="228" y="2617"/>
                  </a:lnTo>
                  <a:lnTo>
                    <a:pt x="114" y="2617"/>
                  </a:lnTo>
                  <a:cubicBezTo>
                    <a:pt x="51" y="2617"/>
                    <a:pt x="0" y="2668"/>
                    <a:pt x="0" y="2731"/>
                  </a:cubicBezTo>
                  <a:cubicBezTo>
                    <a:pt x="0" y="2794"/>
                    <a:pt x="51" y="2844"/>
                    <a:pt x="114" y="2844"/>
                  </a:cubicBezTo>
                  <a:lnTo>
                    <a:pt x="228" y="2844"/>
                  </a:lnTo>
                  <a:lnTo>
                    <a:pt x="228" y="3186"/>
                  </a:lnTo>
                  <a:lnTo>
                    <a:pt x="114" y="3186"/>
                  </a:lnTo>
                  <a:cubicBezTo>
                    <a:pt x="51" y="3186"/>
                    <a:pt x="0" y="3237"/>
                    <a:pt x="0" y="3300"/>
                  </a:cubicBezTo>
                  <a:cubicBezTo>
                    <a:pt x="0" y="3362"/>
                    <a:pt x="51" y="3413"/>
                    <a:pt x="114" y="3413"/>
                  </a:cubicBezTo>
                  <a:lnTo>
                    <a:pt x="228" y="3413"/>
                  </a:lnTo>
                  <a:lnTo>
                    <a:pt x="228" y="3755"/>
                  </a:lnTo>
                  <a:lnTo>
                    <a:pt x="114" y="3755"/>
                  </a:lnTo>
                  <a:cubicBezTo>
                    <a:pt x="51" y="3755"/>
                    <a:pt x="0" y="3806"/>
                    <a:pt x="0" y="3868"/>
                  </a:cubicBezTo>
                  <a:cubicBezTo>
                    <a:pt x="0" y="3931"/>
                    <a:pt x="51" y="3982"/>
                    <a:pt x="114" y="3982"/>
                  </a:cubicBezTo>
                  <a:lnTo>
                    <a:pt x="228" y="3982"/>
                  </a:lnTo>
                  <a:lnTo>
                    <a:pt x="228" y="4324"/>
                  </a:lnTo>
                  <a:lnTo>
                    <a:pt x="114" y="4324"/>
                  </a:lnTo>
                  <a:cubicBezTo>
                    <a:pt x="51" y="4324"/>
                    <a:pt x="0" y="4374"/>
                    <a:pt x="0" y="4437"/>
                  </a:cubicBezTo>
                  <a:cubicBezTo>
                    <a:pt x="0" y="4500"/>
                    <a:pt x="51" y="4551"/>
                    <a:pt x="114" y="4551"/>
                  </a:cubicBezTo>
                  <a:lnTo>
                    <a:pt x="228" y="4551"/>
                  </a:lnTo>
                  <a:lnTo>
                    <a:pt x="228" y="4892"/>
                  </a:lnTo>
                  <a:lnTo>
                    <a:pt x="114" y="4892"/>
                  </a:lnTo>
                  <a:cubicBezTo>
                    <a:pt x="51" y="4892"/>
                    <a:pt x="0" y="4943"/>
                    <a:pt x="0" y="5006"/>
                  </a:cubicBezTo>
                  <a:cubicBezTo>
                    <a:pt x="0" y="5069"/>
                    <a:pt x="51" y="5120"/>
                    <a:pt x="114" y="5120"/>
                  </a:cubicBezTo>
                  <a:lnTo>
                    <a:pt x="228" y="5120"/>
                  </a:lnTo>
                  <a:lnTo>
                    <a:pt x="228" y="5461"/>
                  </a:lnTo>
                  <a:lnTo>
                    <a:pt x="114" y="5461"/>
                  </a:lnTo>
                  <a:cubicBezTo>
                    <a:pt x="51" y="5461"/>
                    <a:pt x="0" y="5512"/>
                    <a:pt x="0" y="5575"/>
                  </a:cubicBezTo>
                  <a:cubicBezTo>
                    <a:pt x="0" y="5638"/>
                    <a:pt x="51" y="5689"/>
                    <a:pt x="114" y="5689"/>
                  </a:cubicBezTo>
                  <a:lnTo>
                    <a:pt x="228" y="5689"/>
                  </a:lnTo>
                  <a:lnTo>
                    <a:pt x="228" y="6030"/>
                  </a:lnTo>
                  <a:lnTo>
                    <a:pt x="114" y="6030"/>
                  </a:lnTo>
                  <a:cubicBezTo>
                    <a:pt x="51" y="6030"/>
                    <a:pt x="0" y="6081"/>
                    <a:pt x="0" y="6144"/>
                  </a:cubicBezTo>
                  <a:cubicBezTo>
                    <a:pt x="0" y="6207"/>
                    <a:pt x="51" y="6258"/>
                    <a:pt x="114" y="6258"/>
                  </a:cubicBezTo>
                  <a:lnTo>
                    <a:pt x="228" y="6258"/>
                  </a:lnTo>
                  <a:lnTo>
                    <a:pt x="228" y="6485"/>
                  </a:lnTo>
                  <a:cubicBezTo>
                    <a:pt x="228" y="6548"/>
                    <a:pt x="278" y="6599"/>
                    <a:pt x="341" y="6599"/>
                  </a:cubicBezTo>
                  <a:lnTo>
                    <a:pt x="683" y="6599"/>
                  </a:lnTo>
                  <a:lnTo>
                    <a:pt x="683" y="6713"/>
                  </a:lnTo>
                  <a:cubicBezTo>
                    <a:pt x="683" y="6776"/>
                    <a:pt x="734" y="6827"/>
                    <a:pt x="796" y="6827"/>
                  </a:cubicBezTo>
                  <a:cubicBezTo>
                    <a:pt x="859" y="6827"/>
                    <a:pt x="910" y="6776"/>
                    <a:pt x="910" y="6713"/>
                  </a:cubicBezTo>
                  <a:lnTo>
                    <a:pt x="910" y="6599"/>
                  </a:lnTo>
                  <a:lnTo>
                    <a:pt x="1252" y="6599"/>
                  </a:lnTo>
                  <a:lnTo>
                    <a:pt x="1252" y="6713"/>
                  </a:lnTo>
                  <a:cubicBezTo>
                    <a:pt x="1252" y="6776"/>
                    <a:pt x="1302" y="6827"/>
                    <a:pt x="1365" y="6827"/>
                  </a:cubicBezTo>
                  <a:cubicBezTo>
                    <a:pt x="1428" y="6827"/>
                    <a:pt x="1479" y="6776"/>
                    <a:pt x="1479" y="6713"/>
                  </a:cubicBezTo>
                  <a:lnTo>
                    <a:pt x="1479" y="6599"/>
                  </a:lnTo>
                  <a:lnTo>
                    <a:pt x="1820" y="6599"/>
                  </a:lnTo>
                  <a:lnTo>
                    <a:pt x="1820" y="6713"/>
                  </a:lnTo>
                  <a:cubicBezTo>
                    <a:pt x="1820" y="6776"/>
                    <a:pt x="1871" y="6827"/>
                    <a:pt x="1934" y="6827"/>
                  </a:cubicBezTo>
                  <a:cubicBezTo>
                    <a:pt x="1997" y="6827"/>
                    <a:pt x="2048" y="6776"/>
                    <a:pt x="2048" y="6713"/>
                  </a:cubicBezTo>
                  <a:lnTo>
                    <a:pt x="2048" y="6599"/>
                  </a:lnTo>
                  <a:lnTo>
                    <a:pt x="2389" y="6599"/>
                  </a:lnTo>
                  <a:lnTo>
                    <a:pt x="2389" y="6713"/>
                  </a:lnTo>
                  <a:cubicBezTo>
                    <a:pt x="2389" y="6776"/>
                    <a:pt x="2440" y="6827"/>
                    <a:pt x="2503" y="6827"/>
                  </a:cubicBezTo>
                  <a:cubicBezTo>
                    <a:pt x="2566" y="6827"/>
                    <a:pt x="2617" y="6776"/>
                    <a:pt x="2617" y="6713"/>
                  </a:cubicBezTo>
                  <a:lnTo>
                    <a:pt x="2617" y="6599"/>
                  </a:lnTo>
                  <a:lnTo>
                    <a:pt x="2958" y="6599"/>
                  </a:lnTo>
                  <a:lnTo>
                    <a:pt x="2958" y="6713"/>
                  </a:lnTo>
                  <a:cubicBezTo>
                    <a:pt x="2958" y="6776"/>
                    <a:pt x="3009" y="6827"/>
                    <a:pt x="3072" y="6827"/>
                  </a:cubicBezTo>
                  <a:cubicBezTo>
                    <a:pt x="3135" y="6827"/>
                    <a:pt x="3186" y="6776"/>
                    <a:pt x="3186" y="6713"/>
                  </a:cubicBezTo>
                  <a:lnTo>
                    <a:pt x="3186" y="6599"/>
                  </a:lnTo>
                  <a:lnTo>
                    <a:pt x="3527" y="6599"/>
                  </a:lnTo>
                  <a:lnTo>
                    <a:pt x="3527" y="6713"/>
                  </a:lnTo>
                  <a:cubicBezTo>
                    <a:pt x="3527" y="6776"/>
                    <a:pt x="3578" y="6827"/>
                    <a:pt x="3641" y="6827"/>
                  </a:cubicBezTo>
                  <a:cubicBezTo>
                    <a:pt x="3704" y="6827"/>
                    <a:pt x="3755" y="6776"/>
                    <a:pt x="3755" y="6713"/>
                  </a:cubicBezTo>
                  <a:lnTo>
                    <a:pt x="3755" y="6599"/>
                  </a:lnTo>
                  <a:lnTo>
                    <a:pt x="4096" y="6599"/>
                  </a:lnTo>
                  <a:lnTo>
                    <a:pt x="4096" y="6713"/>
                  </a:lnTo>
                  <a:cubicBezTo>
                    <a:pt x="4096" y="6776"/>
                    <a:pt x="4147" y="6827"/>
                    <a:pt x="4210" y="6827"/>
                  </a:cubicBezTo>
                  <a:cubicBezTo>
                    <a:pt x="4273" y="6827"/>
                    <a:pt x="4323" y="6776"/>
                    <a:pt x="4323" y="6713"/>
                  </a:cubicBezTo>
                  <a:lnTo>
                    <a:pt x="4323" y="6599"/>
                  </a:lnTo>
                  <a:lnTo>
                    <a:pt x="4665" y="6599"/>
                  </a:lnTo>
                  <a:lnTo>
                    <a:pt x="4665" y="6713"/>
                  </a:lnTo>
                  <a:cubicBezTo>
                    <a:pt x="4665" y="6776"/>
                    <a:pt x="4716" y="6827"/>
                    <a:pt x="4779" y="6827"/>
                  </a:cubicBezTo>
                  <a:cubicBezTo>
                    <a:pt x="4842" y="6827"/>
                    <a:pt x="4892" y="6776"/>
                    <a:pt x="4892" y="6713"/>
                  </a:cubicBezTo>
                  <a:lnTo>
                    <a:pt x="4892" y="6599"/>
                  </a:lnTo>
                  <a:lnTo>
                    <a:pt x="5234" y="6599"/>
                  </a:lnTo>
                  <a:lnTo>
                    <a:pt x="5234" y="6713"/>
                  </a:lnTo>
                  <a:cubicBezTo>
                    <a:pt x="5234" y="6776"/>
                    <a:pt x="5285" y="6827"/>
                    <a:pt x="5347" y="6827"/>
                  </a:cubicBezTo>
                  <a:cubicBezTo>
                    <a:pt x="5410" y="6827"/>
                    <a:pt x="5461" y="6776"/>
                    <a:pt x="5461" y="6713"/>
                  </a:cubicBezTo>
                  <a:lnTo>
                    <a:pt x="5461" y="6599"/>
                  </a:lnTo>
                  <a:lnTo>
                    <a:pt x="5803" y="6599"/>
                  </a:lnTo>
                  <a:lnTo>
                    <a:pt x="5803" y="6713"/>
                  </a:lnTo>
                  <a:cubicBezTo>
                    <a:pt x="5803" y="6776"/>
                    <a:pt x="5853" y="6827"/>
                    <a:pt x="5916" y="6827"/>
                  </a:cubicBezTo>
                  <a:cubicBezTo>
                    <a:pt x="5979" y="6827"/>
                    <a:pt x="6030" y="6776"/>
                    <a:pt x="6030" y="6713"/>
                  </a:cubicBezTo>
                  <a:lnTo>
                    <a:pt x="6030" y="6599"/>
                  </a:lnTo>
                  <a:lnTo>
                    <a:pt x="6371" y="6599"/>
                  </a:lnTo>
                  <a:lnTo>
                    <a:pt x="6371" y="6713"/>
                  </a:lnTo>
                  <a:cubicBezTo>
                    <a:pt x="6371" y="6776"/>
                    <a:pt x="6422" y="6827"/>
                    <a:pt x="6485" y="6827"/>
                  </a:cubicBezTo>
                  <a:cubicBezTo>
                    <a:pt x="6548" y="6827"/>
                    <a:pt x="6599" y="6776"/>
                    <a:pt x="6599" y="6713"/>
                  </a:cubicBezTo>
                  <a:lnTo>
                    <a:pt x="6599" y="6599"/>
                  </a:lnTo>
                  <a:lnTo>
                    <a:pt x="6713" y="6599"/>
                  </a:lnTo>
                  <a:cubicBezTo>
                    <a:pt x="6776" y="6599"/>
                    <a:pt x="6827" y="6548"/>
                    <a:pt x="6827" y="6485"/>
                  </a:cubicBezTo>
                  <a:cubicBezTo>
                    <a:pt x="6827" y="6422"/>
                    <a:pt x="6776" y="6372"/>
                    <a:pt x="6713" y="6372"/>
                  </a:cubicBezTo>
                  <a:lnTo>
                    <a:pt x="6599" y="6372"/>
                  </a:lnTo>
                  <a:lnTo>
                    <a:pt x="6599" y="6258"/>
                  </a:lnTo>
                  <a:cubicBezTo>
                    <a:pt x="6599" y="6195"/>
                    <a:pt x="6548" y="6144"/>
                    <a:pt x="6485" y="6144"/>
                  </a:cubicBezTo>
                  <a:cubicBezTo>
                    <a:pt x="6422" y="6144"/>
                    <a:pt x="6371" y="6195"/>
                    <a:pt x="6371" y="6258"/>
                  </a:cubicBezTo>
                  <a:lnTo>
                    <a:pt x="6371" y="6372"/>
                  </a:lnTo>
                  <a:lnTo>
                    <a:pt x="6030" y="6372"/>
                  </a:lnTo>
                  <a:lnTo>
                    <a:pt x="6030" y="6258"/>
                  </a:lnTo>
                  <a:cubicBezTo>
                    <a:pt x="6030" y="6195"/>
                    <a:pt x="5979" y="6144"/>
                    <a:pt x="5916" y="6144"/>
                  </a:cubicBezTo>
                  <a:cubicBezTo>
                    <a:pt x="5853" y="6144"/>
                    <a:pt x="5803" y="6195"/>
                    <a:pt x="5803" y="6258"/>
                  </a:cubicBezTo>
                  <a:lnTo>
                    <a:pt x="5803" y="6372"/>
                  </a:lnTo>
                  <a:lnTo>
                    <a:pt x="5461" y="6372"/>
                  </a:lnTo>
                  <a:lnTo>
                    <a:pt x="5461" y="6258"/>
                  </a:lnTo>
                  <a:cubicBezTo>
                    <a:pt x="5461" y="6195"/>
                    <a:pt x="5410" y="6144"/>
                    <a:pt x="5347" y="6144"/>
                  </a:cubicBezTo>
                  <a:cubicBezTo>
                    <a:pt x="5285" y="6144"/>
                    <a:pt x="5234" y="6195"/>
                    <a:pt x="5234" y="6258"/>
                  </a:cubicBezTo>
                  <a:lnTo>
                    <a:pt x="5234" y="6372"/>
                  </a:lnTo>
                  <a:lnTo>
                    <a:pt x="4892" y="6372"/>
                  </a:lnTo>
                  <a:lnTo>
                    <a:pt x="4892" y="6258"/>
                  </a:lnTo>
                  <a:cubicBezTo>
                    <a:pt x="4892" y="6195"/>
                    <a:pt x="4842" y="6144"/>
                    <a:pt x="4779" y="6144"/>
                  </a:cubicBezTo>
                  <a:cubicBezTo>
                    <a:pt x="4716" y="6144"/>
                    <a:pt x="4665" y="6195"/>
                    <a:pt x="4665" y="6258"/>
                  </a:cubicBezTo>
                  <a:lnTo>
                    <a:pt x="4665" y="6372"/>
                  </a:lnTo>
                  <a:lnTo>
                    <a:pt x="4323" y="6372"/>
                  </a:lnTo>
                  <a:lnTo>
                    <a:pt x="4323" y="6258"/>
                  </a:lnTo>
                  <a:cubicBezTo>
                    <a:pt x="4323" y="6195"/>
                    <a:pt x="4273" y="6144"/>
                    <a:pt x="4210" y="6144"/>
                  </a:cubicBezTo>
                  <a:cubicBezTo>
                    <a:pt x="4147" y="6144"/>
                    <a:pt x="4096" y="6195"/>
                    <a:pt x="4096" y="6258"/>
                  </a:cubicBezTo>
                  <a:lnTo>
                    <a:pt x="4096" y="6372"/>
                  </a:lnTo>
                  <a:lnTo>
                    <a:pt x="3755" y="6372"/>
                  </a:lnTo>
                  <a:lnTo>
                    <a:pt x="3755" y="6258"/>
                  </a:lnTo>
                  <a:cubicBezTo>
                    <a:pt x="3755" y="6195"/>
                    <a:pt x="3704" y="6144"/>
                    <a:pt x="3641" y="6144"/>
                  </a:cubicBezTo>
                  <a:cubicBezTo>
                    <a:pt x="3578" y="6144"/>
                    <a:pt x="3527" y="6195"/>
                    <a:pt x="3527" y="6258"/>
                  </a:cubicBezTo>
                  <a:lnTo>
                    <a:pt x="3527" y="6372"/>
                  </a:lnTo>
                  <a:lnTo>
                    <a:pt x="3186" y="6372"/>
                  </a:lnTo>
                  <a:lnTo>
                    <a:pt x="3186" y="6258"/>
                  </a:lnTo>
                  <a:cubicBezTo>
                    <a:pt x="3186" y="6195"/>
                    <a:pt x="3135" y="6144"/>
                    <a:pt x="3072" y="6144"/>
                  </a:cubicBezTo>
                  <a:cubicBezTo>
                    <a:pt x="3009" y="6144"/>
                    <a:pt x="2958" y="6195"/>
                    <a:pt x="2958" y="6258"/>
                  </a:cubicBezTo>
                  <a:lnTo>
                    <a:pt x="2958" y="6372"/>
                  </a:lnTo>
                  <a:lnTo>
                    <a:pt x="2617" y="6372"/>
                  </a:lnTo>
                  <a:lnTo>
                    <a:pt x="2617" y="6258"/>
                  </a:lnTo>
                  <a:cubicBezTo>
                    <a:pt x="2617" y="6195"/>
                    <a:pt x="2566" y="6144"/>
                    <a:pt x="2503" y="6144"/>
                  </a:cubicBezTo>
                  <a:cubicBezTo>
                    <a:pt x="2440" y="6144"/>
                    <a:pt x="2389" y="6195"/>
                    <a:pt x="2389" y="6258"/>
                  </a:cubicBezTo>
                  <a:lnTo>
                    <a:pt x="2389" y="6372"/>
                  </a:lnTo>
                  <a:lnTo>
                    <a:pt x="2048" y="6372"/>
                  </a:lnTo>
                  <a:lnTo>
                    <a:pt x="2048" y="6258"/>
                  </a:lnTo>
                  <a:cubicBezTo>
                    <a:pt x="2048" y="6195"/>
                    <a:pt x="1997" y="6144"/>
                    <a:pt x="1934" y="6144"/>
                  </a:cubicBezTo>
                  <a:cubicBezTo>
                    <a:pt x="1871" y="6144"/>
                    <a:pt x="1820" y="6195"/>
                    <a:pt x="1820" y="6258"/>
                  </a:cubicBezTo>
                  <a:lnTo>
                    <a:pt x="1820" y="6372"/>
                  </a:lnTo>
                  <a:lnTo>
                    <a:pt x="1479" y="6372"/>
                  </a:lnTo>
                  <a:lnTo>
                    <a:pt x="1479" y="6258"/>
                  </a:lnTo>
                  <a:cubicBezTo>
                    <a:pt x="1479" y="6195"/>
                    <a:pt x="1428" y="6144"/>
                    <a:pt x="1365" y="6144"/>
                  </a:cubicBezTo>
                  <a:cubicBezTo>
                    <a:pt x="1302" y="6144"/>
                    <a:pt x="1252" y="6195"/>
                    <a:pt x="1252" y="6258"/>
                  </a:cubicBezTo>
                  <a:lnTo>
                    <a:pt x="1252" y="6372"/>
                  </a:lnTo>
                  <a:lnTo>
                    <a:pt x="910" y="6372"/>
                  </a:lnTo>
                  <a:lnTo>
                    <a:pt x="910" y="6258"/>
                  </a:lnTo>
                  <a:cubicBezTo>
                    <a:pt x="910" y="6195"/>
                    <a:pt x="859" y="6144"/>
                    <a:pt x="796" y="6144"/>
                  </a:cubicBezTo>
                  <a:cubicBezTo>
                    <a:pt x="734" y="6144"/>
                    <a:pt x="683" y="6195"/>
                    <a:pt x="683" y="6258"/>
                  </a:cubicBezTo>
                  <a:lnTo>
                    <a:pt x="683" y="6372"/>
                  </a:lnTo>
                  <a:lnTo>
                    <a:pt x="455" y="6372"/>
                  </a:lnTo>
                  <a:lnTo>
                    <a:pt x="455" y="5234"/>
                  </a:lnTo>
                  <a:lnTo>
                    <a:pt x="1263" y="5234"/>
                  </a:lnTo>
                  <a:close/>
                </a:path>
              </a:pathLst>
            </a:custGeom>
            <a:solidFill>
              <a:schemeClr val="bg1"/>
            </a:solidFill>
            <a:ln>
              <a:noFill/>
            </a:ln>
          </p:spPr>
          <p:txBody>
            <a:bodyPr vert="horz" wrap="square" lIns="288000" tIns="91416" rIns="182832" bIns="91416"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828165">
                <a:lnSpc>
                  <a:spcPct val="150000"/>
                </a:lnSpc>
              </a:pPr>
              <a:endParaRPr lang="en-GB" sz="3600" kern="0" dirty="0">
                <a:solidFill>
                  <a:sysClr val="windowText" lastClr="000000"/>
                </a:solidFill>
                <a:cs typeface="+mn-ea"/>
                <a:sym typeface="+mn-lt"/>
              </a:endParaRPr>
            </a:p>
          </p:txBody>
        </p:sp>
        <p:sp>
          <p:nvSpPr>
            <p:cNvPr id="29" name="îṩľîďé"/>
            <p:cNvSpPr/>
            <p:nvPr/>
          </p:nvSpPr>
          <p:spPr bwMode="auto">
            <a:xfrm>
              <a:off x="2254527" y="3748481"/>
              <a:ext cx="373803" cy="360040"/>
            </a:xfrm>
            <a:custGeom>
              <a:avLst/>
              <a:gdLst>
                <a:gd name="T0" fmla="*/ 3413 w 6827"/>
                <a:gd name="T1" fmla="*/ 0 h 5912"/>
                <a:gd name="T2" fmla="*/ 0 w 6827"/>
                <a:gd name="T3" fmla="*/ 5912 h 5912"/>
                <a:gd name="T4" fmla="*/ 6827 w 6827"/>
                <a:gd name="T5" fmla="*/ 5912 h 5912"/>
                <a:gd name="T6" fmla="*/ 3413 w 6827"/>
                <a:gd name="T7" fmla="*/ 0 h 5912"/>
                <a:gd name="T8" fmla="*/ 3413 w 6827"/>
                <a:gd name="T9" fmla="*/ 972 h 5912"/>
                <a:gd name="T10" fmla="*/ 4489 w 6827"/>
                <a:gd name="T11" fmla="*/ 2835 h 5912"/>
                <a:gd name="T12" fmla="*/ 2338 w 6827"/>
                <a:gd name="T13" fmla="*/ 2835 h 5912"/>
                <a:gd name="T14" fmla="*/ 3413 w 6827"/>
                <a:gd name="T15" fmla="*/ 972 h 5912"/>
                <a:gd name="T16" fmla="*/ 842 w 6827"/>
                <a:gd name="T17" fmla="*/ 5426 h 5912"/>
                <a:gd name="T18" fmla="*/ 1917 w 6827"/>
                <a:gd name="T19" fmla="*/ 3564 h 5912"/>
                <a:gd name="T20" fmla="*/ 2993 w 6827"/>
                <a:gd name="T21" fmla="*/ 5426 h 5912"/>
                <a:gd name="T22" fmla="*/ 842 w 6827"/>
                <a:gd name="T23" fmla="*/ 5426 h 5912"/>
                <a:gd name="T24" fmla="*/ 2338 w 6827"/>
                <a:gd name="T25" fmla="*/ 3321 h 5912"/>
                <a:gd name="T26" fmla="*/ 4489 w 6827"/>
                <a:gd name="T27" fmla="*/ 3321 h 5912"/>
                <a:gd name="T28" fmla="*/ 3413 w 6827"/>
                <a:gd name="T29" fmla="*/ 5183 h 5912"/>
                <a:gd name="T30" fmla="*/ 2338 w 6827"/>
                <a:gd name="T31" fmla="*/ 3321 h 5912"/>
                <a:gd name="T32" fmla="*/ 4910 w 6827"/>
                <a:gd name="T33" fmla="*/ 3564 h 5912"/>
                <a:gd name="T34" fmla="*/ 5985 w 6827"/>
                <a:gd name="T35" fmla="*/ 5426 h 5912"/>
                <a:gd name="T36" fmla="*/ 3834 w 6827"/>
                <a:gd name="T37" fmla="*/ 5426 h 5912"/>
                <a:gd name="T38" fmla="*/ 4910 w 6827"/>
                <a:gd name="T39" fmla="*/ 3564 h 5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827" h="5912">
                  <a:moveTo>
                    <a:pt x="3413" y="0"/>
                  </a:moveTo>
                  <a:lnTo>
                    <a:pt x="0" y="5912"/>
                  </a:lnTo>
                  <a:lnTo>
                    <a:pt x="6827" y="5912"/>
                  </a:lnTo>
                  <a:lnTo>
                    <a:pt x="3413" y="0"/>
                  </a:lnTo>
                  <a:close/>
                  <a:moveTo>
                    <a:pt x="3413" y="972"/>
                  </a:moveTo>
                  <a:lnTo>
                    <a:pt x="4489" y="2835"/>
                  </a:lnTo>
                  <a:lnTo>
                    <a:pt x="2338" y="2835"/>
                  </a:lnTo>
                  <a:lnTo>
                    <a:pt x="3413" y="972"/>
                  </a:lnTo>
                  <a:close/>
                  <a:moveTo>
                    <a:pt x="842" y="5426"/>
                  </a:moveTo>
                  <a:lnTo>
                    <a:pt x="1917" y="3564"/>
                  </a:lnTo>
                  <a:lnTo>
                    <a:pt x="2993" y="5426"/>
                  </a:lnTo>
                  <a:lnTo>
                    <a:pt x="842" y="5426"/>
                  </a:lnTo>
                  <a:close/>
                  <a:moveTo>
                    <a:pt x="2338" y="3321"/>
                  </a:moveTo>
                  <a:lnTo>
                    <a:pt x="4489" y="3321"/>
                  </a:lnTo>
                  <a:lnTo>
                    <a:pt x="3413" y="5183"/>
                  </a:lnTo>
                  <a:lnTo>
                    <a:pt x="2338" y="3321"/>
                  </a:lnTo>
                  <a:close/>
                  <a:moveTo>
                    <a:pt x="4910" y="3564"/>
                  </a:moveTo>
                  <a:lnTo>
                    <a:pt x="5985" y="5426"/>
                  </a:lnTo>
                  <a:lnTo>
                    <a:pt x="3834" y="5426"/>
                  </a:lnTo>
                  <a:lnTo>
                    <a:pt x="4910" y="3564"/>
                  </a:lnTo>
                  <a:close/>
                </a:path>
              </a:pathLst>
            </a:custGeom>
            <a:solidFill>
              <a:schemeClr val="bg1"/>
            </a:solidFill>
            <a:ln>
              <a:noFill/>
            </a:ln>
          </p:spPr>
          <p:txBody>
            <a:bodyPr vert="horz" wrap="square" lIns="91440" tIns="45720" rIns="91440" bIns="45720" numCol="1"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ea typeface="微软雅黑" panose="020B0503020204020204" pitchFamily="34" charset="-122"/>
              </a:endParaRPr>
            </a:p>
          </p:txBody>
        </p:sp>
        <p:sp>
          <p:nvSpPr>
            <p:cNvPr id="30" name="í$lïḍê"/>
            <p:cNvSpPr/>
            <p:nvPr/>
          </p:nvSpPr>
          <p:spPr bwMode="auto">
            <a:xfrm>
              <a:off x="5720924" y="3748481"/>
              <a:ext cx="373803" cy="360040"/>
            </a:xfrm>
            <a:custGeom>
              <a:avLst/>
              <a:gdLst>
                <a:gd name="connsiteX0" fmla="*/ 0 w 582235"/>
                <a:gd name="connsiteY0" fmla="*/ 404481 h 606722"/>
                <a:gd name="connsiteX1" fmla="*/ 101261 w 582235"/>
                <a:gd name="connsiteY1" fmla="*/ 404481 h 606722"/>
                <a:gd name="connsiteX2" fmla="*/ 101261 w 582235"/>
                <a:gd name="connsiteY2" fmla="*/ 606722 h 606722"/>
                <a:gd name="connsiteX3" fmla="*/ 0 w 582235"/>
                <a:gd name="connsiteY3" fmla="*/ 606722 h 606722"/>
                <a:gd name="connsiteX4" fmla="*/ 151927 w 582235"/>
                <a:gd name="connsiteY4" fmla="*/ 328623 h 606722"/>
                <a:gd name="connsiteX5" fmla="*/ 253188 w 582235"/>
                <a:gd name="connsiteY5" fmla="*/ 328623 h 606722"/>
                <a:gd name="connsiteX6" fmla="*/ 253188 w 582235"/>
                <a:gd name="connsiteY6" fmla="*/ 606722 h 606722"/>
                <a:gd name="connsiteX7" fmla="*/ 151927 w 582235"/>
                <a:gd name="connsiteY7" fmla="*/ 606722 h 606722"/>
                <a:gd name="connsiteX8" fmla="*/ 303855 w 582235"/>
                <a:gd name="connsiteY8" fmla="*/ 252766 h 606722"/>
                <a:gd name="connsiteX9" fmla="*/ 405046 w 582235"/>
                <a:gd name="connsiteY9" fmla="*/ 252766 h 606722"/>
                <a:gd name="connsiteX10" fmla="*/ 405046 w 582235"/>
                <a:gd name="connsiteY10" fmla="*/ 606722 h 606722"/>
                <a:gd name="connsiteX11" fmla="*/ 303855 w 582235"/>
                <a:gd name="connsiteY11" fmla="*/ 606722 h 606722"/>
                <a:gd name="connsiteX12" fmla="*/ 455711 w 582235"/>
                <a:gd name="connsiteY12" fmla="*/ 202241 h 606722"/>
                <a:gd name="connsiteX13" fmla="*/ 556972 w 582235"/>
                <a:gd name="connsiteY13" fmla="*/ 202241 h 606722"/>
                <a:gd name="connsiteX14" fmla="*/ 556972 w 582235"/>
                <a:gd name="connsiteY14" fmla="*/ 606722 h 606722"/>
                <a:gd name="connsiteX15" fmla="*/ 455711 w 582235"/>
                <a:gd name="connsiteY15" fmla="*/ 606722 h 606722"/>
                <a:gd name="connsiteX16" fmla="*/ 455697 w 582235"/>
                <a:gd name="connsiteY16" fmla="*/ 0 h 606722"/>
                <a:gd name="connsiteX17" fmla="*/ 556785 w 582235"/>
                <a:gd name="connsiteY17" fmla="*/ 0 h 606722"/>
                <a:gd name="connsiteX18" fmla="*/ 556874 w 582235"/>
                <a:gd name="connsiteY18" fmla="*/ 0 h 606722"/>
                <a:gd name="connsiteX19" fmla="*/ 556963 w 582235"/>
                <a:gd name="connsiteY19" fmla="*/ 0 h 606722"/>
                <a:gd name="connsiteX20" fmla="*/ 557675 w 582235"/>
                <a:gd name="connsiteY20" fmla="*/ 0 h 606722"/>
                <a:gd name="connsiteX21" fmla="*/ 559366 w 582235"/>
                <a:gd name="connsiteY21" fmla="*/ 89 h 606722"/>
                <a:gd name="connsiteX22" fmla="*/ 560611 w 582235"/>
                <a:gd name="connsiteY22" fmla="*/ 267 h 606722"/>
                <a:gd name="connsiteX23" fmla="*/ 561857 w 582235"/>
                <a:gd name="connsiteY23" fmla="*/ 444 h 606722"/>
                <a:gd name="connsiteX24" fmla="*/ 563192 w 582235"/>
                <a:gd name="connsiteY24" fmla="*/ 800 h 606722"/>
                <a:gd name="connsiteX25" fmla="*/ 564171 w 582235"/>
                <a:gd name="connsiteY25" fmla="*/ 1067 h 606722"/>
                <a:gd name="connsiteX26" fmla="*/ 565506 w 582235"/>
                <a:gd name="connsiteY26" fmla="*/ 1511 h 606722"/>
                <a:gd name="connsiteX27" fmla="*/ 566574 w 582235"/>
                <a:gd name="connsiteY27" fmla="*/ 1867 h 606722"/>
                <a:gd name="connsiteX28" fmla="*/ 567730 w 582235"/>
                <a:gd name="connsiteY28" fmla="*/ 2400 h 606722"/>
                <a:gd name="connsiteX29" fmla="*/ 568798 w 582235"/>
                <a:gd name="connsiteY29" fmla="*/ 2933 h 606722"/>
                <a:gd name="connsiteX30" fmla="*/ 569777 w 582235"/>
                <a:gd name="connsiteY30" fmla="*/ 3467 h 606722"/>
                <a:gd name="connsiteX31" fmla="*/ 570934 w 582235"/>
                <a:gd name="connsiteY31" fmla="*/ 4178 h 606722"/>
                <a:gd name="connsiteX32" fmla="*/ 571824 w 582235"/>
                <a:gd name="connsiteY32" fmla="*/ 4800 h 606722"/>
                <a:gd name="connsiteX33" fmla="*/ 572891 w 582235"/>
                <a:gd name="connsiteY33" fmla="*/ 5689 h 606722"/>
                <a:gd name="connsiteX34" fmla="*/ 573781 w 582235"/>
                <a:gd name="connsiteY34" fmla="*/ 6489 h 606722"/>
                <a:gd name="connsiteX35" fmla="*/ 574760 w 582235"/>
                <a:gd name="connsiteY35" fmla="*/ 7289 h 606722"/>
                <a:gd name="connsiteX36" fmla="*/ 575917 w 582235"/>
                <a:gd name="connsiteY36" fmla="*/ 8533 h 606722"/>
                <a:gd name="connsiteX37" fmla="*/ 576451 w 582235"/>
                <a:gd name="connsiteY37" fmla="*/ 9066 h 606722"/>
                <a:gd name="connsiteX38" fmla="*/ 576451 w 582235"/>
                <a:gd name="connsiteY38" fmla="*/ 9155 h 606722"/>
                <a:gd name="connsiteX39" fmla="*/ 577964 w 582235"/>
                <a:gd name="connsiteY39" fmla="*/ 11200 h 606722"/>
                <a:gd name="connsiteX40" fmla="*/ 578053 w 582235"/>
                <a:gd name="connsiteY40" fmla="*/ 11289 h 606722"/>
                <a:gd name="connsiteX41" fmla="*/ 579209 w 582235"/>
                <a:gd name="connsiteY41" fmla="*/ 13244 h 606722"/>
                <a:gd name="connsiteX42" fmla="*/ 579743 w 582235"/>
                <a:gd name="connsiteY42" fmla="*/ 14222 h 606722"/>
                <a:gd name="connsiteX43" fmla="*/ 580277 w 582235"/>
                <a:gd name="connsiteY43" fmla="*/ 15555 h 606722"/>
                <a:gd name="connsiteX44" fmla="*/ 580722 w 582235"/>
                <a:gd name="connsiteY44" fmla="*/ 16711 h 606722"/>
                <a:gd name="connsiteX45" fmla="*/ 581167 w 582235"/>
                <a:gd name="connsiteY45" fmla="*/ 17866 h 606722"/>
                <a:gd name="connsiteX46" fmla="*/ 581523 w 582235"/>
                <a:gd name="connsiteY46" fmla="*/ 19199 h 606722"/>
                <a:gd name="connsiteX47" fmla="*/ 581790 w 582235"/>
                <a:gd name="connsiteY47" fmla="*/ 20266 h 606722"/>
                <a:gd name="connsiteX48" fmla="*/ 582146 w 582235"/>
                <a:gd name="connsiteY48" fmla="*/ 22488 h 606722"/>
                <a:gd name="connsiteX49" fmla="*/ 582146 w 582235"/>
                <a:gd name="connsiteY49" fmla="*/ 22666 h 606722"/>
                <a:gd name="connsiteX50" fmla="*/ 582235 w 582235"/>
                <a:gd name="connsiteY50" fmla="*/ 25244 h 606722"/>
                <a:gd name="connsiteX51" fmla="*/ 582235 w 582235"/>
                <a:gd name="connsiteY51" fmla="*/ 126396 h 606722"/>
                <a:gd name="connsiteX52" fmla="*/ 556963 w 582235"/>
                <a:gd name="connsiteY52" fmla="*/ 151728 h 606722"/>
                <a:gd name="connsiteX53" fmla="*/ 531691 w 582235"/>
                <a:gd name="connsiteY53" fmla="*/ 126396 h 606722"/>
                <a:gd name="connsiteX54" fmla="*/ 531691 w 582235"/>
                <a:gd name="connsiteY54" fmla="*/ 79286 h 606722"/>
                <a:gd name="connsiteX55" fmla="*/ 421260 w 582235"/>
                <a:gd name="connsiteY55" fmla="*/ 171106 h 606722"/>
                <a:gd name="connsiteX56" fmla="*/ 385666 w 582235"/>
                <a:gd name="connsiteY56" fmla="*/ 167906 h 606722"/>
                <a:gd name="connsiteX57" fmla="*/ 388869 w 582235"/>
                <a:gd name="connsiteY57" fmla="*/ 132262 h 606722"/>
                <a:gd name="connsiteX58" fmla="*/ 487020 w 582235"/>
                <a:gd name="connsiteY58" fmla="*/ 50576 h 606722"/>
                <a:gd name="connsiteX59" fmla="*/ 455697 w 582235"/>
                <a:gd name="connsiteY59" fmla="*/ 50576 h 606722"/>
                <a:gd name="connsiteX60" fmla="*/ 430425 w 582235"/>
                <a:gd name="connsiteY60" fmla="*/ 25244 h 606722"/>
                <a:gd name="connsiteX61" fmla="*/ 455697 w 582235"/>
                <a:gd name="connsiteY61"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82235" h="606722">
                  <a:moveTo>
                    <a:pt x="0" y="404481"/>
                  </a:moveTo>
                  <a:lnTo>
                    <a:pt x="101261" y="404481"/>
                  </a:lnTo>
                  <a:lnTo>
                    <a:pt x="101261" y="606722"/>
                  </a:lnTo>
                  <a:lnTo>
                    <a:pt x="0" y="606722"/>
                  </a:lnTo>
                  <a:close/>
                  <a:moveTo>
                    <a:pt x="151927" y="328623"/>
                  </a:moveTo>
                  <a:lnTo>
                    <a:pt x="253188" y="328623"/>
                  </a:lnTo>
                  <a:lnTo>
                    <a:pt x="253188" y="606722"/>
                  </a:lnTo>
                  <a:lnTo>
                    <a:pt x="151927" y="606722"/>
                  </a:lnTo>
                  <a:close/>
                  <a:moveTo>
                    <a:pt x="303855" y="252766"/>
                  </a:moveTo>
                  <a:lnTo>
                    <a:pt x="405046" y="252766"/>
                  </a:lnTo>
                  <a:lnTo>
                    <a:pt x="405046" y="606722"/>
                  </a:lnTo>
                  <a:lnTo>
                    <a:pt x="303855" y="606722"/>
                  </a:lnTo>
                  <a:close/>
                  <a:moveTo>
                    <a:pt x="455711" y="202241"/>
                  </a:moveTo>
                  <a:lnTo>
                    <a:pt x="556972" y="202241"/>
                  </a:lnTo>
                  <a:lnTo>
                    <a:pt x="556972" y="606722"/>
                  </a:lnTo>
                  <a:lnTo>
                    <a:pt x="455711" y="606722"/>
                  </a:lnTo>
                  <a:close/>
                  <a:moveTo>
                    <a:pt x="455697" y="0"/>
                  </a:moveTo>
                  <a:lnTo>
                    <a:pt x="556785" y="0"/>
                  </a:lnTo>
                  <a:lnTo>
                    <a:pt x="556874" y="0"/>
                  </a:lnTo>
                  <a:lnTo>
                    <a:pt x="556963" y="0"/>
                  </a:lnTo>
                  <a:cubicBezTo>
                    <a:pt x="557230" y="0"/>
                    <a:pt x="557408" y="0"/>
                    <a:pt x="557675" y="0"/>
                  </a:cubicBezTo>
                  <a:cubicBezTo>
                    <a:pt x="558298" y="89"/>
                    <a:pt x="558832" y="89"/>
                    <a:pt x="559366" y="89"/>
                  </a:cubicBezTo>
                  <a:cubicBezTo>
                    <a:pt x="559811" y="178"/>
                    <a:pt x="560256" y="267"/>
                    <a:pt x="560611" y="267"/>
                  </a:cubicBezTo>
                  <a:cubicBezTo>
                    <a:pt x="561056" y="356"/>
                    <a:pt x="561412" y="444"/>
                    <a:pt x="561857" y="444"/>
                  </a:cubicBezTo>
                  <a:cubicBezTo>
                    <a:pt x="562302" y="533"/>
                    <a:pt x="562747" y="711"/>
                    <a:pt x="563192" y="800"/>
                  </a:cubicBezTo>
                  <a:cubicBezTo>
                    <a:pt x="563548" y="889"/>
                    <a:pt x="563904" y="978"/>
                    <a:pt x="564171" y="1067"/>
                  </a:cubicBezTo>
                  <a:cubicBezTo>
                    <a:pt x="564616" y="1156"/>
                    <a:pt x="565061" y="1333"/>
                    <a:pt x="565506" y="1511"/>
                  </a:cubicBezTo>
                  <a:cubicBezTo>
                    <a:pt x="565862" y="1600"/>
                    <a:pt x="566218" y="1778"/>
                    <a:pt x="566574" y="1867"/>
                  </a:cubicBezTo>
                  <a:cubicBezTo>
                    <a:pt x="566929" y="2044"/>
                    <a:pt x="567285" y="2222"/>
                    <a:pt x="567730" y="2400"/>
                  </a:cubicBezTo>
                  <a:cubicBezTo>
                    <a:pt x="568086" y="2578"/>
                    <a:pt x="568442" y="2755"/>
                    <a:pt x="568798" y="2933"/>
                  </a:cubicBezTo>
                  <a:cubicBezTo>
                    <a:pt x="569154" y="3111"/>
                    <a:pt x="569421" y="3289"/>
                    <a:pt x="569777" y="3467"/>
                  </a:cubicBezTo>
                  <a:cubicBezTo>
                    <a:pt x="570133" y="3733"/>
                    <a:pt x="570578" y="4000"/>
                    <a:pt x="570934" y="4178"/>
                  </a:cubicBezTo>
                  <a:cubicBezTo>
                    <a:pt x="571201" y="4444"/>
                    <a:pt x="571557" y="4622"/>
                    <a:pt x="571824" y="4800"/>
                  </a:cubicBezTo>
                  <a:cubicBezTo>
                    <a:pt x="572180" y="5155"/>
                    <a:pt x="572536" y="5422"/>
                    <a:pt x="572891" y="5689"/>
                  </a:cubicBezTo>
                  <a:cubicBezTo>
                    <a:pt x="573247" y="5955"/>
                    <a:pt x="573514" y="6222"/>
                    <a:pt x="573781" y="6489"/>
                  </a:cubicBezTo>
                  <a:cubicBezTo>
                    <a:pt x="574137" y="6755"/>
                    <a:pt x="574493" y="7022"/>
                    <a:pt x="574760" y="7289"/>
                  </a:cubicBezTo>
                  <a:cubicBezTo>
                    <a:pt x="575205" y="7733"/>
                    <a:pt x="575561" y="8178"/>
                    <a:pt x="575917" y="8533"/>
                  </a:cubicBezTo>
                  <a:cubicBezTo>
                    <a:pt x="576095" y="8711"/>
                    <a:pt x="576273" y="8889"/>
                    <a:pt x="576451" y="9066"/>
                  </a:cubicBezTo>
                  <a:cubicBezTo>
                    <a:pt x="576451" y="9155"/>
                    <a:pt x="576451" y="9155"/>
                    <a:pt x="576451" y="9155"/>
                  </a:cubicBezTo>
                  <a:cubicBezTo>
                    <a:pt x="576985" y="9777"/>
                    <a:pt x="577519" y="10489"/>
                    <a:pt x="577964" y="11200"/>
                  </a:cubicBezTo>
                  <a:cubicBezTo>
                    <a:pt x="577964" y="11200"/>
                    <a:pt x="578053" y="11289"/>
                    <a:pt x="578053" y="11289"/>
                  </a:cubicBezTo>
                  <a:cubicBezTo>
                    <a:pt x="578498" y="12000"/>
                    <a:pt x="578854" y="12622"/>
                    <a:pt x="579209" y="13244"/>
                  </a:cubicBezTo>
                  <a:cubicBezTo>
                    <a:pt x="579387" y="13600"/>
                    <a:pt x="579565" y="13955"/>
                    <a:pt x="579743" y="14222"/>
                  </a:cubicBezTo>
                  <a:cubicBezTo>
                    <a:pt x="579921" y="14666"/>
                    <a:pt x="580099" y="15111"/>
                    <a:pt x="580277" y="15555"/>
                  </a:cubicBezTo>
                  <a:cubicBezTo>
                    <a:pt x="580455" y="15911"/>
                    <a:pt x="580633" y="16266"/>
                    <a:pt x="580722" y="16711"/>
                  </a:cubicBezTo>
                  <a:cubicBezTo>
                    <a:pt x="580900" y="17066"/>
                    <a:pt x="581078" y="17422"/>
                    <a:pt x="581167" y="17866"/>
                  </a:cubicBezTo>
                  <a:cubicBezTo>
                    <a:pt x="581256" y="18311"/>
                    <a:pt x="581434" y="18755"/>
                    <a:pt x="581523" y="19199"/>
                  </a:cubicBezTo>
                  <a:cubicBezTo>
                    <a:pt x="581612" y="19555"/>
                    <a:pt x="581701" y="19910"/>
                    <a:pt x="581790" y="20266"/>
                  </a:cubicBezTo>
                  <a:cubicBezTo>
                    <a:pt x="581879" y="20977"/>
                    <a:pt x="582057" y="21777"/>
                    <a:pt x="582146" y="22488"/>
                  </a:cubicBezTo>
                  <a:cubicBezTo>
                    <a:pt x="582146" y="22577"/>
                    <a:pt x="582146" y="22666"/>
                    <a:pt x="582146" y="22666"/>
                  </a:cubicBezTo>
                  <a:cubicBezTo>
                    <a:pt x="582235" y="23555"/>
                    <a:pt x="582235" y="24355"/>
                    <a:pt x="582235" y="25244"/>
                  </a:cubicBezTo>
                  <a:lnTo>
                    <a:pt x="582235" y="126396"/>
                  </a:lnTo>
                  <a:cubicBezTo>
                    <a:pt x="582235" y="140351"/>
                    <a:pt x="570934" y="151728"/>
                    <a:pt x="556963" y="151728"/>
                  </a:cubicBezTo>
                  <a:cubicBezTo>
                    <a:pt x="542992" y="151728"/>
                    <a:pt x="531691" y="140351"/>
                    <a:pt x="531691" y="126396"/>
                  </a:cubicBezTo>
                  <a:lnTo>
                    <a:pt x="531691" y="79286"/>
                  </a:lnTo>
                  <a:lnTo>
                    <a:pt x="421260" y="171106"/>
                  </a:lnTo>
                  <a:cubicBezTo>
                    <a:pt x="410582" y="180083"/>
                    <a:pt x="394564" y="178572"/>
                    <a:pt x="385666" y="167906"/>
                  </a:cubicBezTo>
                  <a:cubicBezTo>
                    <a:pt x="376678" y="157150"/>
                    <a:pt x="378191" y="141240"/>
                    <a:pt x="388869" y="132262"/>
                  </a:cubicBezTo>
                  <a:lnTo>
                    <a:pt x="487020" y="50576"/>
                  </a:lnTo>
                  <a:lnTo>
                    <a:pt x="455697" y="50576"/>
                  </a:lnTo>
                  <a:cubicBezTo>
                    <a:pt x="441727" y="50576"/>
                    <a:pt x="430425" y="39288"/>
                    <a:pt x="430425" y="25244"/>
                  </a:cubicBezTo>
                  <a:cubicBezTo>
                    <a:pt x="430425" y="11289"/>
                    <a:pt x="441727" y="0"/>
                    <a:pt x="455697" y="0"/>
                  </a:cubicBezTo>
                  <a:close/>
                </a:path>
              </a:pathLst>
            </a:custGeom>
            <a:solidFill>
              <a:schemeClr val="bg1"/>
            </a:solidFill>
            <a:ln>
              <a:noFill/>
            </a:ln>
            <a:effectLst/>
          </p:spPr>
          <p:txBody>
            <a:bodyPr lIns="121888" tIns="121888" rIns="121888" bIns="121888"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hangingPunct="0">
                <a:spcBef>
                  <a:spcPct val="0"/>
                </a:spcBef>
                <a:spcAft>
                  <a:spcPct val="0"/>
                </a:spcAft>
              </a:pPr>
              <a:endParaRPr lang="zh-CN" altLang="zh-CN" sz="6400" dirty="0">
                <a:solidFill>
                  <a:srgbClr val="000000"/>
                </a:solidFill>
                <a:latin typeface="Calibri" panose="020F0502020204030204" charset="0"/>
                <a:ea typeface="微软雅黑" panose="020B0503020204020204" pitchFamily="34" charset="-122"/>
                <a:cs typeface="Calibri" panose="020F0502020204030204" charset="0"/>
                <a:sym typeface="Calibri" panose="020F0502020204030204" charset="0"/>
              </a:endParaRPr>
            </a:p>
          </p:txBody>
        </p:sp>
        <p:sp>
          <p:nvSpPr>
            <p:cNvPr id="31" name="îṧlîḓê"/>
            <p:cNvSpPr/>
            <p:nvPr/>
          </p:nvSpPr>
          <p:spPr>
            <a:xfrm>
              <a:off x="1296008" y="2739282"/>
              <a:ext cx="2578029" cy="306375"/>
            </a:xfrm>
            <a:prstGeom prst="rect">
              <a:avLst/>
            </a:prstGeom>
          </p:spPr>
          <p:txBody>
            <a:bodyPr wrap="none" lIns="0" tIns="0" rIns="0" bIns="0" anchor="ctr">
              <a:normAutofit/>
            </a:bodyPr>
            <a:lstStyle/>
            <a:p>
              <a:pPr lvl="0" algn="ctr" defTabSz="914400">
                <a:spcBef>
                  <a:spcPct val="0"/>
                </a:spcBef>
                <a:defRPr/>
              </a:pPr>
              <a:r>
                <a:rPr lang="zh-CN" sz="1600" b="1" dirty="0">
                  <a:solidFill>
                    <a:schemeClr val="accent1"/>
                  </a:solidFill>
                  <a:ea typeface="微软雅黑" panose="020B0503020204020204" pitchFamily="34" charset="-122"/>
                  <a:cs typeface="+mn-ea"/>
                  <a:sym typeface="+mn-lt"/>
                </a:rPr>
                <a:t>副组长</a:t>
              </a:r>
              <a:endParaRPr lang="zh-CN" sz="1600" b="1" dirty="0">
                <a:solidFill>
                  <a:schemeClr val="accent1"/>
                </a:solidFill>
                <a:ea typeface="微软雅黑" panose="020B0503020204020204" pitchFamily="34" charset="-122"/>
                <a:cs typeface="+mn-ea"/>
                <a:sym typeface="+mn-lt"/>
              </a:endParaRPr>
            </a:p>
          </p:txBody>
        </p:sp>
        <p:sp>
          <p:nvSpPr>
            <p:cNvPr id="34" name="íśliďè"/>
            <p:cNvSpPr/>
            <p:nvPr/>
          </p:nvSpPr>
          <p:spPr>
            <a:xfrm>
              <a:off x="760489" y="4921783"/>
              <a:ext cx="2578029" cy="306375"/>
            </a:xfrm>
            <a:prstGeom prst="rect">
              <a:avLst/>
            </a:prstGeom>
          </p:spPr>
          <p:txBody>
            <a:bodyPr wrap="none" lIns="0" tIns="0" rIns="0" bIns="0" anchor="ctr">
              <a:normAutofit/>
            </a:bodyPr>
            <a:lstStyle/>
            <a:p>
              <a:pPr lvl="0" algn="ctr" defTabSz="914400">
                <a:spcBef>
                  <a:spcPct val="0"/>
                </a:spcBef>
                <a:defRPr/>
              </a:pPr>
              <a:r>
                <a:rPr lang="zh-CN" altLang="en-US" sz="1600" b="1" dirty="0" smtClean="0">
                  <a:solidFill>
                    <a:schemeClr val="accent2"/>
                  </a:solidFill>
                  <a:ea typeface="微软雅黑" panose="020B0503020204020204" pitchFamily="34" charset="-122"/>
                  <a:cs typeface="+mn-ea"/>
                  <a:sym typeface="+mn-lt"/>
                </a:rPr>
                <a:t>技术员</a:t>
              </a:r>
              <a:r>
                <a:rPr lang="en-US" altLang="zh-CN" sz="1600" b="1" dirty="0" smtClean="0">
                  <a:solidFill>
                    <a:schemeClr val="accent2"/>
                  </a:solidFill>
                  <a:ea typeface="微软雅黑" panose="020B0503020204020204" pitchFamily="34" charset="-122"/>
                  <a:cs typeface="+mn-ea"/>
                  <a:sym typeface="+mn-lt"/>
                </a:rPr>
                <a:t>/</a:t>
              </a:r>
              <a:r>
                <a:rPr lang="zh-CN" altLang="en-US" sz="1600" b="1" dirty="0" smtClean="0">
                  <a:solidFill>
                    <a:schemeClr val="accent2"/>
                  </a:solidFill>
                  <a:ea typeface="微软雅黑" panose="020B0503020204020204" pitchFamily="34" charset="-122"/>
                  <a:cs typeface="+mn-ea"/>
                  <a:sym typeface="+mn-lt"/>
                </a:rPr>
                <a:t>助理工程师</a:t>
              </a:r>
              <a:endParaRPr lang="zh-CN" altLang="en-US" sz="1600" b="1" dirty="0">
                <a:solidFill>
                  <a:schemeClr val="accent2"/>
                </a:solidFill>
                <a:ea typeface="微软雅黑" panose="020B0503020204020204" pitchFamily="34" charset="-122"/>
                <a:cs typeface="+mn-ea"/>
                <a:sym typeface="+mn-lt"/>
              </a:endParaRPr>
            </a:p>
          </p:txBody>
        </p:sp>
        <p:sp>
          <p:nvSpPr>
            <p:cNvPr id="35" name="îŝļíḓé"/>
            <p:cNvSpPr/>
            <p:nvPr/>
          </p:nvSpPr>
          <p:spPr>
            <a:xfrm>
              <a:off x="2083109" y="4922130"/>
              <a:ext cx="2578029" cy="306375"/>
            </a:xfrm>
            <a:prstGeom prst="rect">
              <a:avLst/>
            </a:prstGeom>
          </p:spPr>
          <p:txBody>
            <a:bodyPr wrap="none" lIns="0" tIns="0" rIns="0" bIns="0" anchor="ctr">
              <a:normAutofit/>
            </a:bodyPr>
            <a:lstStyle/>
            <a:p>
              <a:pPr lvl="0" algn="ctr" defTabSz="914400">
                <a:spcBef>
                  <a:spcPct val="0"/>
                </a:spcBef>
                <a:defRPr/>
              </a:pPr>
              <a:r>
                <a:rPr lang="zh-CN" altLang="en-US" sz="1600" b="1" dirty="0">
                  <a:solidFill>
                    <a:schemeClr val="accent4"/>
                  </a:solidFill>
                  <a:ea typeface="微软雅黑" panose="020B0503020204020204" pitchFamily="34" charset="-122"/>
                  <a:cs typeface="+mn-ea"/>
                  <a:sym typeface="+mn-lt"/>
                </a:rPr>
                <a:t>工程师</a:t>
              </a:r>
              <a:endParaRPr lang="zh-CN" altLang="en-US" sz="1600" b="1" dirty="0">
                <a:solidFill>
                  <a:schemeClr val="accent4"/>
                </a:solidFill>
                <a:ea typeface="微软雅黑" panose="020B0503020204020204" pitchFamily="34" charset="-122"/>
                <a:cs typeface="+mn-ea"/>
                <a:sym typeface="+mn-lt"/>
              </a:endParaRPr>
            </a:p>
          </p:txBody>
        </p:sp>
        <p:sp>
          <p:nvSpPr>
            <p:cNvPr id="36" name="iSḷíḑe"/>
            <p:cNvSpPr/>
            <p:nvPr/>
          </p:nvSpPr>
          <p:spPr>
            <a:xfrm>
              <a:off x="2677350" y="2691579"/>
              <a:ext cx="2578029" cy="306375"/>
            </a:xfrm>
            <a:prstGeom prst="rect">
              <a:avLst/>
            </a:prstGeom>
          </p:spPr>
          <p:txBody>
            <a:bodyPr wrap="none" lIns="0" tIns="0" rIns="0" bIns="0" anchor="ctr">
              <a:normAutofit/>
            </a:bodyPr>
            <a:lstStyle/>
            <a:p>
              <a:pPr lvl="0" algn="ctr" defTabSz="914400">
                <a:spcBef>
                  <a:spcPct val="0"/>
                </a:spcBef>
                <a:defRPr/>
              </a:pPr>
              <a:r>
                <a:rPr lang="zh-CN" altLang="en-US" sz="1600" b="1" dirty="0">
                  <a:solidFill>
                    <a:schemeClr val="accent3"/>
                  </a:solidFill>
                  <a:ea typeface="微软雅黑" panose="020B0503020204020204" pitchFamily="34" charset="-122"/>
                  <a:cs typeface="+mn-ea"/>
                  <a:sym typeface="+mn-lt"/>
                </a:rPr>
                <a:t>组长</a:t>
              </a:r>
              <a:endParaRPr lang="zh-CN" altLang="en-US" sz="1600" b="1" dirty="0">
                <a:solidFill>
                  <a:schemeClr val="accent3"/>
                </a:solidFill>
                <a:ea typeface="微软雅黑" panose="020B0503020204020204" pitchFamily="34" charset="-122"/>
                <a:cs typeface="+mn-ea"/>
                <a:sym typeface="+mn-lt"/>
              </a:endParaRPr>
            </a:p>
          </p:txBody>
        </p:sp>
        <p:sp>
          <p:nvSpPr>
            <p:cNvPr id="37" name="iSḷíḑe"/>
            <p:cNvSpPr/>
            <p:nvPr/>
          </p:nvSpPr>
          <p:spPr>
            <a:xfrm>
              <a:off x="3784308" y="2691595"/>
              <a:ext cx="2578029" cy="306375"/>
            </a:xfrm>
            <a:prstGeom prst="rect">
              <a:avLst/>
            </a:prstGeom>
          </p:spPr>
          <p:txBody>
            <a:bodyPr wrap="none" lIns="0" tIns="0" rIns="0" bIns="0" anchor="ctr">
              <a:normAutofit/>
            </a:bodyPr>
            <a:lstStyle/>
            <a:p>
              <a:pPr lvl="0" algn="ctr" defTabSz="914400">
                <a:spcBef>
                  <a:spcPct val="0"/>
                </a:spcBef>
                <a:defRPr/>
              </a:pPr>
              <a:r>
                <a:rPr lang="zh-CN" sz="1600" b="1" dirty="0">
                  <a:solidFill>
                    <a:schemeClr val="accent3"/>
                  </a:solidFill>
                  <a:ea typeface="微软雅黑" panose="020B0503020204020204" pitchFamily="34" charset="-122"/>
                  <a:cs typeface="+mn-ea"/>
                  <a:sym typeface="+mn-lt"/>
                </a:rPr>
                <a:t>副主管</a:t>
              </a:r>
              <a:endParaRPr lang="zh-CN" sz="1600" b="1" dirty="0">
                <a:solidFill>
                  <a:schemeClr val="accent3"/>
                </a:solidFill>
                <a:ea typeface="微软雅黑" panose="020B0503020204020204" pitchFamily="34" charset="-122"/>
                <a:cs typeface="+mn-ea"/>
                <a:sym typeface="+mn-lt"/>
              </a:endParaRPr>
            </a:p>
          </p:txBody>
        </p:sp>
        <p:sp>
          <p:nvSpPr>
            <p:cNvPr id="38" name="iSḷíḑe"/>
            <p:cNvSpPr/>
            <p:nvPr/>
          </p:nvSpPr>
          <p:spPr>
            <a:xfrm>
              <a:off x="3353535" y="4921955"/>
              <a:ext cx="2578029" cy="306375"/>
            </a:xfrm>
            <a:prstGeom prst="rect">
              <a:avLst/>
            </a:prstGeom>
          </p:spPr>
          <p:txBody>
            <a:bodyPr wrap="none" lIns="0" tIns="0" rIns="0" bIns="0" anchor="ctr">
              <a:normAutofit/>
            </a:bodyPr>
            <a:lstStyle/>
            <a:p>
              <a:pPr lvl="0" algn="ctr" defTabSz="914400">
                <a:spcBef>
                  <a:spcPct val="0"/>
                </a:spcBef>
                <a:defRPr/>
              </a:pPr>
              <a:r>
                <a:rPr lang="zh-CN" altLang="en-US" sz="1600" b="1" dirty="0">
                  <a:solidFill>
                    <a:schemeClr val="accent3"/>
                  </a:solidFill>
                  <a:ea typeface="微软雅黑" panose="020B0503020204020204" pitchFamily="34" charset="-122"/>
                  <a:cs typeface="+mn-ea"/>
                  <a:sym typeface="+mn-lt"/>
                </a:rPr>
                <a:t>高级工程师</a:t>
              </a:r>
              <a:endParaRPr lang="zh-CN" altLang="en-US" sz="1600" b="1" dirty="0">
                <a:solidFill>
                  <a:schemeClr val="accent3"/>
                </a:solidFill>
                <a:ea typeface="微软雅黑" panose="020B0503020204020204" pitchFamily="34" charset="-122"/>
                <a:cs typeface="+mn-ea"/>
                <a:sym typeface="+mn-lt"/>
              </a:endParaRPr>
            </a:p>
          </p:txBody>
        </p:sp>
        <p:sp>
          <p:nvSpPr>
            <p:cNvPr id="39" name="iSḷíḑe"/>
            <p:cNvSpPr/>
            <p:nvPr/>
          </p:nvSpPr>
          <p:spPr>
            <a:xfrm>
              <a:off x="5110785" y="2691435"/>
              <a:ext cx="2578029" cy="306375"/>
            </a:xfrm>
            <a:prstGeom prst="rect">
              <a:avLst/>
            </a:prstGeom>
          </p:spPr>
          <p:txBody>
            <a:bodyPr wrap="none" lIns="0" tIns="0" rIns="0" bIns="0" anchor="ctr">
              <a:normAutofit/>
            </a:bodyPr>
            <a:lstStyle/>
            <a:p>
              <a:pPr lvl="0" algn="ctr" defTabSz="914400">
                <a:spcBef>
                  <a:spcPct val="0"/>
                </a:spcBef>
                <a:defRPr/>
              </a:pPr>
              <a:r>
                <a:rPr lang="zh-CN" sz="1600" b="1" dirty="0">
                  <a:solidFill>
                    <a:schemeClr val="accent3"/>
                  </a:solidFill>
                  <a:ea typeface="微软雅黑" panose="020B0503020204020204" pitchFamily="34" charset="-122"/>
                  <a:cs typeface="+mn-ea"/>
                  <a:sym typeface="+mn-lt"/>
                </a:rPr>
                <a:t>主管</a:t>
              </a:r>
              <a:endParaRPr lang="zh-CN" sz="1600" b="1" dirty="0">
                <a:solidFill>
                  <a:schemeClr val="accent3"/>
                </a:solidFill>
                <a:ea typeface="微软雅黑" panose="020B0503020204020204" pitchFamily="34" charset="-122"/>
                <a:cs typeface="+mn-ea"/>
                <a:sym typeface="+mn-lt"/>
              </a:endParaRPr>
            </a:p>
          </p:txBody>
        </p:sp>
        <p:sp>
          <p:nvSpPr>
            <p:cNvPr id="40" name="iSḷíḑe"/>
            <p:cNvSpPr/>
            <p:nvPr/>
          </p:nvSpPr>
          <p:spPr>
            <a:xfrm>
              <a:off x="4516610" y="4934916"/>
              <a:ext cx="2578029" cy="306375"/>
            </a:xfrm>
            <a:prstGeom prst="rect">
              <a:avLst/>
            </a:prstGeom>
          </p:spPr>
          <p:txBody>
            <a:bodyPr wrap="none" lIns="0" tIns="0" rIns="0" bIns="0" anchor="ctr">
              <a:normAutofit/>
            </a:bodyPr>
            <a:lstStyle/>
            <a:p>
              <a:pPr lvl="0" algn="ctr" defTabSz="914400">
                <a:spcBef>
                  <a:spcPct val="0"/>
                </a:spcBef>
                <a:defRPr/>
              </a:pPr>
              <a:r>
                <a:rPr lang="zh-CN" altLang="en-US" sz="1600" b="1" dirty="0">
                  <a:solidFill>
                    <a:schemeClr val="accent3"/>
                  </a:solidFill>
                  <a:ea typeface="微软雅黑" panose="020B0503020204020204" pitchFamily="34" charset="-122"/>
                  <a:cs typeface="+mn-ea"/>
                  <a:sym typeface="+mn-lt"/>
                </a:rPr>
                <a:t>主任工程师</a:t>
              </a:r>
              <a:endParaRPr lang="zh-CN" altLang="en-US" sz="1600" b="1" dirty="0">
                <a:solidFill>
                  <a:schemeClr val="accent3"/>
                </a:solidFill>
                <a:ea typeface="微软雅黑" panose="020B0503020204020204" pitchFamily="34" charset="-122"/>
                <a:cs typeface="+mn-ea"/>
                <a:sym typeface="+mn-lt"/>
              </a:endParaRPr>
            </a:p>
          </p:txBody>
        </p:sp>
        <p:sp>
          <p:nvSpPr>
            <p:cNvPr id="42" name="îṧľîḍê"/>
            <p:cNvSpPr/>
            <p:nvPr/>
          </p:nvSpPr>
          <p:spPr>
            <a:xfrm>
              <a:off x="6811458" y="3839740"/>
              <a:ext cx="877163" cy="369332"/>
            </a:xfrm>
            <a:prstGeom prst="rect">
              <a:avLst/>
            </a:prstGeom>
          </p:spPr>
          <p:txBody>
            <a:bodyPr wrap="none">
              <a:normAutofit/>
            </a:bodyPr>
            <a:lstStyle/>
            <a:p>
              <a:pPr algn="ctr"/>
              <a:endParaRPr lang="zh-CN" altLang="en-US" dirty="0">
                <a:ea typeface="微软雅黑" panose="020B0503020204020204" pitchFamily="34" charset="-122"/>
              </a:endParaRPr>
            </a:p>
          </p:txBody>
        </p:sp>
        <p:sp>
          <p:nvSpPr>
            <p:cNvPr id="43" name="îṧlîḓê"/>
            <p:cNvSpPr/>
            <p:nvPr/>
          </p:nvSpPr>
          <p:spPr>
            <a:xfrm>
              <a:off x="-392195" y="2760348"/>
              <a:ext cx="2578029" cy="306375"/>
            </a:xfrm>
            <a:prstGeom prst="rect">
              <a:avLst/>
            </a:prstGeom>
          </p:spPr>
          <p:txBody>
            <a:bodyPr wrap="none" lIns="0" tIns="0" rIns="0" bIns="0" anchor="ctr">
              <a:normAutofit/>
            </a:bodyPr>
            <a:lstStyle/>
            <a:p>
              <a:pPr lvl="0" algn="ctr" defTabSz="914400">
                <a:spcBef>
                  <a:spcPct val="0"/>
                </a:spcBef>
                <a:defRPr/>
              </a:pPr>
              <a:r>
                <a:rPr lang="zh-CN" sz="1600" b="1" dirty="0">
                  <a:ea typeface="微软雅黑" panose="020B0503020204020204" pitchFamily="34" charset="-122"/>
                  <a:cs typeface="+mn-ea"/>
                  <a:sym typeface="+mn-lt"/>
                </a:rPr>
                <a:t>一线员工、品质类</a:t>
              </a:r>
              <a:endParaRPr lang="zh-CN" sz="1600" b="1" dirty="0">
                <a:ea typeface="微软雅黑" panose="020B0503020204020204" pitchFamily="34" charset="-122"/>
                <a:cs typeface="+mn-ea"/>
                <a:sym typeface="+mn-lt"/>
              </a:endParaRPr>
            </a:p>
          </p:txBody>
        </p:sp>
        <p:sp>
          <p:nvSpPr>
            <p:cNvPr id="44" name="îṧlîḓê"/>
            <p:cNvSpPr/>
            <p:nvPr/>
          </p:nvSpPr>
          <p:spPr>
            <a:xfrm>
              <a:off x="95810" y="4918758"/>
              <a:ext cx="1329358" cy="306375"/>
            </a:xfrm>
            <a:prstGeom prst="rect">
              <a:avLst/>
            </a:prstGeom>
          </p:spPr>
          <p:txBody>
            <a:bodyPr wrap="none" lIns="0" tIns="0" rIns="0" bIns="0" anchor="ctr">
              <a:normAutofit/>
            </a:bodyPr>
            <a:lstStyle/>
            <a:p>
              <a:pPr lvl="0" algn="ctr" defTabSz="914400">
                <a:spcBef>
                  <a:spcPct val="0"/>
                </a:spcBef>
                <a:defRPr/>
              </a:pPr>
              <a:r>
                <a:rPr lang="zh-CN" altLang="en-US" sz="1600" b="1" dirty="0">
                  <a:solidFill>
                    <a:srgbClr val="FF0000"/>
                  </a:solidFill>
                  <a:ea typeface="微软雅黑" panose="020B0503020204020204" pitchFamily="34" charset="-122"/>
                  <a:cs typeface="+mn-ea"/>
                  <a:sym typeface="+mn-lt"/>
                </a:rPr>
                <a:t>技工类</a:t>
              </a:r>
              <a:endParaRPr lang="en-US" altLang="zh-CN" sz="1600" b="1" dirty="0">
                <a:solidFill>
                  <a:srgbClr val="FF0000"/>
                </a:solidFill>
                <a:ea typeface="微软雅黑" panose="020B0503020204020204" pitchFamily="34" charset="-122"/>
                <a:cs typeface="+mn-ea"/>
                <a:sym typeface="+mn-lt"/>
              </a:endParaRPr>
            </a:p>
          </p:txBody>
        </p:sp>
        <p:sp>
          <p:nvSpPr>
            <p:cNvPr id="45" name="îṧlîḓê"/>
            <p:cNvSpPr/>
            <p:nvPr/>
          </p:nvSpPr>
          <p:spPr>
            <a:xfrm>
              <a:off x="2532563" y="5814923"/>
              <a:ext cx="2578029" cy="306375"/>
            </a:xfrm>
            <a:prstGeom prst="rect">
              <a:avLst/>
            </a:prstGeom>
          </p:spPr>
          <p:txBody>
            <a:bodyPr wrap="none" lIns="0" tIns="0" rIns="0" bIns="0" anchor="ctr">
              <a:normAutofit/>
            </a:bodyPr>
            <a:lstStyle/>
            <a:p>
              <a:pPr lvl="0" algn="ctr" defTabSz="914400">
                <a:spcBef>
                  <a:spcPct val="0"/>
                </a:spcBef>
                <a:defRPr/>
              </a:pPr>
              <a:endParaRPr lang="en-US" altLang="zh-CN" sz="1600" b="1" dirty="0">
                <a:solidFill>
                  <a:srgbClr val="FF0000"/>
                </a:solidFill>
                <a:ea typeface="微软雅黑" panose="020B0503020204020204" pitchFamily="34" charset="-122"/>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nvGrpSpPr>
        <p:grpSpPr>
          <a:xfrm>
            <a:off x="5" y="43143"/>
            <a:ext cx="12215151" cy="6814857"/>
            <a:chOff x="0" y="43143"/>
            <a:chExt cx="12215150" cy="6814857"/>
          </a:xfrm>
        </p:grpSpPr>
        <p:sp>
          <p:nvSpPr>
            <p:cNvPr id="30" name="矩形 29"/>
            <p:cNvSpPr/>
            <p:nvPr/>
          </p:nvSpPr>
          <p:spPr>
            <a:xfrm>
              <a:off x="0" y="6724891"/>
              <a:ext cx="12215150" cy="133109"/>
            </a:xfrm>
            <a:prstGeom prst="rect">
              <a:avLst/>
            </a:prstGeom>
            <a:solidFill>
              <a:srgbClr val="8F0014"/>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1" name="图片 45" descr="奋达LOGO--新排列.jpg"/>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0093327" y="43143"/>
              <a:ext cx="2039300" cy="666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 name="标题 1"/>
          <p:cNvSpPr txBox="1"/>
          <p:nvPr/>
        </p:nvSpPr>
        <p:spPr bwMode="auto">
          <a:xfrm>
            <a:off x="245389" y="237384"/>
            <a:ext cx="7342665" cy="433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700" b="1" dirty="0" smtClean="0">
                <a:solidFill>
                  <a:srgbClr val="000000"/>
                </a:solidFill>
                <a:latin typeface="微软雅黑" panose="020B0503020204020204" pitchFamily="34" charset="-122"/>
                <a:ea typeface="微软雅黑" panose="020B0503020204020204" pitchFamily="34" charset="-122"/>
              </a:rPr>
              <a:t>04-1 </a:t>
            </a:r>
            <a:r>
              <a:rPr lang="zh-CN" altLang="en-US" sz="2700" b="1" dirty="0" smtClean="0">
                <a:solidFill>
                  <a:srgbClr val="000000"/>
                </a:solidFill>
                <a:latin typeface="微软雅黑" panose="020B0503020204020204" pitchFamily="34" charset="-122"/>
                <a:ea typeface="微软雅黑" panose="020B0503020204020204" pitchFamily="34" charset="-122"/>
              </a:rPr>
              <a:t>公司环境</a:t>
            </a:r>
            <a:endParaRPr lang="en-US" altLang="zh-CN" sz="2700" b="1" dirty="0">
              <a:solidFill>
                <a:srgbClr val="000000"/>
              </a:solidFill>
              <a:latin typeface="微软雅黑" panose="020B0503020204020204" pitchFamily="34" charset="-122"/>
              <a:ea typeface="微软雅黑" panose="020B0503020204020204" pitchFamily="34" charset="-122"/>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9015" y="1020562"/>
            <a:ext cx="4046621" cy="4992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042" y="1020561"/>
            <a:ext cx="6750773" cy="4992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nvGrpSpPr>
        <p:grpSpPr>
          <a:xfrm>
            <a:off x="5" y="43143"/>
            <a:ext cx="12215151" cy="6814857"/>
            <a:chOff x="0" y="43143"/>
            <a:chExt cx="12215150" cy="6814857"/>
          </a:xfrm>
        </p:grpSpPr>
        <p:sp>
          <p:nvSpPr>
            <p:cNvPr id="30" name="矩形 29"/>
            <p:cNvSpPr/>
            <p:nvPr/>
          </p:nvSpPr>
          <p:spPr>
            <a:xfrm>
              <a:off x="0" y="6724891"/>
              <a:ext cx="12215150" cy="133109"/>
            </a:xfrm>
            <a:prstGeom prst="rect">
              <a:avLst/>
            </a:prstGeom>
            <a:solidFill>
              <a:srgbClr val="8F0014"/>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1" name="图片 45" descr="奋达LOGO--新排列.jpg"/>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0093327" y="43143"/>
              <a:ext cx="2039300" cy="666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 name="标题 1"/>
          <p:cNvSpPr txBox="1"/>
          <p:nvPr/>
        </p:nvSpPr>
        <p:spPr bwMode="auto">
          <a:xfrm>
            <a:off x="245389" y="237384"/>
            <a:ext cx="7342665" cy="433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700" b="1" dirty="0" smtClean="0">
                <a:solidFill>
                  <a:srgbClr val="000000"/>
                </a:solidFill>
                <a:latin typeface="微软雅黑" panose="020B0503020204020204" pitchFamily="34" charset="-122"/>
                <a:ea typeface="微软雅黑" panose="020B0503020204020204" pitchFamily="34" charset="-122"/>
              </a:rPr>
              <a:t>04-2 </a:t>
            </a:r>
            <a:r>
              <a:rPr lang="zh-CN" altLang="en-US" sz="2700" b="1" dirty="0">
                <a:solidFill>
                  <a:srgbClr val="000000"/>
                </a:solidFill>
                <a:latin typeface="微软雅黑" panose="020B0503020204020204" pitchFamily="34" charset="-122"/>
                <a:ea typeface="微软雅黑" panose="020B0503020204020204" pitchFamily="34" charset="-122"/>
              </a:rPr>
              <a:t>宿舍</a:t>
            </a:r>
            <a:r>
              <a:rPr lang="zh-CN" altLang="en-US" sz="2700" b="1" dirty="0" smtClean="0">
                <a:solidFill>
                  <a:srgbClr val="000000"/>
                </a:solidFill>
                <a:latin typeface="微软雅黑" panose="020B0503020204020204" pitchFamily="34" charset="-122"/>
                <a:ea typeface="微软雅黑" panose="020B0503020204020204" pitchFamily="34" charset="-122"/>
              </a:rPr>
              <a:t>环境</a:t>
            </a:r>
            <a:endParaRPr lang="en-US" altLang="zh-CN" sz="2700" b="1" dirty="0">
              <a:solidFill>
                <a:srgbClr val="000000"/>
              </a:solidFill>
              <a:latin typeface="微软雅黑" panose="020B0503020204020204" pitchFamily="34" charset="-122"/>
              <a:ea typeface="微软雅黑" panose="020B0503020204020204" pitchFamily="34" charset="-122"/>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1885" y="709797"/>
            <a:ext cx="3715491" cy="2809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3986" y="3742344"/>
            <a:ext cx="3757612" cy="2789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1884" y="3742343"/>
            <a:ext cx="3715492" cy="2794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3986" y="709796"/>
            <a:ext cx="3757613" cy="280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45" descr="奋达LOGO--新排列.jpg"/>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0093332" y="43143"/>
            <a:ext cx="2039300" cy="666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标题 1"/>
          <p:cNvSpPr txBox="1"/>
          <p:nvPr/>
        </p:nvSpPr>
        <p:spPr bwMode="auto">
          <a:xfrm>
            <a:off x="245389" y="237384"/>
            <a:ext cx="7342665" cy="433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700" b="1" dirty="0" smtClean="0">
                <a:solidFill>
                  <a:srgbClr val="000000"/>
                </a:solidFill>
                <a:latin typeface="微软雅黑" panose="020B0503020204020204" pitchFamily="34" charset="-122"/>
                <a:ea typeface="微软雅黑" panose="020B0503020204020204" pitchFamily="34" charset="-122"/>
              </a:rPr>
              <a:t>04-3 </a:t>
            </a:r>
            <a:r>
              <a:rPr lang="zh-CN" altLang="en-US" sz="2700" b="1" dirty="0">
                <a:solidFill>
                  <a:srgbClr val="000000"/>
                </a:solidFill>
                <a:latin typeface="微软雅黑" panose="020B0503020204020204" pitchFamily="34" charset="-122"/>
                <a:ea typeface="微软雅黑" panose="020B0503020204020204" pitchFamily="34" charset="-122"/>
              </a:rPr>
              <a:t>食堂</a:t>
            </a:r>
            <a:r>
              <a:rPr lang="zh-CN" altLang="en-US" sz="2700" b="1" dirty="0" smtClean="0">
                <a:solidFill>
                  <a:srgbClr val="000000"/>
                </a:solidFill>
                <a:latin typeface="微软雅黑" panose="020B0503020204020204" pitchFamily="34" charset="-122"/>
                <a:ea typeface="微软雅黑" panose="020B0503020204020204" pitchFamily="34" charset="-122"/>
              </a:rPr>
              <a:t>环境</a:t>
            </a:r>
            <a:endParaRPr lang="en-US" altLang="zh-CN" sz="2700" b="1" dirty="0">
              <a:solidFill>
                <a:srgbClr val="000000"/>
              </a:solidFill>
              <a:latin typeface="微软雅黑" panose="020B0503020204020204" pitchFamily="34" charset="-122"/>
              <a:ea typeface="微软雅黑" panose="020B0503020204020204" pitchFamily="34" charset="-122"/>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839" y="709796"/>
            <a:ext cx="3795712" cy="278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7505" y="609795"/>
            <a:ext cx="3996857" cy="2881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840" y="3648651"/>
            <a:ext cx="3795712" cy="2981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27505" y="3648652"/>
            <a:ext cx="3996857" cy="2981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45" descr="奋达LOGO--新排列.jpg"/>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0093332" y="43143"/>
            <a:ext cx="2039300" cy="666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标题 1"/>
          <p:cNvSpPr txBox="1"/>
          <p:nvPr/>
        </p:nvSpPr>
        <p:spPr bwMode="auto">
          <a:xfrm>
            <a:off x="245389" y="237384"/>
            <a:ext cx="7342665" cy="433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700" b="1" dirty="0" smtClean="0">
                <a:solidFill>
                  <a:srgbClr val="000000"/>
                </a:solidFill>
                <a:latin typeface="微软雅黑" panose="020B0503020204020204" pitchFamily="34" charset="-122"/>
                <a:ea typeface="微软雅黑" panose="020B0503020204020204" pitchFamily="34" charset="-122"/>
              </a:rPr>
              <a:t>04-4   </a:t>
            </a:r>
            <a:r>
              <a:rPr lang="zh-CN" altLang="en-US" sz="2700" b="1" dirty="0" smtClean="0">
                <a:solidFill>
                  <a:srgbClr val="000000"/>
                </a:solidFill>
                <a:latin typeface="微软雅黑" panose="020B0503020204020204" pitchFamily="34" charset="-122"/>
                <a:ea typeface="微软雅黑" panose="020B0503020204020204" pitchFamily="34" charset="-122"/>
              </a:rPr>
              <a:t>配套设施</a:t>
            </a:r>
            <a:endParaRPr lang="en-US" altLang="zh-CN" sz="2700" b="1" dirty="0">
              <a:solidFill>
                <a:srgbClr val="000000"/>
              </a:solidFill>
              <a:latin typeface="微软雅黑" panose="020B0503020204020204" pitchFamily="34" charset="-122"/>
              <a:ea typeface="微软雅黑" panose="020B0503020204020204" pitchFamily="34" charset="-122"/>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862" y="860612"/>
            <a:ext cx="3781425" cy="283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7447" y="860612"/>
            <a:ext cx="3503238" cy="283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7460" y="860612"/>
            <a:ext cx="3595885" cy="283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763" y="3923986"/>
            <a:ext cx="3876524" cy="2539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17448" y="3824394"/>
            <a:ext cx="3503238" cy="2638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标题 1"/>
          <p:cNvSpPr txBox="1"/>
          <p:nvPr/>
        </p:nvSpPr>
        <p:spPr bwMode="auto">
          <a:xfrm>
            <a:off x="9195292" y="4758047"/>
            <a:ext cx="2549115" cy="871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700" b="1" dirty="0" smtClean="0">
                <a:solidFill>
                  <a:srgbClr val="000000"/>
                </a:solidFill>
                <a:latin typeface="微软雅黑" panose="020B0503020204020204" pitchFamily="34" charset="-122"/>
                <a:ea typeface="微软雅黑" panose="020B0503020204020204" pitchFamily="34" charset="-122"/>
              </a:rPr>
              <a:t>健身房</a:t>
            </a:r>
            <a:endParaRPr lang="en-US" altLang="zh-CN" sz="2700" b="1" dirty="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2500" advTm="0">
        <p:checker/>
      </p:transition>
    </mc:Choice>
    <mc:Fallback>
      <p:transition spd="slow" advTm="0">
        <p:checke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45" descr="奋达LOGO--新排列.jpg"/>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0093332" y="43143"/>
            <a:ext cx="2039300" cy="666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标题 1"/>
          <p:cNvSpPr txBox="1"/>
          <p:nvPr/>
        </p:nvSpPr>
        <p:spPr bwMode="auto">
          <a:xfrm>
            <a:off x="245389" y="174812"/>
            <a:ext cx="7342665" cy="496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700" b="1" dirty="0" smtClean="0">
                <a:solidFill>
                  <a:srgbClr val="000000"/>
                </a:solidFill>
                <a:latin typeface="微软雅黑" panose="020B0503020204020204" pitchFamily="34" charset="-122"/>
                <a:ea typeface="微软雅黑" panose="020B0503020204020204" pitchFamily="34" charset="-122"/>
              </a:rPr>
              <a:t>04-5 </a:t>
            </a:r>
            <a:r>
              <a:rPr lang="zh-CN" altLang="en-US" sz="2700" b="1" dirty="0" smtClean="0">
                <a:solidFill>
                  <a:srgbClr val="000000"/>
                </a:solidFill>
                <a:latin typeface="微软雅黑" panose="020B0503020204020204" pitchFamily="34" charset="-122"/>
                <a:ea typeface="微软雅黑" panose="020B0503020204020204" pitchFamily="34" charset="-122"/>
              </a:rPr>
              <a:t>公司门口湿地公园</a:t>
            </a:r>
            <a:endParaRPr lang="en-US" altLang="zh-CN" sz="2700" b="1" dirty="0">
              <a:solidFill>
                <a:srgbClr val="000000"/>
              </a:solidFill>
              <a:latin typeface="微软雅黑" panose="020B0503020204020204" pitchFamily="34" charset="-122"/>
              <a:ea typeface="微软雅黑" panose="020B0503020204020204" pitchFamily="34" charset="-122"/>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308" y="848870"/>
            <a:ext cx="3702703" cy="2592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0673" y="902391"/>
            <a:ext cx="3466540" cy="2538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307" y="3738282"/>
            <a:ext cx="3702704" cy="2870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80674" y="3803283"/>
            <a:ext cx="3466540" cy="2805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43428" y="902391"/>
            <a:ext cx="3382407" cy="2538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6"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43428" y="3803282"/>
            <a:ext cx="3382407" cy="2705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slow" p14:dur="2500" advTm="0">
        <p:checker/>
      </p:transition>
    </mc:Choice>
    <mc:Fallback>
      <p:transition spd="slow" advTm="0">
        <p:checke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标题 1"/>
          <p:cNvSpPr txBox="1"/>
          <p:nvPr/>
        </p:nvSpPr>
        <p:spPr bwMode="auto">
          <a:xfrm>
            <a:off x="356514" y="423439"/>
            <a:ext cx="7342665" cy="433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700" b="1" dirty="0">
                <a:solidFill>
                  <a:srgbClr val="000000"/>
                </a:solidFill>
                <a:latin typeface="微软雅黑" panose="020B0503020204020204" pitchFamily="34" charset="-122"/>
                <a:ea typeface="微软雅黑" panose="020B0503020204020204" pitchFamily="34" charset="-122"/>
                <a:sym typeface="+mn-ea"/>
              </a:rPr>
              <a:t>入职流程</a:t>
            </a:r>
            <a:endParaRPr lang="en-US" altLang="zh-CN" sz="2700" b="1" dirty="0">
              <a:solidFill>
                <a:srgbClr val="000000"/>
              </a:solidFill>
              <a:latin typeface="微软雅黑" panose="020B0503020204020204" pitchFamily="34" charset="-122"/>
              <a:ea typeface="微软雅黑" panose="020B0503020204020204" pitchFamily="34" charset="-122"/>
            </a:endParaRPr>
          </a:p>
        </p:txBody>
      </p:sp>
      <p:grpSp>
        <p:nvGrpSpPr>
          <p:cNvPr id="34" name="562f4693-34fc-4622-bfca-43fd35292efa"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995162" y="1944170"/>
            <a:ext cx="9423212" cy="3566369"/>
            <a:chOff x="3503712" y="1467921"/>
            <a:chExt cx="10426842" cy="3946209"/>
          </a:xfrm>
        </p:grpSpPr>
        <p:grpSp>
          <p:nvGrpSpPr>
            <p:cNvPr id="35" name="iṥḷïḓê"/>
            <p:cNvGrpSpPr/>
            <p:nvPr/>
          </p:nvGrpSpPr>
          <p:grpSpPr>
            <a:xfrm>
              <a:off x="3597904" y="1467921"/>
              <a:ext cx="10332650" cy="2706830"/>
              <a:chOff x="3597904" y="1737364"/>
              <a:chExt cx="10332650" cy="2706830"/>
            </a:xfrm>
          </p:grpSpPr>
          <p:sp>
            <p:nvSpPr>
              <p:cNvPr id="70" name="ïş1ïdê"/>
              <p:cNvSpPr/>
              <p:nvPr/>
            </p:nvSpPr>
            <p:spPr>
              <a:xfrm>
                <a:off x="9149496" y="2166418"/>
                <a:ext cx="1772290" cy="1770259"/>
              </a:xfrm>
              <a:custGeom>
                <a:avLst/>
                <a:gdLst>
                  <a:gd name="connsiteX0" fmla="*/ 692680 w 1385360"/>
                  <a:gd name="connsiteY0" fmla="*/ 0 h 1385360"/>
                  <a:gd name="connsiteX1" fmla="*/ 1385360 w 1385360"/>
                  <a:gd name="connsiteY1" fmla="*/ 692679 h 1385360"/>
                  <a:gd name="connsiteX2" fmla="*/ 692680 w 1385360"/>
                  <a:gd name="connsiteY2" fmla="*/ 1385360 h 1385360"/>
                  <a:gd name="connsiteX3" fmla="*/ 0 w 1385360"/>
                  <a:gd name="connsiteY3" fmla="*/ 692680 h 1385360"/>
                </a:gdLst>
                <a:ahLst/>
                <a:cxnLst>
                  <a:cxn ang="0">
                    <a:pos x="connsiteX0" y="connsiteY0"/>
                  </a:cxn>
                  <a:cxn ang="0">
                    <a:pos x="connsiteX1" y="connsiteY1"/>
                  </a:cxn>
                  <a:cxn ang="0">
                    <a:pos x="connsiteX2" y="connsiteY2"/>
                  </a:cxn>
                  <a:cxn ang="0">
                    <a:pos x="connsiteX3" y="connsiteY3"/>
                  </a:cxn>
                </a:cxnLst>
                <a:rect l="l" t="t" r="r" b="b"/>
                <a:pathLst>
                  <a:path w="1385360" h="1385360">
                    <a:moveTo>
                      <a:pt x="692680" y="0"/>
                    </a:moveTo>
                    <a:lnTo>
                      <a:pt x="1385360" y="692679"/>
                    </a:lnTo>
                    <a:lnTo>
                      <a:pt x="692680" y="1385360"/>
                    </a:lnTo>
                    <a:lnTo>
                      <a:pt x="0" y="69268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defRPr/>
                </a:pPr>
                <a:r>
                  <a:rPr lang="zh-CN" altLang="en-US" sz="2000" dirty="0">
                    <a:solidFill>
                      <a:srgbClr val="FFFFFF"/>
                    </a:solidFill>
                    <a:ea typeface="微软雅黑" panose="020B0503020204020204" pitchFamily="34" charset="-122"/>
                  </a:rPr>
                  <a:t>考试</a:t>
                </a:r>
                <a:endParaRPr lang="zh-CN" altLang="en-US" sz="2000" dirty="0">
                  <a:solidFill>
                    <a:srgbClr val="FFFFFF"/>
                  </a:solidFill>
                  <a:ea typeface="微软雅黑" panose="020B0503020204020204" pitchFamily="34" charset="-122"/>
                </a:endParaRPr>
              </a:p>
            </p:txBody>
          </p:sp>
          <p:sp>
            <p:nvSpPr>
              <p:cNvPr id="71" name="ïsļîde"/>
              <p:cNvSpPr/>
              <p:nvPr/>
            </p:nvSpPr>
            <p:spPr>
              <a:xfrm>
                <a:off x="6497314" y="2166418"/>
                <a:ext cx="1772289" cy="1770259"/>
              </a:xfrm>
              <a:custGeom>
                <a:avLst/>
                <a:gdLst>
                  <a:gd name="connsiteX0" fmla="*/ 692680 w 1385360"/>
                  <a:gd name="connsiteY0" fmla="*/ 0 h 1385360"/>
                  <a:gd name="connsiteX1" fmla="*/ 1385360 w 1385360"/>
                  <a:gd name="connsiteY1" fmla="*/ 692679 h 1385360"/>
                  <a:gd name="connsiteX2" fmla="*/ 692680 w 1385360"/>
                  <a:gd name="connsiteY2" fmla="*/ 1385360 h 1385360"/>
                  <a:gd name="connsiteX3" fmla="*/ 0 w 1385360"/>
                  <a:gd name="connsiteY3" fmla="*/ 692680 h 1385360"/>
                </a:gdLst>
                <a:ahLst/>
                <a:cxnLst>
                  <a:cxn ang="0">
                    <a:pos x="connsiteX0" y="connsiteY0"/>
                  </a:cxn>
                  <a:cxn ang="0">
                    <a:pos x="connsiteX1" y="connsiteY1"/>
                  </a:cxn>
                  <a:cxn ang="0">
                    <a:pos x="connsiteX2" y="connsiteY2"/>
                  </a:cxn>
                  <a:cxn ang="0">
                    <a:pos x="connsiteX3" y="connsiteY3"/>
                  </a:cxn>
                </a:cxnLst>
                <a:rect l="l" t="t" r="r" b="b"/>
                <a:pathLst>
                  <a:path w="1385360" h="1385360">
                    <a:moveTo>
                      <a:pt x="692680" y="0"/>
                    </a:moveTo>
                    <a:lnTo>
                      <a:pt x="1385360" y="692679"/>
                    </a:lnTo>
                    <a:lnTo>
                      <a:pt x="692680" y="1385360"/>
                    </a:lnTo>
                    <a:lnTo>
                      <a:pt x="0" y="69268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defRPr/>
                </a:pPr>
                <a:r>
                  <a:rPr lang="zh-CN" altLang="en-US" sz="2000" dirty="0">
                    <a:solidFill>
                      <a:srgbClr val="FFFFFF"/>
                    </a:solidFill>
                    <a:ea typeface="微软雅黑" panose="020B0503020204020204" pitchFamily="34" charset="-122"/>
                  </a:rPr>
                  <a:t>部门培训</a:t>
                </a:r>
                <a:endParaRPr lang="zh-CN" altLang="en-US" sz="2000" dirty="0">
                  <a:solidFill>
                    <a:srgbClr val="FFFFFF"/>
                  </a:solidFill>
                  <a:ea typeface="微软雅黑" panose="020B0503020204020204" pitchFamily="34" charset="-122"/>
                </a:endParaRPr>
              </a:p>
            </p:txBody>
          </p:sp>
          <p:sp>
            <p:nvSpPr>
              <p:cNvPr id="72" name="îsľiḋe"/>
              <p:cNvSpPr/>
              <p:nvPr/>
            </p:nvSpPr>
            <p:spPr>
              <a:xfrm>
                <a:off x="3916174" y="2166338"/>
                <a:ext cx="1770259" cy="1770259"/>
              </a:xfrm>
              <a:custGeom>
                <a:avLst/>
                <a:gdLst>
                  <a:gd name="connsiteX0" fmla="*/ 692680 w 1385360"/>
                  <a:gd name="connsiteY0" fmla="*/ 0 h 1385360"/>
                  <a:gd name="connsiteX1" fmla="*/ 1385360 w 1385360"/>
                  <a:gd name="connsiteY1" fmla="*/ 692679 h 1385360"/>
                  <a:gd name="connsiteX2" fmla="*/ 692680 w 1385360"/>
                  <a:gd name="connsiteY2" fmla="*/ 1385360 h 1385360"/>
                  <a:gd name="connsiteX3" fmla="*/ 0 w 1385360"/>
                  <a:gd name="connsiteY3" fmla="*/ 692680 h 1385360"/>
                </a:gdLst>
                <a:ahLst/>
                <a:cxnLst>
                  <a:cxn ang="0">
                    <a:pos x="connsiteX0" y="connsiteY0"/>
                  </a:cxn>
                  <a:cxn ang="0">
                    <a:pos x="connsiteX1" y="connsiteY1"/>
                  </a:cxn>
                  <a:cxn ang="0">
                    <a:pos x="connsiteX2" y="connsiteY2"/>
                  </a:cxn>
                  <a:cxn ang="0">
                    <a:pos x="connsiteX3" y="connsiteY3"/>
                  </a:cxn>
                </a:cxnLst>
                <a:rect l="l" t="t" r="r" b="b"/>
                <a:pathLst>
                  <a:path w="1385360" h="1385360">
                    <a:moveTo>
                      <a:pt x="692680" y="0"/>
                    </a:moveTo>
                    <a:lnTo>
                      <a:pt x="1385360" y="692679"/>
                    </a:lnTo>
                    <a:lnTo>
                      <a:pt x="692680" y="1385360"/>
                    </a:lnTo>
                    <a:lnTo>
                      <a:pt x="0" y="69268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defRPr/>
                </a:pPr>
                <a:r>
                  <a:rPr lang="zh-CN" altLang="en-US" sz="2000" dirty="0">
                    <a:solidFill>
                      <a:srgbClr val="FFFFFF"/>
                    </a:solidFill>
                    <a:ea typeface="微软雅黑" panose="020B0503020204020204" pitchFamily="34" charset="-122"/>
                  </a:rPr>
                  <a:t>办理入职</a:t>
                </a:r>
                <a:endParaRPr lang="zh-CN" altLang="en-US" sz="2000" dirty="0">
                  <a:solidFill>
                    <a:srgbClr val="FFFFFF"/>
                  </a:solidFill>
                  <a:ea typeface="微软雅黑" panose="020B0503020204020204" pitchFamily="34" charset="-122"/>
                </a:endParaRPr>
              </a:p>
            </p:txBody>
          </p:sp>
          <p:sp>
            <p:nvSpPr>
              <p:cNvPr id="73" name="îṥľïďê"/>
              <p:cNvSpPr/>
              <p:nvPr/>
            </p:nvSpPr>
            <p:spPr bwMode="auto">
              <a:xfrm>
                <a:off x="3597904" y="1835497"/>
                <a:ext cx="4998140" cy="2608697"/>
              </a:xfrm>
              <a:custGeom>
                <a:avLst/>
                <a:gdLst/>
                <a:ahLst/>
                <a:cxnLst>
                  <a:cxn ang="0">
                    <a:pos x="1558" y="337"/>
                  </a:cxn>
                  <a:cxn ang="0">
                    <a:pos x="1221" y="0"/>
                  </a:cxn>
                  <a:cxn ang="0">
                    <a:pos x="407" y="814"/>
                  </a:cxn>
                  <a:cxn ang="0">
                    <a:pos x="0" y="407"/>
                  </a:cxn>
                  <a:cxn ang="0">
                    <a:pos x="402" y="5"/>
                  </a:cxn>
                  <a:cxn ang="0">
                    <a:pos x="734" y="337"/>
                  </a:cxn>
                </a:cxnLst>
                <a:rect l="0" t="0" r="r" b="b"/>
                <a:pathLst>
                  <a:path w="1558" h="814">
                    <a:moveTo>
                      <a:pt x="1558" y="337"/>
                    </a:moveTo>
                    <a:lnTo>
                      <a:pt x="1221" y="0"/>
                    </a:lnTo>
                    <a:lnTo>
                      <a:pt x="407" y="814"/>
                    </a:lnTo>
                    <a:lnTo>
                      <a:pt x="0" y="407"/>
                    </a:lnTo>
                    <a:lnTo>
                      <a:pt x="402" y="5"/>
                    </a:lnTo>
                    <a:lnTo>
                      <a:pt x="734" y="337"/>
                    </a:lnTo>
                  </a:path>
                </a:pathLst>
              </a:custGeom>
              <a:noFill/>
              <a:ln w="25400" cap="flat" cmpd="sng">
                <a:solidFill>
                  <a:schemeClr val="accent1"/>
                </a:solidFill>
                <a:prstDash val="solid"/>
                <a:round/>
              </a:ln>
              <a:effectLst/>
            </p:spPr>
            <p:txBody>
              <a:bodyPr anchor="ctr"/>
              <a:lstStyle/>
              <a:p>
                <a:pPr algn="ctr"/>
              </a:p>
            </p:txBody>
          </p:sp>
          <p:sp>
            <p:nvSpPr>
              <p:cNvPr id="75" name="iṩḻîďè"/>
              <p:cNvSpPr/>
              <p:nvPr/>
            </p:nvSpPr>
            <p:spPr>
              <a:xfrm>
                <a:off x="4634287" y="2322578"/>
                <a:ext cx="332939" cy="332939"/>
              </a:xfrm>
              <a:custGeom>
                <a:avLst/>
                <a:gdLst>
                  <a:gd name="connsiteX0" fmla="*/ 130460 w 260920"/>
                  <a:gd name="connsiteY0" fmla="*/ 0 h 260921"/>
                  <a:gd name="connsiteX1" fmla="*/ 260920 w 260920"/>
                  <a:gd name="connsiteY1" fmla="*/ 130461 h 260921"/>
                  <a:gd name="connsiteX2" fmla="*/ 130460 w 260920"/>
                  <a:gd name="connsiteY2" fmla="*/ 260921 h 260921"/>
                  <a:gd name="connsiteX3" fmla="*/ 0 w 260920"/>
                  <a:gd name="connsiteY3" fmla="*/ 130460 h 260921"/>
                </a:gdLst>
                <a:ahLst/>
                <a:cxnLst>
                  <a:cxn ang="0">
                    <a:pos x="connsiteX0" y="connsiteY0"/>
                  </a:cxn>
                  <a:cxn ang="0">
                    <a:pos x="connsiteX1" y="connsiteY1"/>
                  </a:cxn>
                  <a:cxn ang="0">
                    <a:pos x="connsiteX2" y="connsiteY2"/>
                  </a:cxn>
                  <a:cxn ang="0">
                    <a:pos x="connsiteX3" y="connsiteY3"/>
                  </a:cxn>
                </a:cxnLst>
                <a:rect l="l" t="t" r="r" b="b"/>
                <a:pathLst>
                  <a:path w="260920" h="260921">
                    <a:moveTo>
                      <a:pt x="130460" y="0"/>
                    </a:moveTo>
                    <a:lnTo>
                      <a:pt x="260920" y="130461"/>
                    </a:lnTo>
                    <a:lnTo>
                      <a:pt x="130460" y="260921"/>
                    </a:lnTo>
                    <a:lnTo>
                      <a:pt x="0" y="13046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lnSpcReduction="10000"/>
              </a:bodyPr>
              <a:lstStyle/>
              <a:p>
                <a:pPr algn="ctr">
                  <a:defRPr/>
                </a:pPr>
                <a:r>
                  <a:rPr lang="en-US" altLang="zh-CN" sz="1400" b="1" dirty="0">
                    <a:solidFill>
                      <a:srgbClr val="333333"/>
                    </a:solidFill>
                    <a:ea typeface="微软雅黑" panose="020B0503020204020204" pitchFamily="34" charset="-122"/>
                  </a:rPr>
                  <a:t>1</a:t>
                </a:r>
                <a:endParaRPr lang="en-US" altLang="zh-CN" sz="1400" b="1" dirty="0">
                  <a:solidFill>
                    <a:srgbClr val="333333"/>
                  </a:solidFill>
                  <a:ea typeface="微软雅黑" panose="020B0503020204020204" pitchFamily="34" charset="-122"/>
                </a:endParaRPr>
              </a:p>
            </p:txBody>
          </p:sp>
          <p:sp>
            <p:nvSpPr>
              <p:cNvPr id="77" name="ïŝḻïdè"/>
              <p:cNvSpPr/>
              <p:nvPr/>
            </p:nvSpPr>
            <p:spPr>
              <a:xfrm>
                <a:off x="7215271" y="2322658"/>
                <a:ext cx="334968" cy="332939"/>
              </a:xfrm>
              <a:custGeom>
                <a:avLst/>
                <a:gdLst>
                  <a:gd name="connsiteX0" fmla="*/ 130460 w 260920"/>
                  <a:gd name="connsiteY0" fmla="*/ 0 h 260921"/>
                  <a:gd name="connsiteX1" fmla="*/ 260920 w 260920"/>
                  <a:gd name="connsiteY1" fmla="*/ 130461 h 260921"/>
                  <a:gd name="connsiteX2" fmla="*/ 130460 w 260920"/>
                  <a:gd name="connsiteY2" fmla="*/ 260921 h 260921"/>
                  <a:gd name="connsiteX3" fmla="*/ 0 w 260920"/>
                  <a:gd name="connsiteY3" fmla="*/ 130460 h 260921"/>
                </a:gdLst>
                <a:ahLst/>
                <a:cxnLst>
                  <a:cxn ang="0">
                    <a:pos x="connsiteX0" y="connsiteY0"/>
                  </a:cxn>
                  <a:cxn ang="0">
                    <a:pos x="connsiteX1" y="connsiteY1"/>
                  </a:cxn>
                  <a:cxn ang="0">
                    <a:pos x="connsiteX2" y="connsiteY2"/>
                  </a:cxn>
                  <a:cxn ang="0">
                    <a:pos x="connsiteX3" y="connsiteY3"/>
                  </a:cxn>
                </a:cxnLst>
                <a:rect l="l" t="t" r="r" b="b"/>
                <a:pathLst>
                  <a:path w="260920" h="260921">
                    <a:moveTo>
                      <a:pt x="130460" y="0"/>
                    </a:moveTo>
                    <a:lnTo>
                      <a:pt x="260920" y="130461"/>
                    </a:lnTo>
                    <a:lnTo>
                      <a:pt x="130460" y="260921"/>
                    </a:lnTo>
                    <a:lnTo>
                      <a:pt x="0" y="13046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lnSpcReduction="10000"/>
              </a:bodyPr>
              <a:lstStyle/>
              <a:p>
                <a:pPr algn="ctr">
                  <a:defRPr/>
                </a:pPr>
                <a:r>
                  <a:rPr lang="en-US" altLang="zh-CN" sz="1400" b="1" dirty="0">
                    <a:solidFill>
                      <a:srgbClr val="333333"/>
                    </a:solidFill>
                    <a:ea typeface="微软雅黑" panose="020B0503020204020204" pitchFamily="34" charset="-122"/>
                  </a:rPr>
                  <a:t>2</a:t>
                </a:r>
                <a:endParaRPr lang="en-US" altLang="zh-CN" sz="1400" b="1" dirty="0">
                  <a:solidFill>
                    <a:srgbClr val="333333"/>
                  </a:solidFill>
                  <a:ea typeface="微软雅黑" panose="020B0503020204020204" pitchFamily="34" charset="-122"/>
                </a:endParaRPr>
              </a:p>
            </p:txBody>
          </p:sp>
          <p:sp>
            <p:nvSpPr>
              <p:cNvPr id="79" name="íṥ1íďe"/>
              <p:cNvSpPr/>
              <p:nvPr/>
            </p:nvSpPr>
            <p:spPr>
              <a:xfrm>
                <a:off x="9869093" y="2322658"/>
                <a:ext cx="332939" cy="332939"/>
              </a:xfrm>
              <a:custGeom>
                <a:avLst/>
                <a:gdLst>
                  <a:gd name="connsiteX0" fmla="*/ 130460 w 260920"/>
                  <a:gd name="connsiteY0" fmla="*/ 0 h 260921"/>
                  <a:gd name="connsiteX1" fmla="*/ 260920 w 260920"/>
                  <a:gd name="connsiteY1" fmla="*/ 130461 h 260921"/>
                  <a:gd name="connsiteX2" fmla="*/ 130460 w 260920"/>
                  <a:gd name="connsiteY2" fmla="*/ 260921 h 260921"/>
                  <a:gd name="connsiteX3" fmla="*/ 0 w 260920"/>
                  <a:gd name="connsiteY3" fmla="*/ 130460 h 260921"/>
                </a:gdLst>
                <a:ahLst/>
                <a:cxnLst>
                  <a:cxn ang="0">
                    <a:pos x="connsiteX0" y="connsiteY0"/>
                  </a:cxn>
                  <a:cxn ang="0">
                    <a:pos x="connsiteX1" y="connsiteY1"/>
                  </a:cxn>
                  <a:cxn ang="0">
                    <a:pos x="connsiteX2" y="connsiteY2"/>
                  </a:cxn>
                  <a:cxn ang="0">
                    <a:pos x="connsiteX3" y="connsiteY3"/>
                  </a:cxn>
                </a:cxnLst>
                <a:rect l="l" t="t" r="r" b="b"/>
                <a:pathLst>
                  <a:path w="260920" h="260921">
                    <a:moveTo>
                      <a:pt x="130460" y="0"/>
                    </a:moveTo>
                    <a:lnTo>
                      <a:pt x="260920" y="130461"/>
                    </a:lnTo>
                    <a:lnTo>
                      <a:pt x="130460" y="260921"/>
                    </a:lnTo>
                    <a:lnTo>
                      <a:pt x="0" y="13046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lnSpcReduction="10000"/>
              </a:bodyPr>
              <a:lstStyle/>
              <a:p>
                <a:pPr algn="ctr">
                  <a:defRPr/>
                </a:pPr>
                <a:r>
                  <a:rPr lang="en-US" altLang="zh-CN" sz="1400" b="1" dirty="0">
                    <a:solidFill>
                      <a:srgbClr val="333333"/>
                    </a:solidFill>
                    <a:ea typeface="微软雅黑" panose="020B0503020204020204" pitchFamily="34" charset="-122"/>
                  </a:rPr>
                  <a:t>3</a:t>
                </a:r>
                <a:endParaRPr lang="en-US" altLang="zh-CN" sz="1400" b="1" dirty="0">
                  <a:solidFill>
                    <a:srgbClr val="333333"/>
                  </a:solidFill>
                  <a:ea typeface="微软雅黑" panose="020B0503020204020204" pitchFamily="34" charset="-122"/>
                </a:endParaRPr>
              </a:p>
            </p:txBody>
          </p:sp>
          <p:sp>
            <p:nvSpPr>
              <p:cNvPr id="85" name="ïśliďé"/>
              <p:cNvSpPr/>
              <p:nvPr/>
            </p:nvSpPr>
            <p:spPr>
              <a:xfrm>
                <a:off x="6285714" y="1737364"/>
                <a:ext cx="4797158" cy="2626967"/>
              </a:xfrm>
              <a:custGeom>
                <a:avLst/>
                <a:gdLst>
                  <a:gd name="connsiteX0" fmla="*/ 0 w 3902075"/>
                  <a:gd name="connsiteY0" fmla="*/ 1047871 h 2096659"/>
                  <a:gd name="connsiteX1" fmla="*/ 1019175 w 3902075"/>
                  <a:gd name="connsiteY1" fmla="*/ 2067046 h 2096659"/>
                  <a:gd name="connsiteX2" fmla="*/ 3063875 w 3902075"/>
                  <a:gd name="connsiteY2" fmla="*/ 25521 h 2096659"/>
                  <a:gd name="connsiteX3" fmla="*/ 3902075 w 3902075"/>
                  <a:gd name="connsiteY3" fmla="*/ 866896 h 2096659"/>
                  <a:gd name="connsiteX4" fmla="*/ 3902075 w 3902075"/>
                  <a:gd name="connsiteY4" fmla="*/ 866896 h 2096659"/>
                  <a:gd name="connsiteX0-1" fmla="*/ 0 w 3902075"/>
                  <a:gd name="connsiteY0-2" fmla="*/ 1047871 h 2096659"/>
                  <a:gd name="connsiteX1-3" fmla="*/ 1019175 w 3902075"/>
                  <a:gd name="connsiteY1-4" fmla="*/ 2067046 h 2096659"/>
                  <a:gd name="connsiteX2-5" fmla="*/ 3063875 w 3902075"/>
                  <a:gd name="connsiteY2-6" fmla="*/ 25521 h 2096659"/>
                  <a:gd name="connsiteX3-7" fmla="*/ 3902075 w 3902075"/>
                  <a:gd name="connsiteY3-8" fmla="*/ 866896 h 2096659"/>
                  <a:gd name="connsiteX4-9" fmla="*/ 3902075 w 3902075"/>
                  <a:gd name="connsiteY4-10" fmla="*/ 866896 h 2096659"/>
                  <a:gd name="connsiteX0-11" fmla="*/ 0 w 3902075"/>
                  <a:gd name="connsiteY0-12" fmla="*/ 1047871 h 2067046"/>
                  <a:gd name="connsiteX1-13" fmla="*/ 1019175 w 3902075"/>
                  <a:gd name="connsiteY1-14" fmla="*/ 2067046 h 2067046"/>
                  <a:gd name="connsiteX2-15" fmla="*/ 3063875 w 3902075"/>
                  <a:gd name="connsiteY2-16" fmla="*/ 25521 h 2067046"/>
                  <a:gd name="connsiteX3-17" fmla="*/ 3902075 w 3902075"/>
                  <a:gd name="connsiteY3-18" fmla="*/ 866896 h 2067046"/>
                  <a:gd name="connsiteX4-19" fmla="*/ 3902075 w 3902075"/>
                  <a:gd name="connsiteY4-20" fmla="*/ 866896 h 2067046"/>
                  <a:gd name="connsiteX0-21" fmla="*/ 0 w 3902075"/>
                  <a:gd name="connsiteY0-22" fmla="*/ 1047871 h 2067046"/>
                  <a:gd name="connsiteX1-23" fmla="*/ 1019175 w 3902075"/>
                  <a:gd name="connsiteY1-24" fmla="*/ 2067046 h 2067046"/>
                  <a:gd name="connsiteX2-25" fmla="*/ 3063875 w 3902075"/>
                  <a:gd name="connsiteY2-26" fmla="*/ 25521 h 2067046"/>
                  <a:gd name="connsiteX3-27" fmla="*/ 3902075 w 3902075"/>
                  <a:gd name="connsiteY3-28" fmla="*/ 866896 h 2067046"/>
                  <a:gd name="connsiteX4-29" fmla="*/ 3902075 w 3902075"/>
                  <a:gd name="connsiteY4-30" fmla="*/ 866896 h 2067046"/>
                  <a:gd name="connsiteX0-31" fmla="*/ 0 w 3902075"/>
                  <a:gd name="connsiteY0-32" fmla="*/ 1047871 h 2067046"/>
                  <a:gd name="connsiteX1-33" fmla="*/ 1019175 w 3902075"/>
                  <a:gd name="connsiteY1-34" fmla="*/ 2067046 h 2067046"/>
                  <a:gd name="connsiteX2-35" fmla="*/ 3063875 w 3902075"/>
                  <a:gd name="connsiteY2-36" fmla="*/ 25521 h 2067046"/>
                  <a:gd name="connsiteX3-37" fmla="*/ 3902075 w 3902075"/>
                  <a:gd name="connsiteY3-38" fmla="*/ 866896 h 2067046"/>
                  <a:gd name="connsiteX4-39" fmla="*/ 3902075 w 3902075"/>
                  <a:gd name="connsiteY4-40" fmla="*/ 866896 h 2067046"/>
                  <a:gd name="connsiteX0-41" fmla="*/ 0 w 3902075"/>
                  <a:gd name="connsiteY0-42" fmla="*/ 1047871 h 2067046"/>
                  <a:gd name="connsiteX1-43" fmla="*/ 1019175 w 3902075"/>
                  <a:gd name="connsiteY1-44" fmla="*/ 2067046 h 2067046"/>
                  <a:gd name="connsiteX2-45" fmla="*/ 3063875 w 3902075"/>
                  <a:gd name="connsiteY2-46" fmla="*/ 25521 h 2067046"/>
                  <a:gd name="connsiteX3-47" fmla="*/ 3902075 w 3902075"/>
                  <a:gd name="connsiteY3-48" fmla="*/ 866896 h 2067046"/>
                  <a:gd name="connsiteX4-49" fmla="*/ 3902075 w 3902075"/>
                  <a:gd name="connsiteY4-50" fmla="*/ 866896 h 2067046"/>
                  <a:gd name="connsiteX0-51" fmla="*/ 0 w 3902075"/>
                  <a:gd name="connsiteY0-52" fmla="*/ 1047871 h 2067046"/>
                  <a:gd name="connsiteX1-53" fmla="*/ 1019175 w 3902075"/>
                  <a:gd name="connsiteY1-54" fmla="*/ 2067046 h 2067046"/>
                  <a:gd name="connsiteX2-55" fmla="*/ 3063875 w 3902075"/>
                  <a:gd name="connsiteY2-56" fmla="*/ 25521 h 2067046"/>
                  <a:gd name="connsiteX3-57" fmla="*/ 3902075 w 3902075"/>
                  <a:gd name="connsiteY3-58" fmla="*/ 866896 h 2067046"/>
                  <a:gd name="connsiteX4-59" fmla="*/ 3902075 w 3902075"/>
                  <a:gd name="connsiteY4-60" fmla="*/ 866896 h 2067046"/>
                  <a:gd name="connsiteX0-61" fmla="*/ 0 w 3902075"/>
                  <a:gd name="connsiteY0-62" fmla="*/ 1047871 h 2067046"/>
                  <a:gd name="connsiteX1-63" fmla="*/ 1019175 w 3902075"/>
                  <a:gd name="connsiteY1-64" fmla="*/ 2067046 h 2067046"/>
                  <a:gd name="connsiteX2-65" fmla="*/ 3063875 w 3902075"/>
                  <a:gd name="connsiteY2-66" fmla="*/ 25521 h 2067046"/>
                  <a:gd name="connsiteX3-67" fmla="*/ 3902075 w 3902075"/>
                  <a:gd name="connsiteY3-68" fmla="*/ 866896 h 2067046"/>
                  <a:gd name="connsiteX4-69" fmla="*/ 3902075 w 3902075"/>
                  <a:gd name="connsiteY4-70" fmla="*/ 866896 h 2067046"/>
                  <a:gd name="connsiteX0-71" fmla="*/ 0 w 3902075"/>
                  <a:gd name="connsiteY0-72" fmla="*/ 1022350 h 2041525"/>
                  <a:gd name="connsiteX1-73" fmla="*/ 1019175 w 3902075"/>
                  <a:gd name="connsiteY1-74" fmla="*/ 2041525 h 2041525"/>
                  <a:gd name="connsiteX2-75" fmla="*/ 3063875 w 3902075"/>
                  <a:gd name="connsiteY2-76" fmla="*/ 0 h 2041525"/>
                  <a:gd name="connsiteX3-77" fmla="*/ 3902075 w 3902075"/>
                  <a:gd name="connsiteY3-78" fmla="*/ 841375 h 2041525"/>
                  <a:gd name="connsiteX4-79" fmla="*/ 3902075 w 3902075"/>
                  <a:gd name="connsiteY4-80" fmla="*/ 841375 h 2041525"/>
                  <a:gd name="connsiteX0-81" fmla="*/ 0 w 3902075"/>
                  <a:gd name="connsiteY0-82" fmla="*/ 1022350 h 1879600"/>
                  <a:gd name="connsiteX1-83" fmla="*/ 847725 w 3902075"/>
                  <a:gd name="connsiteY1-84" fmla="*/ 1879600 h 1879600"/>
                  <a:gd name="connsiteX2-85" fmla="*/ 3063875 w 3902075"/>
                  <a:gd name="connsiteY2-86" fmla="*/ 0 h 1879600"/>
                  <a:gd name="connsiteX3-87" fmla="*/ 3902075 w 3902075"/>
                  <a:gd name="connsiteY3-88" fmla="*/ 841375 h 1879600"/>
                  <a:gd name="connsiteX4-89" fmla="*/ 3902075 w 3902075"/>
                  <a:gd name="connsiteY4-90" fmla="*/ 841375 h 1879600"/>
                  <a:gd name="connsiteX0-91" fmla="*/ 0 w 3902075"/>
                  <a:gd name="connsiteY0-92" fmla="*/ 1196975 h 2054225"/>
                  <a:gd name="connsiteX1-93" fmla="*/ 847725 w 3902075"/>
                  <a:gd name="connsiteY1-94" fmla="*/ 2054225 h 2054225"/>
                  <a:gd name="connsiteX2-95" fmla="*/ 2895600 w 3902075"/>
                  <a:gd name="connsiteY2-96" fmla="*/ 0 h 2054225"/>
                  <a:gd name="connsiteX3-97" fmla="*/ 3902075 w 3902075"/>
                  <a:gd name="connsiteY3-98" fmla="*/ 1016000 h 2054225"/>
                  <a:gd name="connsiteX4-99" fmla="*/ 3902075 w 3902075"/>
                  <a:gd name="connsiteY4-100" fmla="*/ 1016000 h 2054225"/>
                  <a:gd name="connsiteX0-101" fmla="*/ 0 w 3902075"/>
                  <a:gd name="connsiteY0-102" fmla="*/ 1196975 h 2054225"/>
                  <a:gd name="connsiteX1-103" fmla="*/ 847725 w 3902075"/>
                  <a:gd name="connsiteY1-104" fmla="*/ 2054225 h 2054225"/>
                  <a:gd name="connsiteX2-105" fmla="*/ 2895600 w 3902075"/>
                  <a:gd name="connsiteY2-106" fmla="*/ 0 h 2054225"/>
                  <a:gd name="connsiteX3-107" fmla="*/ 3751060 w 3902075"/>
                  <a:gd name="connsiteY3-108" fmla="*/ 864864 h 2054225"/>
                  <a:gd name="connsiteX4-109" fmla="*/ 3902075 w 3902075"/>
                  <a:gd name="connsiteY4-110" fmla="*/ 1016000 h 2054225"/>
                  <a:gd name="connsiteX5" fmla="*/ 3902075 w 3902075"/>
                  <a:gd name="connsiteY5" fmla="*/ 1016000 h 2054225"/>
                  <a:gd name="connsiteX0-111" fmla="*/ 0 w 3902075"/>
                  <a:gd name="connsiteY0-112" fmla="*/ 1196975 h 2054225"/>
                  <a:gd name="connsiteX1-113" fmla="*/ 847725 w 3902075"/>
                  <a:gd name="connsiteY1-114" fmla="*/ 2054225 h 2054225"/>
                  <a:gd name="connsiteX2-115" fmla="*/ 2895600 w 3902075"/>
                  <a:gd name="connsiteY2-116" fmla="*/ 0 h 2054225"/>
                  <a:gd name="connsiteX3-117" fmla="*/ 3751060 w 3902075"/>
                  <a:gd name="connsiteY3-118" fmla="*/ 864864 h 2054225"/>
                  <a:gd name="connsiteX4-119" fmla="*/ 3902075 w 3902075"/>
                  <a:gd name="connsiteY4-120" fmla="*/ 1016000 h 2054225"/>
                  <a:gd name="connsiteX0-121" fmla="*/ 0 w 3751060"/>
                  <a:gd name="connsiteY0-122" fmla="*/ 1196975 h 2054225"/>
                  <a:gd name="connsiteX1-123" fmla="*/ 847725 w 3751060"/>
                  <a:gd name="connsiteY1-124" fmla="*/ 2054225 h 2054225"/>
                  <a:gd name="connsiteX2-125" fmla="*/ 2895600 w 3751060"/>
                  <a:gd name="connsiteY2-126" fmla="*/ 0 h 2054225"/>
                  <a:gd name="connsiteX3-127" fmla="*/ 3751060 w 3751060"/>
                  <a:gd name="connsiteY3-128" fmla="*/ 864864 h 2054225"/>
                </a:gdLst>
                <a:ahLst/>
                <a:cxnLst>
                  <a:cxn ang="0">
                    <a:pos x="connsiteX0-1" y="connsiteY0-2"/>
                  </a:cxn>
                  <a:cxn ang="0">
                    <a:pos x="connsiteX1-3" y="connsiteY1-4"/>
                  </a:cxn>
                  <a:cxn ang="0">
                    <a:pos x="connsiteX2-5" y="connsiteY2-6"/>
                  </a:cxn>
                  <a:cxn ang="0">
                    <a:pos x="connsiteX3-7" y="connsiteY3-8"/>
                  </a:cxn>
                </a:cxnLst>
                <a:rect l="l" t="t" r="r" b="b"/>
                <a:pathLst>
                  <a:path w="3751060" h="2054225">
                    <a:moveTo>
                      <a:pt x="0" y="1196975"/>
                    </a:moveTo>
                    <a:cubicBezTo>
                      <a:pt x="339725" y="1536700"/>
                      <a:pt x="508000" y="1714500"/>
                      <a:pt x="847725" y="2054225"/>
                    </a:cubicBezTo>
                    <a:lnTo>
                      <a:pt x="2895600" y="0"/>
                    </a:lnTo>
                    <a:lnTo>
                      <a:pt x="3751060" y="864864"/>
                    </a:lnTo>
                  </a:path>
                </a:pathLst>
              </a:custGeom>
              <a:no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92" name="iṥḻíḋe"/>
              <p:cNvSpPr/>
              <p:nvPr/>
            </p:nvSpPr>
            <p:spPr bwMode="auto">
              <a:xfrm flipH="1" flipV="1">
                <a:off x="8932414" y="1766324"/>
                <a:ext cx="4998140" cy="2610727"/>
              </a:xfrm>
              <a:custGeom>
                <a:avLst/>
                <a:gdLst/>
                <a:ahLst/>
                <a:cxnLst>
                  <a:cxn ang="0">
                    <a:pos x="1558" y="337"/>
                  </a:cxn>
                  <a:cxn ang="0">
                    <a:pos x="1221" y="0"/>
                  </a:cxn>
                  <a:cxn ang="0">
                    <a:pos x="407" y="814"/>
                  </a:cxn>
                  <a:cxn ang="0">
                    <a:pos x="0" y="407"/>
                  </a:cxn>
                  <a:cxn ang="0">
                    <a:pos x="402" y="5"/>
                  </a:cxn>
                  <a:cxn ang="0">
                    <a:pos x="734" y="337"/>
                  </a:cxn>
                </a:cxnLst>
                <a:rect l="0" t="0" r="r" b="b"/>
                <a:pathLst>
                  <a:path w="1558" h="814">
                    <a:moveTo>
                      <a:pt x="1558" y="337"/>
                    </a:moveTo>
                    <a:lnTo>
                      <a:pt x="1221" y="0"/>
                    </a:lnTo>
                    <a:lnTo>
                      <a:pt x="407" y="814"/>
                    </a:lnTo>
                    <a:lnTo>
                      <a:pt x="0" y="407"/>
                    </a:lnTo>
                    <a:lnTo>
                      <a:pt x="402" y="5"/>
                    </a:lnTo>
                    <a:lnTo>
                      <a:pt x="734" y="337"/>
                    </a:lnTo>
                  </a:path>
                </a:pathLst>
              </a:custGeom>
              <a:noFill/>
              <a:ln w="25400" cap="flat" cmpd="sng">
                <a:solidFill>
                  <a:schemeClr val="accent1"/>
                </a:solidFill>
                <a:prstDash val="solid"/>
                <a:round/>
              </a:ln>
              <a:effectLst/>
            </p:spPr>
            <p:txBody>
              <a:bodyPr anchor="ctr"/>
              <a:lstStyle/>
              <a:p>
                <a:pPr algn="ctr"/>
              </a:p>
            </p:txBody>
          </p:sp>
          <p:sp>
            <p:nvSpPr>
              <p:cNvPr id="93" name="ïsļîde"/>
              <p:cNvSpPr/>
              <p:nvPr/>
            </p:nvSpPr>
            <p:spPr>
              <a:xfrm>
                <a:off x="11774331" y="2166339"/>
                <a:ext cx="1772289" cy="1770259"/>
              </a:xfrm>
              <a:custGeom>
                <a:avLst/>
                <a:gdLst>
                  <a:gd name="connsiteX0" fmla="*/ 692680 w 1385360"/>
                  <a:gd name="connsiteY0" fmla="*/ 0 h 1385360"/>
                  <a:gd name="connsiteX1" fmla="*/ 1385360 w 1385360"/>
                  <a:gd name="connsiteY1" fmla="*/ 692679 h 1385360"/>
                  <a:gd name="connsiteX2" fmla="*/ 692680 w 1385360"/>
                  <a:gd name="connsiteY2" fmla="*/ 1385360 h 1385360"/>
                  <a:gd name="connsiteX3" fmla="*/ 0 w 1385360"/>
                  <a:gd name="connsiteY3" fmla="*/ 692680 h 1385360"/>
                </a:gdLst>
                <a:ahLst/>
                <a:cxnLst>
                  <a:cxn ang="0">
                    <a:pos x="connsiteX0" y="connsiteY0"/>
                  </a:cxn>
                  <a:cxn ang="0">
                    <a:pos x="connsiteX1" y="connsiteY1"/>
                  </a:cxn>
                  <a:cxn ang="0">
                    <a:pos x="connsiteX2" y="connsiteY2"/>
                  </a:cxn>
                  <a:cxn ang="0">
                    <a:pos x="connsiteX3" y="connsiteY3"/>
                  </a:cxn>
                </a:cxnLst>
                <a:rect l="l" t="t" r="r" b="b"/>
                <a:pathLst>
                  <a:path w="1385360" h="1385360">
                    <a:moveTo>
                      <a:pt x="692680" y="0"/>
                    </a:moveTo>
                    <a:lnTo>
                      <a:pt x="1385360" y="692679"/>
                    </a:lnTo>
                    <a:lnTo>
                      <a:pt x="692680" y="1385360"/>
                    </a:lnTo>
                    <a:lnTo>
                      <a:pt x="0" y="69268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defRPr/>
                </a:pPr>
                <a:r>
                  <a:rPr lang="zh-CN" altLang="en-US" sz="2000" dirty="0">
                    <a:solidFill>
                      <a:srgbClr val="FFFFFF"/>
                    </a:solidFill>
                    <a:ea typeface="微软雅黑" panose="020B0503020204020204" pitchFamily="34" charset="-122"/>
                  </a:rPr>
                  <a:t>上岗实操</a:t>
                </a:r>
                <a:endParaRPr lang="zh-CN" altLang="en-US" sz="2000" dirty="0">
                  <a:solidFill>
                    <a:srgbClr val="FFFFFF"/>
                  </a:solidFill>
                  <a:ea typeface="微软雅黑" panose="020B0503020204020204" pitchFamily="34" charset="-122"/>
                </a:endParaRPr>
              </a:p>
            </p:txBody>
          </p:sp>
          <p:sp>
            <p:nvSpPr>
              <p:cNvPr id="94" name="ïśliḑè"/>
              <p:cNvSpPr/>
              <p:nvPr/>
            </p:nvSpPr>
            <p:spPr>
              <a:xfrm>
                <a:off x="12492991" y="2306417"/>
                <a:ext cx="334968" cy="332939"/>
              </a:xfrm>
              <a:custGeom>
                <a:avLst/>
                <a:gdLst>
                  <a:gd name="connsiteX0" fmla="*/ 130460 w 260920"/>
                  <a:gd name="connsiteY0" fmla="*/ 0 h 260921"/>
                  <a:gd name="connsiteX1" fmla="*/ 260920 w 260920"/>
                  <a:gd name="connsiteY1" fmla="*/ 130461 h 260921"/>
                  <a:gd name="connsiteX2" fmla="*/ 130460 w 260920"/>
                  <a:gd name="connsiteY2" fmla="*/ 260921 h 260921"/>
                  <a:gd name="connsiteX3" fmla="*/ 0 w 260920"/>
                  <a:gd name="connsiteY3" fmla="*/ 130460 h 260921"/>
                </a:gdLst>
                <a:ahLst/>
                <a:cxnLst>
                  <a:cxn ang="0">
                    <a:pos x="connsiteX0" y="connsiteY0"/>
                  </a:cxn>
                  <a:cxn ang="0">
                    <a:pos x="connsiteX1" y="connsiteY1"/>
                  </a:cxn>
                  <a:cxn ang="0">
                    <a:pos x="connsiteX2" y="connsiteY2"/>
                  </a:cxn>
                  <a:cxn ang="0">
                    <a:pos x="connsiteX3" y="connsiteY3"/>
                  </a:cxn>
                </a:cxnLst>
                <a:rect l="l" t="t" r="r" b="b"/>
                <a:pathLst>
                  <a:path w="260920" h="260921">
                    <a:moveTo>
                      <a:pt x="130460" y="0"/>
                    </a:moveTo>
                    <a:lnTo>
                      <a:pt x="260920" y="130461"/>
                    </a:lnTo>
                    <a:lnTo>
                      <a:pt x="130460" y="260921"/>
                    </a:lnTo>
                    <a:lnTo>
                      <a:pt x="0" y="13046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lnSpcReduction="10000"/>
              </a:bodyPr>
              <a:lstStyle/>
              <a:p>
                <a:pPr algn="ctr">
                  <a:defRPr/>
                </a:pPr>
                <a:r>
                  <a:rPr lang="en-US" altLang="zh-CN" sz="1400" b="1" dirty="0">
                    <a:solidFill>
                      <a:srgbClr val="333333"/>
                    </a:solidFill>
                    <a:ea typeface="微软雅黑" panose="020B0503020204020204" pitchFamily="34" charset="-122"/>
                  </a:rPr>
                  <a:t>5</a:t>
                </a:r>
                <a:endParaRPr lang="en-US" altLang="zh-CN" sz="1400" b="1" dirty="0">
                  <a:solidFill>
                    <a:srgbClr val="333333"/>
                  </a:solidFill>
                  <a:ea typeface="微软雅黑" panose="020B0503020204020204" pitchFamily="34" charset="-122"/>
                </a:endParaRPr>
              </a:p>
            </p:txBody>
          </p:sp>
        </p:grpSp>
        <p:sp>
          <p:nvSpPr>
            <p:cNvPr id="51" name="ïṣḷïďè"/>
            <p:cNvSpPr txBox="1"/>
            <p:nvPr/>
          </p:nvSpPr>
          <p:spPr bwMode="auto">
            <a:xfrm>
              <a:off x="6285821" y="4710920"/>
              <a:ext cx="2195910" cy="688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rIns="90000">
              <a:noAutofit/>
            </a:bodyPr>
            <a:lstStyle/>
            <a:p>
              <a:pPr algn="ctr" eaLnBrk="1" hangingPunct="1">
                <a:spcBef>
                  <a:spcPct val="0"/>
                </a:spcBef>
                <a:buFontTx/>
                <a:buNone/>
              </a:pPr>
              <a:r>
                <a:rPr lang="zh-CN" altLang="en-US" sz="1600" b="1" dirty="0" smtClean="0">
                  <a:solidFill>
                    <a:schemeClr val="accent3"/>
                  </a:solidFill>
                  <a:ea typeface="微软雅黑" panose="020B0503020204020204" pitchFamily="34" charset="-122"/>
                </a:rPr>
                <a:t>操作技能、</a:t>
              </a:r>
              <a:endParaRPr lang="en-US" altLang="zh-CN" sz="1600" b="1" dirty="0" smtClean="0">
                <a:solidFill>
                  <a:schemeClr val="accent3"/>
                </a:solidFill>
                <a:ea typeface="微软雅黑" panose="020B0503020204020204" pitchFamily="34" charset="-122"/>
              </a:endParaRPr>
            </a:p>
            <a:p>
              <a:pPr algn="ctr" eaLnBrk="1" hangingPunct="1">
                <a:spcBef>
                  <a:spcPct val="0"/>
                </a:spcBef>
                <a:buFontTx/>
                <a:buNone/>
              </a:pPr>
              <a:r>
                <a:rPr lang="zh-CN" altLang="en-US" sz="1600" b="1" dirty="0" smtClean="0">
                  <a:solidFill>
                    <a:schemeClr val="accent3"/>
                  </a:solidFill>
                  <a:ea typeface="微软雅黑" panose="020B0503020204020204" pitchFamily="34" charset="-122"/>
                </a:rPr>
                <a:t>规章制度培训</a:t>
              </a:r>
              <a:endParaRPr lang="zh-CN" altLang="en-US" sz="1600" b="1" dirty="0">
                <a:solidFill>
                  <a:schemeClr val="accent3"/>
                </a:solidFill>
                <a:ea typeface="微软雅黑" panose="020B0503020204020204" pitchFamily="34" charset="-122"/>
              </a:endParaRPr>
            </a:p>
          </p:txBody>
        </p:sp>
        <p:grpSp>
          <p:nvGrpSpPr>
            <p:cNvPr id="39" name="îślîdê"/>
            <p:cNvGrpSpPr/>
            <p:nvPr/>
          </p:nvGrpSpPr>
          <p:grpSpPr>
            <a:xfrm>
              <a:off x="8937829" y="4846169"/>
              <a:ext cx="4898493" cy="355002"/>
              <a:chOff x="1089101" y="5555056"/>
              <a:chExt cx="4898493" cy="355002"/>
            </a:xfrm>
          </p:grpSpPr>
          <p:sp>
            <p:nvSpPr>
              <p:cNvPr id="48" name="îṡḻíḓé"/>
              <p:cNvSpPr txBox="1"/>
              <p:nvPr/>
            </p:nvSpPr>
            <p:spPr bwMode="auto">
              <a:xfrm>
                <a:off x="1089101" y="5558919"/>
                <a:ext cx="2195910" cy="35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rIns="90000">
                <a:normAutofit fontScale="87500" lnSpcReduction="10000"/>
              </a:bodyPr>
              <a:lstStyle/>
              <a:p>
                <a:pPr algn="ctr" eaLnBrk="1" hangingPunct="1">
                  <a:spcBef>
                    <a:spcPct val="0"/>
                  </a:spcBef>
                  <a:buFontTx/>
                  <a:buNone/>
                </a:pPr>
                <a:r>
                  <a:rPr lang="zh-CN" altLang="en-US" b="1" dirty="0">
                    <a:solidFill>
                      <a:schemeClr val="accent4"/>
                    </a:solidFill>
                    <a:ea typeface="微软雅黑" panose="020B0503020204020204" pitchFamily="34" charset="-122"/>
                  </a:rPr>
                  <a:t>实操考试</a:t>
                </a:r>
                <a:endParaRPr lang="zh-CN" altLang="en-US" sz="1800" b="1" dirty="0">
                  <a:solidFill>
                    <a:schemeClr val="accent4"/>
                  </a:solidFill>
                  <a:ea typeface="微软雅黑" panose="020B0503020204020204" pitchFamily="34" charset="-122"/>
                </a:endParaRPr>
              </a:p>
            </p:txBody>
          </p:sp>
          <p:sp>
            <p:nvSpPr>
              <p:cNvPr id="96" name="îṡḻíḓé"/>
              <p:cNvSpPr txBox="1"/>
              <p:nvPr/>
            </p:nvSpPr>
            <p:spPr bwMode="auto">
              <a:xfrm>
                <a:off x="3791684" y="5555056"/>
                <a:ext cx="2195910" cy="35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rIns="90000">
                <a:normAutofit fontScale="87500" lnSpcReduction="10000"/>
              </a:bodyPr>
              <a:lstStyle/>
              <a:p>
                <a:pPr algn="ctr" eaLnBrk="1" hangingPunct="1">
                  <a:spcBef>
                    <a:spcPct val="0"/>
                  </a:spcBef>
                  <a:buFontTx/>
                  <a:buNone/>
                </a:pPr>
                <a:r>
                  <a:rPr lang="zh-CN" altLang="en-US" b="1" dirty="0">
                    <a:solidFill>
                      <a:schemeClr val="accent4"/>
                    </a:solidFill>
                    <a:ea typeface="微软雅黑" panose="020B0503020204020204" pitchFamily="34" charset="-122"/>
                    <a:sym typeface="+mn-ea"/>
                  </a:rPr>
                  <a:t>分配到相应岗位</a:t>
                </a:r>
                <a:endParaRPr lang="zh-CN" altLang="en-US" sz="1800" b="1" dirty="0">
                  <a:solidFill>
                    <a:schemeClr val="accent4"/>
                  </a:solidFill>
                  <a:ea typeface="微软雅黑" panose="020B0503020204020204" pitchFamily="34" charset="-122"/>
                </a:endParaRPr>
              </a:p>
            </p:txBody>
          </p:sp>
        </p:grpSp>
        <p:cxnSp>
          <p:nvCxnSpPr>
            <p:cNvPr id="40" name="直接连接符 39"/>
            <p:cNvCxnSpPr/>
            <p:nvPr/>
          </p:nvCxnSpPr>
          <p:spPr>
            <a:xfrm>
              <a:off x="3503712" y="4505592"/>
              <a:ext cx="0" cy="908538"/>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6096000" y="4505592"/>
              <a:ext cx="0" cy="908538"/>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8756904" y="4505592"/>
              <a:ext cx="0" cy="908538"/>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95" name="直接连接符 94"/>
            <p:cNvCxnSpPr/>
            <p:nvPr/>
          </p:nvCxnSpPr>
          <p:spPr>
            <a:xfrm>
              <a:off x="11313741" y="4408515"/>
              <a:ext cx="0" cy="908538"/>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grpSp>
      <p:sp>
        <p:nvSpPr>
          <p:cNvPr id="4" name="文本框 3"/>
          <p:cNvSpPr txBox="1"/>
          <p:nvPr/>
        </p:nvSpPr>
        <p:spPr>
          <a:xfrm>
            <a:off x="1234440" y="4787438"/>
            <a:ext cx="1866900" cy="830997"/>
          </a:xfrm>
          <a:prstGeom prst="rect">
            <a:avLst/>
          </a:prstGeom>
          <a:noFill/>
        </p:spPr>
        <p:txBody>
          <a:bodyPr wrap="square" rtlCol="0">
            <a:spAutoFit/>
          </a:bodyPr>
          <a:lstStyle/>
          <a:p>
            <a:r>
              <a:rPr lang="zh-CN" altLang="en-US" sz="1600" b="1" dirty="0">
                <a:solidFill>
                  <a:schemeClr val="accent3"/>
                </a:solidFill>
                <a:ea typeface="微软雅黑" panose="020B0503020204020204" pitchFamily="34" charset="-122"/>
              </a:rPr>
              <a:t>提前准备好身份证</a:t>
            </a:r>
            <a:r>
              <a:rPr lang="zh-CN" altLang="en-US" sz="1600" b="1" dirty="0" smtClean="0">
                <a:solidFill>
                  <a:schemeClr val="accent3"/>
                </a:solidFill>
                <a:ea typeface="微软雅黑" panose="020B0503020204020204" pitchFamily="34" charset="-122"/>
              </a:rPr>
              <a:t>复印件</a:t>
            </a:r>
            <a:r>
              <a:rPr lang="en-US" altLang="zh-CN" sz="1600" b="1" dirty="0" smtClean="0">
                <a:solidFill>
                  <a:schemeClr val="accent3"/>
                </a:solidFill>
                <a:ea typeface="微软雅黑" panose="020B0503020204020204" pitchFamily="34" charset="-122"/>
              </a:rPr>
              <a:t>3</a:t>
            </a:r>
            <a:r>
              <a:rPr lang="zh-CN" altLang="en-US" sz="1600" b="1" dirty="0" smtClean="0">
                <a:solidFill>
                  <a:schemeClr val="accent3"/>
                </a:solidFill>
                <a:ea typeface="微软雅黑" panose="020B0503020204020204" pitchFamily="34" charset="-122"/>
              </a:rPr>
              <a:t>张</a:t>
            </a:r>
            <a:r>
              <a:rPr lang="zh-CN" altLang="en-US" sz="1600" b="1" dirty="0">
                <a:solidFill>
                  <a:schemeClr val="accent3"/>
                </a:solidFill>
                <a:ea typeface="微软雅黑" panose="020B0503020204020204" pitchFamily="34" charset="-122"/>
              </a:rPr>
              <a:t>、</a:t>
            </a:r>
            <a:r>
              <a:rPr lang="en-US" altLang="zh-CN" sz="1600" b="1" dirty="0">
                <a:solidFill>
                  <a:schemeClr val="accent3"/>
                </a:solidFill>
                <a:ea typeface="微软雅黑" panose="020B0503020204020204" pitchFamily="34" charset="-122"/>
              </a:rPr>
              <a:t>1</a:t>
            </a:r>
            <a:r>
              <a:rPr lang="zh-CN" altLang="en-US" sz="1600" b="1" dirty="0" smtClean="0">
                <a:solidFill>
                  <a:schemeClr val="accent3"/>
                </a:solidFill>
                <a:ea typeface="微软雅黑" panose="020B0503020204020204" pitchFamily="34" charset="-122"/>
              </a:rPr>
              <a:t>寸纯底</a:t>
            </a:r>
            <a:r>
              <a:rPr lang="zh-CN" altLang="en-US" sz="1600" b="1" dirty="0">
                <a:solidFill>
                  <a:schemeClr val="accent3"/>
                </a:solidFill>
                <a:ea typeface="微软雅黑" panose="020B0503020204020204" pitchFamily="34" charset="-122"/>
              </a:rPr>
              <a:t>照片</a:t>
            </a:r>
            <a:r>
              <a:rPr lang="en-US" altLang="zh-CN" sz="1600" b="1" dirty="0">
                <a:solidFill>
                  <a:schemeClr val="accent3"/>
                </a:solidFill>
                <a:ea typeface="微软雅黑" panose="020B0503020204020204" pitchFamily="34" charset="-122"/>
              </a:rPr>
              <a:t>3</a:t>
            </a:r>
            <a:r>
              <a:rPr lang="zh-CN" altLang="en-US" sz="1600" b="1" dirty="0">
                <a:solidFill>
                  <a:schemeClr val="accent3"/>
                </a:solidFill>
                <a:ea typeface="微软雅黑" panose="020B0503020204020204" pitchFamily="34" charset="-122"/>
              </a:rPr>
              <a:t>张</a:t>
            </a:r>
            <a:endParaRPr lang="zh-CN" altLang="en-US" sz="1600" b="1" dirty="0">
              <a:solidFill>
                <a:schemeClr val="accent3"/>
              </a:solidFill>
              <a:ea typeface="微软雅黑" panose="020B0503020204020204" pitchFamily="34" charset="-122"/>
            </a:endParaRPr>
          </a:p>
        </p:txBody>
      </p:sp>
      <p:pic>
        <p:nvPicPr>
          <p:cNvPr id="3" name="图片 2" descr="F&amp;D"/>
          <p:cNvPicPr>
            <a:picLocks noChangeAspect="1"/>
          </p:cNvPicPr>
          <p:nvPr/>
        </p:nvPicPr>
        <p:blipFill>
          <a:blip r:embed="rId2"/>
          <a:stretch>
            <a:fillRect/>
          </a:stretch>
        </p:blipFill>
        <p:spPr>
          <a:xfrm>
            <a:off x="10970895" y="22860"/>
            <a:ext cx="1184910" cy="285115"/>
          </a:xfrm>
          <a:prstGeom prst="rect">
            <a:avLst/>
          </a:prstGeom>
        </p:spPr>
      </p:pic>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标题 23553"/>
          <p:cNvSpPr>
            <a:spLocks noGrp="1"/>
          </p:cNvSpPr>
          <p:nvPr>
            <p:ph type="title" idx="4294967295"/>
          </p:nvPr>
        </p:nvSpPr>
        <p:spPr>
          <a:xfrm>
            <a:off x="1727200" y="233363"/>
            <a:ext cx="10464800" cy="609600"/>
          </a:xfrm>
        </p:spPr>
        <p:txBody>
          <a:bodyPr/>
          <a:lstStyle/>
          <a:p>
            <a:pPr>
              <a:buNone/>
            </a:pPr>
            <a:r>
              <a:rPr lang="zh-CN" altLang="en-US" sz="2400" b="1" dirty="0">
                <a:solidFill>
                  <a:srgbClr val="538ED5"/>
                </a:solidFill>
                <a:latin typeface="微软雅黑" panose="020B0503020204020204" pitchFamily="34" charset="-122"/>
                <a:ea typeface="微软雅黑" panose="020B0503020204020204" pitchFamily="34" charset="-122"/>
              </a:rPr>
              <a:t>联系我们</a:t>
            </a:r>
            <a:endParaRPr lang="zh-CN" altLang="en-US" sz="2400" b="1" dirty="0">
              <a:solidFill>
                <a:srgbClr val="538ED5"/>
              </a:solidFill>
              <a:latin typeface="微软雅黑" panose="020B0503020204020204" pitchFamily="34" charset="-122"/>
              <a:ea typeface="微软雅黑" panose="020B0503020204020204" pitchFamily="34" charset="-122"/>
            </a:endParaRPr>
          </a:p>
        </p:txBody>
      </p:sp>
      <p:sp>
        <p:nvSpPr>
          <p:cNvPr id="23555" name="圆角矩形 23554"/>
          <p:cNvSpPr/>
          <p:nvPr/>
        </p:nvSpPr>
        <p:spPr>
          <a:xfrm>
            <a:off x="362231" y="954741"/>
            <a:ext cx="10541000" cy="4790422"/>
          </a:xfrm>
          <a:prstGeom prst="roundRect">
            <a:avLst>
              <a:gd name="adj" fmla="val 16667"/>
            </a:avLst>
          </a:prstGeom>
          <a:noFill/>
          <a:ln w="31750" cap="flat" cmpd="sng">
            <a:solidFill>
              <a:srgbClr val="78BA32"/>
            </a:solidFill>
            <a:prstDash val="solid"/>
            <a:headEnd type="none" w="med" len="med"/>
            <a:tailEnd type="none" w="med" len="med"/>
          </a:ln>
        </p:spPr>
        <p:txBody>
          <a:bodyPr/>
          <a:lstStyle/>
          <a:p>
            <a:endParaRPr lang="zh-CN" altLang="en-US"/>
          </a:p>
        </p:txBody>
      </p:sp>
      <p:sp>
        <p:nvSpPr>
          <p:cNvPr id="23556" name="矩形 23555"/>
          <p:cNvSpPr/>
          <p:nvPr/>
        </p:nvSpPr>
        <p:spPr>
          <a:xfrm>
            <a:off x="578225" y="2706688"/>
            <a:ext cx="4276164" cy="2585323"/>
          </a:xfrm>
          <a:prstGeom prst="rect">
            <a:avLst/>
          </a:prstGeom>
          <a:noFill/>
          <a:ln w="12700">
            <a:noFill/>
          </a:ln>
        </p:spPr>
        <p:txBody>
          <a:bodyPr wrap="square">
            <a:spAutoFit/>
          </a:bodyPr>
          <a:lstStyle/>
          <a:p>
            <a:pPr>
              <a:buNone/>
            </a:pPr>
            <a:endParaRPr lang="zh-CN" altLang="en-US" dirty="0">
              <a:solidFill>
                <a:srgbClr val="000000"/>
              </a:solidFill>
              <a:latin typeface="Arial" panose="020B0604020202020204" pitchFamily="34" charset="0"/>
              <a:ea typeface="微软雅黑" panose="020B0503020204020204" pitchFamily="34" charset="-122"/>
              <a:sym typeface="Arial" panose="020B0604020202020204" pitchFamily="34" charset="0"/>
            </a:endParaRPr>
          </a:p>
          <a:p>
            <a:pPr>
              <a:lnSpc>
                <a:spcPct val="150000"/>
              </a:lnSpc>
              <a:buNone/>
            </a:pPr>
            <a:r>
              <a:rPr lang="zh-CN" altLang="en-US" sz="2400" dirty="0">
                <a:solidFill>
                  <a:srgbClr val="000000"/>
                </a:solidFill>
                <a:latin typeface="Calibri" panose="020F0502020204030204" charset="0"/>
                <a:ea typeface="微软雅黑" panose="020B0503020204020204" pitchFamily="34" charset="-122"/>
                <a:sym typeface="Arial" panose="020B0604020202020204" pitchFamily="34" charset="0"/>
              </a:rPr>
              <a:t>殷先生</a:t>
            </a:r>
            <a:r>
              <a:rPr lang="zh-CN" altLang="en-US" sz="2400" dirty="0" smtClean="0">
                <a:solidFill>
                  <a:srgbClr val="000000"/>
                </a:solidFill>
                <a:latin typeface="Calibri" panose="020F0502020204030204" charset="0"/>
                <a:ea typeface="微软雅黑" panose="020B0503020204020204" pitchFamily="34" charset="-122"/>
                <a:sym typeface="Arial" panose="020B0604020202020204" pitchFamily="34" charset="0"/>
              </a:rPr>
              <a:t>：</a:t>
            </a:r>
            <a:r>
              <a:rPr lang="en-US" altLang="zh-CN" sz="2400" dirty="0" smtClean="0">
                <a:solidFill>
                  <a:srgbClr val="000000"/>
                </a:solidFill>
                <a:latin typeface="Calibri" panose="020F0502020204030204" charset="0"/>
                <a:ea typeface="微软雅黑" panose="020B0503020204020204" pitchFamily="34" charset="-122"/>
                <a:sym typeface="Arial" panose="020B0604020202020204" pitchFamily="34" charset="0"/>
              </a:rPr>
              <a:t>15914225750</a:t>
            </a:r>
            <a:endParaRPr lang="en-US" altLang="zh-CN" sz="2400" dirty="0">
              <a:solidFill>
                <a:srgbClr val="000000"/>
              </a:solidFill>
              <a:latin typeface="Arial" panose="020B0604020202020204" pitchFamily="34" charset="0"/>
              <a:ea typeface="微软雅黑" panose="020B0503020204020204" pitchFamily="34" charset="-122"/>
              <a:sym typeface="Arial" panose="020B0604020202020204" pitchFamily="34" charset="0"/>
            </a:endParaRPr>
          </a:p>
          <a:p>
            <a:pPr>
              <a:lnSpc>
                <a:spcPct val="150000"/>
              </a:lnSpc>
              <a:buNone/>
            </a:pPr>
            <a:r>
              <a:rPr lang="zh-CN" altLang="en-US" sz="2400" dirty="0" smtClean="0">
                <a:solidFill>
                  <a:srgbClr val="000000"/>
                </a:solidFill>
                <a:latin typeface="Calibri" panose="020F0502020204030204" charset="0"/>
                <a:ea typeface="微软雅黑" panose="020B0503020204020204" pitchFamily="34" charset="-122"/>
                <a:sym typeface="Arial" panose="020B0604020202020204" pitchFamily="34" charset="0"/>
              </a:rPr>
              <a:t>邮     箱：   </a:t>
            </a:r>
            <a:r>
              <a:rPr lang="en-US" altLang="zh-CN" sz="2400" dirty="0" smtClean="0">
                <a:solidFill>
                  <a:srgbClr val="000000"/>
                </a:solidFill>
                <a:latin typeface="Calibri" panose="020F0502020204030204" charset="0"/>
                <a:ea typeface="微软雅黑" panose="020B0503020204020204" pitchFamily="34" charset="-122"/>
                <a:sym typeface="Arial" panose="020B0604020202020204" pitchFamily="34" charset="0"/>
              </a:rPr>
              <a:t>489600973@qq.com</a:t>
            </a:r>
            <a:endParaRPr lang="en-US" altLang="zh-CN" sz="2400" dirty="0">
              <a:solidFill>
                <a:srgbClr val="000000"/>
              </a:solidFill>
              <a:latin typeface="Calibri" panose="020F0502020204030204" charset="0"/>
              <a:ea typeface="微软雅黑" panose="020B0503020204020204" pitchFamily="34" charset="-122"/>
              <a:sym typeface="Arial" panose="020B0604020202020204" pitchFamily="34" charset="0"/>
            </a:endParaRPr>
          </a:p>
          <a:p>
            <a:pPr>
              <a:lnSpc>
                <a:spcPct val="150000"/>
              </a:lnSpc>
              <a:buNone/>
            </a:pPr>
            <a:r>
              <a:rPr lang="zh-CN" altLang="en-US" sz="2400" dirty="0" smtClean="0">
                <a:solidFill>
                  <a:srgbClr val="000000"/>
                </a:solidFill>
                <a:latin typeface="Calibri" panose="020F0502020204030204" charset="0"/>
                <a:ea typeface="微软雅黑" panose="020B0503020204020204" pitchFamily="34" charset="-122"/>
                <a:sym typeface="Arial" panose="020B0604020202020204" pitchFamily="34" charset="0"/>
              </a:rPr>
              <a:t>地     址</a:t>
            </a:r>
            <a:r>
              <a:rPr lang="zh-CN" altLang="en-US" sz="2400" dirty="0">
                <a:solidFill>
                  <a:srgbClr val="000000"/>
                </a:solidFill>
                <a:latin typeface="Calibri" panose="020F0502020204030204" charset="0"/>
                <a:ea typeface="微软雅黑" panose="020B0503020204020204" pitchFamily="34" charset="-122"/>
                <a:sym typeface="Arial" panose="020B0604020202020204" pitchFamily="34" charset="0"/>
              </a:rPr>
              <a:t>：广东省珠海市</a:t>
            </a:r>
            <a:r>
              <a:rPr lang="zh-CN" altLang="en-US" sz="2400" dirty="0" smtClean="0">
                <a:solidFill>
                  <a:srgbClr val="000000"/>
                </a:solidFill>
                <a:latin typeface="Calibri" panose="020F0502020204030204" charset="0"/>
                <a:ea typeface="微软雅黑" panose="020B0503020204020204" pitchFamily="34" charset="-122"/>
                <a:sym typeface="Arial" panose="020B0604020202020204" pitchFamily="34" charset="0"/>
              </a:rPr>
              <a:t>金湾 区</a:t>
            </a:r>
            <a:endParaRPr lang="en-US" altLang="zh-CN" sz="2400" dirty="0" smtClean="0">
              <a:solidFill>
                <a:srgbClr val="000000"/>
              </a:solidFill>
              <a:latin typeface="Calibri" panose="020F0502020204030204" charset="0"/>
              <a:ea typeface="微软雅黑" panose="020B0503020204020204" pitchFamily="34" charset="-122"/>
              <a:sym typeface="Arial" panose="020B0604020202020204" pitchFamily="34" charset="0"/>
            </a:endParaRPr>
          </a:p>
          <a:p>
            <a:pPr>
              <a:lnSpc>
                <a:spcPct val="150000"/>
              </a:lnSpc>
              <a:buNone/>
            </a:pPr>
            <a:r>
              <a:rPr lang="zh-CN" altLang="en-US" sz="2400" dirty="0" smtClean="0">
                <a:solidFill>
                  <a:srgbClr val="000000"/>
                </a:solidFill>
                <a:latin typeface="Calibri" panose="020F0502020204030204" charset="0"/>
                <a:ea typeface="微软雅黑" panose="020B0503020204020204" pitchFamily="34" charset="-122"/>
                <a:sym typeface="Arial" panose="020B0604020202020204" pitchFamily="34" charset="0"/>
              </a:rPr>
              <a:t>                   三</a:t>
            </a:r>
            <a:r>
              <a:rPr lang="zh-CN" altLang="en-US" sz="2400" dirty="0">
                <a:solidFill>
                  <a:srgbClr val="000000"/>
                </a:solidFill>
                <a:latin typeface="Calibri" panose="020F0502020204030204" charset="0"/>
                <a:ea typeface="微软雅黑" panose="020B0503020204020204" pitchFamily="34" charset="-122"/>
                <a:sym typeface="Arial" panose="020B0604020202020204" pitchFamily="34" charset="0"/>
              </a:rPr>
              <a:t>灶镇大门路</a:t>
            </a:r>
            <a:r>
              <a:rPr lang="en-US" altLang="zh-CN" sz="2400" dirty="0">
                <a:solidFill>
                  <a:srgbClr val="000000"/>
                </a:solidFill>
                <a:latin typeface="Calibri" panose="020F0502020204030204" charset="0"/>
                <a:ea typeface="微软雅黑" panose="020B0503020204020204" pitchFamily="34" charset="-122"/>
                <a:sym typeface="Arial" panose="020B0604020202020204" pitchFamily="34" charset="0"/>
              </a:rPr>
              <a:t>629</a:t>
            </a:r>
            <a:r>
              <a:rPr lang="zh-CN" altLang="en-US" sz="2400" dirty="0">
                <a:solidFill>
                  <a:srgbClr val="000000"/>
                </a:solidFill>
                <a:latin typeface="Calibri" panose="020F0502020204030204" charset="0"/>
                <a:ea typeface="微软雅黑" panose="020B0503020204020204" pitchFamily="34" charset="-122"/>
                <a:sym typeface="Arial" panose="020B0604020202020204" pitchFamily="34" charset="0"/>
              </a:rPr>
              <a:t>号</a:t>
            </a:r>
            <a:endParaRPr lang="zh-CN" altLang="en-US" sz="2400" dirty="0">
              <a:solidFill>
                <a:srgbClr val="000000"/>
              </a:solidFill>
              <a:latin typeface="Calibri" panose="020F0502020204030204" charset="0"/>
              <a:ea typeface="微软雅黑" panose="020B0503020204020204" pitchFamily="34" charset="-122"/>
              <a:sym typeface="Arial" panose="020B0604020202020204" pitchFamily="34" charset="0"/>
            </a:endParaRPr>
          </a:p>
        </p:txBody>
      </p:sp>
      <p:sp>
        <p:nvSpPr>
          <p:cNvPr id="23557" name="矩形 23556"/>
          <p:cNvSpPr/>
          <p:nvPr/>
        </p:nvSpPr>
        <p:spPr>
          <a:xfrm>
            <a:off x="6387353" y="5182202"/>
            <a:ext cx="3868481" cy="461665"/>
          </a:xfrm>
          <a:prstGeom prst="rect">
            <a:avLst/>
          </a:prstGeom>
          <a:solidFill>
            <a:srgbClr val="538ED5"/>
          </a:solidFill>
          <a:ln w="12700">
            <a:noFill/>
          </a:ln>
        </p:spPr>
        <p:txBody>
          <a:bodyPr wrap="square">
            <a:spAutoFit/>
          </a:bodyPr>
          <a:lstStyle/>
          <a:p>
            <a:pPr>
              <a:buNone/>
            </a:pPr>
            <a:r>
              <a:rPr lang="zh-CN" altLang="en-US" sz="2400" dirty="0">
                <a:latin typeface="微软雅黑" panose="020B0503020204020204" pitchFamily="34" charset="-122"/>
                <a:ea typeface="微软雅黑" panose="020B0503020204020204" pitchFamily="34" charset="-122"/>
                <a:sym typeface="宋体" panose="02010600030101010101" pitchFamily="2" charset="-122"/>
              </a:rPr>
              <a:t>加</a:t>
            </a:r>
            <a:r>
              <a:rPr lang="zh-CN" altLang="en-US" sz="2400" dirty="0" smtClean="0">
                <a:latin typeface="微软雅黑" panose="020B0503020204020204" pitchFamily="34" charset="-122"/>
                <a:ea typeface="微软雅黑" panose="020B0503020204020204" pitchFamily="34" charset="-122"/>
                <a:sym typeface="宋体" panose="02010600030101010101" pitchFamily="2" charset="-122"/>
              </a:rPr>
              <a:t>我招聘群微</a:t>
            </a:r>
            <a:r>
              <a:rPr lang="zh-CN" altLang="en-US" sz="2400" dirty="0">
                <a:latin typeface="微软雅黑" panose="020B0503020204020204" pitchFamily="34" charset="-122"/>
                <a:ea typeface="微软雅黑" panose="020B0503020204020204" pitchFamily="34" charset="-122"/>
                <a:sym typeface="宋体" panose="02010600030101010101" pitchFamily="2" charset="-122"/>
              </a:rPr>
              <a:t>信  放飞梦想</a:t>
            </a:r>
            <a:endParaRPr lang="zh-CN" altLang="en-US" sz="2400" dirty="0">
              <a:latin typeface="Calibri" panose="020F0502020204030204" charset="0"/>
              <a:ea typeface="宋体" panose="02010600030101010101" pitchFamily="2" charset="-122"/>
            </a:endParaRPr>
          </a:p>
        </p:txBody>
      </p:sp>
      <p:pic>
        <p:nvPicPr>
          <p:cNvPr id="2"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223066" y="1131376"/>
            <a:ext cx="4032768" cy="3962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标题 23553"/>
          <p:cNvSpPr>
            <a:spLocks noGrp="1"/>
          </p:cNvSpPr>
          <p:nvPr>
            <p:ph type="title" idx="4294967295"/>
          </p:nvPr>
        </p:nvSpPr>
        <p:spPr>
          <a:xfrm>
            <a:off x="796925" y="233680"/>
            <a:ext cx="1967865" cy="609600"/>
          </a:xfrm>
        </p:spPr>
        <p:txBody>
          <a:bodyPr/>
          <a:lstStyle/>
          <a:p>
            <a:pPr>
              <a:buNone/>
            </a:pPr>
            <a:r>
              <a:rPr lang="zh-CN" altLang="en-US" sz="2400" b="1" dirty="0">
                <a:solidFill>
                  <a:srgbClr val="538ED5"/>
                </a:solidFill>
                <a:latin typeface="微软雅黑" panose="020B0503020204020204" pitchFamily="34" charset="-122"/>
                <a:ea typeface="微软雅黑" panose="020B0503020204020204" pitchFamily="34" charset="-122"/>
              </a:rPr>
              <a:t>联系我们</a:t>
            </a:r>
            <a:endParaRPr lang="zh-CN" altLang="en-US" sz="2400" b="1" dirty="0">
              <a:solidFill>
                <a:srgbClr val="538ED5"/>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3333750" y="277495"/>
            <a:ext cx="5170170" cy="6193790"/>
          </a:xfrm>
          <a:prstGeom prst="rect">
            <a:avLst/>
          </a:prstGeom>
        </p:spPr>
      </p:pic>
    </p:spTree>
  </p:cSld>
  <p:clrMapOvr>
    <a:masterClrMapping/>
  </p:clrMapOvr>
  <p:transition spd="med">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标题 1"/>
          <p:cNvSpPr txBox="1"/>
          <p:nvPr/>
        </p:nvSpPr>
        <p:spPr bwMode="auto">
          <a:xfrm>
            <a:off x="426720" y="307975"/>
            <a:ext cx="5777230" cy="433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smtClean="0">
                <a:solidFill>
                  <a:srgbClr val="000000"/>
                </a:solidFill>
                <a:latin typeface="微软雅黑" panose="020B0503020204020204" pitchFamily="34" charset="-122"/>
                <a:ea typeface="微软雅黑" panose="020B0503020204020204" pitchFamily="34" charset="-122"/>
              </a:rPr>
              <a:t>公司</a:t>
            </a:r>
            <a:r>
              <a:rPr lang="en-US" altLang="zh-CN" sz="2400" b="1" dirty="0" smtClean="0">
                <a:solidFill>
                  <a:srgbClr val="000000"/>
                </a:solidFill>
                <a:latin typeface="微软雅黑" panose="020B0503020204020204" pitchFamily="34" charset="-122"/>
                <a:ea typeface="微软雅黑" panose="020B0503020204020204" pitchFamily="34" charset="-122"/>
              </a:rPr>
              <a:t>3</a:t>
            </a:r>
            <a:r>
              <a:rPr lang="zh-CN" altLang="en-US" sz="2400" b="1" dirty="0" smtClean="0">
                <a:solidFill>
                  <a:srgbClr val="000000"/>
                </a:solidFill>
                <a:latin typeface="微软雅黑" panose="020B0503020204020204" pitchFamily="34" charset="-122"/>
                <a:ea typeface="微软雅黑" panose="020B0503020204020204" pitchFamily="34" charset="-122"/>
              </a:rPr>
              <a:t>大基地之一    深圳</a:t>
            </a:r>
            <a:r>
              <a:rPr lang="zh-CN" altLang="en-US" sz="2400" b="1" dirty="0">
                <a:solidFill>
                  <a:srgbClr val="000000"/>
                </a:solidFill>
                <a:latin typeface="微软雅黑" panose="020B0503020204020204" pitchFamily="34" charset="-122"/>
                <a:ea typeface="微软雅黑" panose="020B0503020204020204" pitchFamily="34" charset="-122"/>
              </a:rPr>
              <a:t>奋达科技园</a:t>
            </a:r>
            <a:endParaRPr lang="en-US" altLang="zh-CN" sz="2400" b="1" dirty="0">
              <a:solidFill>
                <a:srgbClr val="000000"/>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203950" y="924560"/>
            <a:ext cx="5789930" cy="3606800"/>
          </a:xfrm>
          <a:prstGeom prst="rect">
            <a:avLst/>
          </a:prstGeom>
        </p:spPr>
      </p:pic>
      <p:pic>
        <p:nvPicPr>
          <p:cNvPr id="3" name="图片 2" descr="F&amp;D"/>
          <p:cNvPicPr>
            <a:picLocks noChangeAspect="1"/>
          </p:cNvPicPr>
          <p:nvPr/>
        </p:nvPicPr>
        <p:blipFill>
          <a:blip r:embed="rId2"/>
          <a:stretch>
            <a:fillRect/>
          </a:stretch>
        </p:blipFill>
        <p:spPr>
          <a:xfrm>
            <a:off x="11029950" y="22860"/>
            <a:ext cx="1184910" cy="285115"/>
          </a:xfrm>
          <a:prstGeom prst="rect">
            <a:avLst/>
          </a:prstGeom>
        </p:spPr>
      </p:pic>
      <p:pic>
        <p:nvPicPr>
          <p:cNvPr id="15" name="Picture 2" descr="E:\11、2013照片\公司常用照片\奋达科技园 OK 2 小.jpg"/>
          <p:cNvPicPr>
            <a:picLocks noChangeAspect="1" noChangeArrowheads="1"/>
          </p:cNvPicPr>
          <p:nvPr/>
        </p:nvPicPr>
        <p:blipFill>
          <a:blip r:embed="rId3"/>
          <a:srcRect/>
          <a:stretch>
            <a:fillRect/>
          </a:stretch>
        </p:blipFill>
        <p:spPr bwMode="auto">
          <a:xfrm>
            <a:off x="109855" y="929640"/>
            <a:ext cx="5975350" cy="3601720"/>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5"/>
          <p:cNvSpPr txBox="1">
            <a:spLocks noChangeArrowheads="1"/>
          </p:cNvSpPr>
          <p:nvPr/>
        </p:nvSpPr>
        <p:spPr bwMode="auto">
          <a:xfrm>
            <a:off x="275420" y="4811097"/>
            <a:ext cx="11460824" cy="1808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indent="457200" algn="just">
              <a:lnSpc>
                <a:spcPct val="150000"/>
              </a:lnSpc>
            </a:pPr>
            <a:r>
              <a:rPr lang="zh-CN" altLang="en-US" sz="2000" dirty="0">
                <a:latin typeface="+mn-lt"/>
                <a:ea typeface="+mn-ea"/>
              </a:rPr>
              <a:t>公司总部位于深圳宝安石岩洲石路奋达科技园，</a:t>
            </a:r>
            <a:r>
              <a:rPr lang="zh-CN" altLang="en-US" sz="2000" dirty="0">
                <a:latin typeface="+mn-lt"/>
                <a:ea typeface="+mn-ea"/>
                <a:sym typeface="+mn-ea"/>
              </a:rPr>
              <a:t>园区占地面积</a:t>
            </a:r>
            <a:r>
              <a:rPr lang="en-US" altLang="zh-CN" sz="2000" dirty="0">
                <a:latin typeface="+mn-lt"/>
                <a:ea typeface="+mn-ea"/>
                <a:sym typeface="+mn-ea"/>
              </a:rPr>
              <a:t>17</a:t>
            </a:r>
            <a:r>
              <a:rPr lang="zh-CN" altLang="en-US" sz="2000" dirty="0">
                <a:latin typeface="+mn-lt"/>
                <a:ea typeface="+mn-ea"/>
                <a:sym typeface="+mn-ea"/>
              </a:rPr>
              <a:t>万平米，建筑面积</a:t>
            </a:r>
            <a:r>
              <a:rPr lang="en-US" altLang="zh-CN" sz="2000" dirty="0">
                <a:latin typeface="+mn-lt"/>
                <a:ea typeface="+mn-ea"/>
                <a:sym typeface="+mn-ea"/>
              </a:rPr>
              <a:t>43</a:t>
            </a:r>
            <a:r>
              <a:rPr lang="zh-CN" altLang="en-US" sz="2000" dirty="0">
                <a:latin typeface="+mn-lt"/>
                <a:ea typeface="+mn-ea"/>
                <a:sym typeface="+mn-ea"/>
              </a:rPr>
              <a:t>万平米，是一个集总部办公、科研、云计算、配套商业等功能为一体的高新技术产业基地。园区实施了十六项循环经济，是一座典范的生态科技园。</a:t>
            </a:r>
            <a:endParaRPr lang="zh-CN" altLang="en-US" sz="2000" dirty="0">
              <a:latin typeface="+mn-lt"/>
              <a:ea typeface="+mn-ea"/>
            </a:endParaRPr>
          </a:p>
          <a:p>
            <a:pPr indent="457200" algn="just">
              <a:lnSpc>
                <a:spcPct val="150000"/>
              </a:lnSpc>
            </a:pPr>
            <a:endParaRPr lang="zh-CN" altLang="en-US" sz="1600" dirty="0">
              <a:latin typeface="+mn-lt"/>
              <a:ea typeface="+mn-ea"/>
            </a:endParaRPr>
          </a:p>
        </p:txBody>
      </p:sp>
      <p:sp>
        <p:nvSpPr>
          <p:cNvPr id="4" name="矩形 3"/>
          <p:cNvSpPr/>
          <p:nvPr/>
        </p:nvSpPr>
        <p:spPr>
          <a:xfrm>
            <a:off x="185420" y="384175"/>
            <a:ext cx="180000" cy="180000"/>
          </a:xfrm>
          <a:prstGeom prst="rect">
            <a:avLst/>
          </a:prstGeom>
          <a:solidFill>
            <a:schemeClr val="tx1"/>
          </a:solidFill>
          <a:ln w="28575">
            <a:noFill/>
            <a:prstDash val="solid"/>
          </a:ln>
        </p:spPr>
        <p:txBody>
          <a:bodyPr vert="horz" wrap="square" lIns="0" tIns="0" rIns="0" bIns="0" anchor="ctr" anchorCtr="0" compatLnSpc="1">
            <a:noAutofit/>
          </a:bodyPr>
          <a:lstStyle/>
          <a:p>
            <a:pPr algn="just" fontAlgn="auto">
              <a:lnSpc>
                <a:spcPct val="120000"/>
              </a:lnSpc>
              <a:spcBef>
                <a:spcPts val="0"/>
              </a:spcBef>
              <a:spcAft>
                <a:spcPts val="0"/>
              </a:spcAft>
              <a:buNone/>
            </a:pPr>
            <a:endParaRPr lang="zh-CN" altLang="en-US" sz="1600" b="0" i="0" u="none" strike="noStrike" kern="0" cap="none" spc="0" baseline="0" dirty="0">
              <a:solidFill>
                <a:srgbClr val="000000"/>
              </a:solidFill>
              <a:uFillTx/>
              <a:latin typeface="+mn-lt"/>
              <a:ea typeface="宋体" panose="02010600030101010101" pitchFamily="2" charset="-122"/>
            </a:endParaRPr>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11042254" y="7058627"/>
            <a:ext cx="877163" cy="369332"/>
          </a:xfrm>
          <a:prstGeom prst="rect">
            <a:avLst/>
          </a:prstGeom>
          <a:noFill/>
        </p:spPr>
        <p:txBody>
          <a:bodyPr wrap="none" rtlCol="0">
            <a:spAutoFit/>
          </a:bodyPr>
          <a:lstStyle/>
          <a:p>
            <a:r>
              <a:rPr lang="zh-CN" altLang="en-US" dirty="0"/>
              <a:t>延迟付</a:t>
            </a:r>
            <a:endParaRPr lang="zh-CN" altLang="en-US" dirty="0"/>
          </a:p>
        </p:txBody>
      </p:sp>
      <p:sp>
        <p:nvSpPr>
          <p:cNvPr id="19" name="Text Box 5"/>
          <p:cNvSpPr txBox="1">
            <a:spLocks noChangeArrowheads="1"/>
          </p:cNvSpPr>
          <p:nvPr/>
        </p:nvSpPr>
        <p:spPr bwMode="auto">
          <a:xfrm>
            <a:off x="741381" y="5496841"/>
            <a:ext cx="10541000" cy="119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fontAlgn="auto">
              <a:lnSpc>
                <a:spcPts val="3000"/>
              </a:lnSpc>
            </a:pPr>
            <a:r>
              <a:rPr lang="zh-CN" altLang="en-US" sz="1600" dirty="0">
                <a:latin typeface="微软雅黑" panose="020B0503020204020204" pitchFamily="34" charset="-122"/>
                <a:ea typeface="微软雅黑" panose="020B0503020204020204" pitchFamily="34" charset="-122"/>
              </a:rPr>
              <a:t>　　</a:t>
            </a:r>
            <a:r>
              <a:rPr lang="zh-CN" altLang="en-US" sz="2000" dirty="0">
                <a:latin typeface="宋体" panose="02010600030101010101" pitchFamily="2" charset="-122"/>
                <a:cs typeface="宋体" panose="02010600030101010101" pitchFamily="2" charset="-122"/>
              </a:rPr>
              <a:t>清溪精密制造产业园占地</a:t>
            </a:r>
            <a:r>
              <a:rPr lang="en-US" altLang="zh-CN" sz="2000" dirty="0">
                <a:latin typeface="宋体" panose="02010600030101010101" pitchFamily="2" charset="-122"/>
                <a:cs typeface="宋体" panose="02010600030101010101" pitchFamily="2" charset="-122"/>
              </a:rPr>
              <a:t>313</a:t>
            </a:r>
            <a:r>
              <a:rPr lang="zh-CN" altLang="en-US" sz="2000" dirty="0">
                <a:latin typeface="宋体" panose="02010600030101010101" pitchFamily="2" charset="-122"/>
                <a:cs typeface="宋体" panose="02010600030101010101" pitchFamily="2" charset="-122"/>
              </a:rPr>
              <a:t>亩，规划总投资</a:t>
            </a:r>
            <a:r>
              <a:rPr lang="en-US" altLang="zh-CN" sz="2000" dirty="0">
                <a:latin typeface="宋体" panose="02010600030101010101" pitchFamily="2" charset="-122"/>
                <a:cs typeface="宋体" panose="02010600030101010101" pitchFamily="2" charset="-122"/>
              </a:rPr>
              <a:t>20</a:t>
            </a:r>
            <a:r>
              <a:rPr lang="zh-CN" altLang="en-US" sz="2000" dirty="0">
                <a:latin typeface="宋体" panose="02010600030101010101" pitchFamily="2" charset="-122"/>
                <a:cs typeface="宋体" panose="02010600030101010101" pitchFamily="2" charset="-122"/>
              </a:rPr>
              <a:t>亿元人民币，总建筑面积</a:t>
            </a:r>
            <a:r>
              <a:rPr lang="en-US" altLang="zh-CN" sz="2000" dirty="0">
                <a:latin typeface="宋体" panose="02010600030101010101" pitchFamily="2" charset="-122"/>
                <a:cs typeface="宋体" panose="02010600030101010101" pitchFamily="2" charset="-122"/>
              </a:rPr>
              <a:t>45</a:t>
            </a:r>
            <a:r>
              <a:rPr lang="zh-CN" altLang="en-US" sz="2000" dirty="0">
                <a:latin typeface="宋体" panose="02010600030101010101" pitchFamily="2" charset="-122"/>
                <a:cs typeface="宋体" panose="02010600030101010101" pitchFamily="2" charset="-122"/>
              </a:rPr>
              <a:t>万平米。将打造成奋达科技精密制造与加工、</a:t>
            </a:r>
            <a:r>
              <a:rPr lang="en-US" altLang="zh-CN" sz="2000" dirty="0">
                <a:latin typeface="宋体" panose="02010600030101010101" pitchFamily="2" charset="-122"/>
                <a:cs typeface="宋体" panose="02010600030101010101" pitchFamily="2" charset="-122"/>
              </a:rPr>
              <a:t>3D</a:t>
            </a:r>
            <a:r>
              <a:rPr lang="zh-CN" altLang="en-US" sz="2000" dirty="0">
                <a:latin typeface="宋体" panose="02010600030101010101" pitchFamily="2" charset="-122"/>
                <a:cs typeface="宋体" panose="02010600030101010101" pitchFamily="2" charset="-122"/>
              </a:rPr>
              <a:t>打印相关的全新产业集群基地。</a:t>
            </a:r>
            <a:r>
              <a:rPr lang="en-US" altLang="zh-CN" sz="2000" dirty="0">
                <a:latin typeface="宋体" panose="02010600030101010101" pitchFamily="2" charset="-122"/>
                <a:cs typeface="宋体" panose="02010600030101010101" pitchFamily="2" charset="-122"/>
              </a:rPr>
              <a:t> 2017</a:t>
            </a:r>
            <a:r>
              <a:rPr lang="zh-CN" altLang="en-US" sz="2000" dirty="0">
                <a:latin typeface="宋体" panose="02010600030101010101" pitchFamily="2" charset="-122"/>
                <a:cs typeface="宋体" panose="02010600030101010101" pitchFamily="2" charset="-122"/>
              </a:rPr>
              <a:t>年</a:t>
            </a:r>
            <a:r>
              <a:rPr lang="en-US" altLang="zh-CN" sz="2000" dirty="0">
                <a:latin typeface="宋体" panose="02010600030101010101" pitchFamily="2" charset="-122"/>
                <a:cs typeface="宋体" panose="02010600030101010101" pitchFamily="2" charset="-122"/>
              </a:rPr>
              <a:t>5</a:t>
            </a:r>
            <a:r>
              <a:rPr lang="zh-CN" altLang="en-US" sz="2000" dirty="0">
                <a:latin typeface="宋体" panose="02010600030101010101" pitchFamily="2" charset="-122"/>
                <a:cs typeface="宋体" panose="02010600030101010101" pitchFamily="2" charset="-122"/>
              </a:rPr>
              <a:t>月，该园区已正式开工建设，</a:t>
            </a:r>
            <a:r>
              <a:rPr lang="en-US" altLang="zh-CN" sz="2000" dirty="0">
                <a:latin typeface="宋体" panose="02010600030101010101" pitchFamily="2" charset="-122"/>
                <a:cs typeface="宋体" panose="02010600030101010101" pitchFamily="2" charset="-122"/>
              </a:rPr>
              <a:t>2021</a:t>
            </a:r>
            <a:r>
              <a:rPr lang="zh-CN" altLang="en-US" sz="2000" dirty="0">
                <a:latin typeface="宋体" panose="02010600030101010101" pitchFamily="2" charset="-122"/>
                <a:cs typeface="宋体" panose="02010600030101010101" pitchFamily="2" charset="-122"/>
              </a:rPr>
              <a:t>年已建成投产，预计项目建成投产后三到五年内可实现年总产值</a:t>
            </a:r>
            <a:r>
              <a:rPr lang="en-US" altLang="zh-CN" sz="2000" dirty="0">
                <a:latin typeface="宋体" panose="02010600030101010101" pitchFamily="2" charset="-122"/>
                <a:cs typeface="宋体" panose="02010600030101010101" pitchFamily="2" charset="-122"/>
              </a:rPr>
              <a:t>100</a:t>
            </a:r>
            <a:r>
              <a:rPr lang="zh-CN" altLang="en-US" sz="2000" dirty="0">
                <a:latin typeface="宋体" panose="02010600030101010101" pitchFamily="2" charset="-122"/>
                <a:cs typeface="宋体" panose="02010600030101010101" pitchFamily="2" charset="-122"/>
              </a:rPr>
              <a:t>亿元。</a:t>
            </a:r>
            <a:endParaRPr lang="zh-CN" altLang="en-US" sz="2000" dirty="0">
              <a:latin typeface="宋体" panose="02010600030101010101" pitchFamily="2" charset="-122"/>
              <a:cs typeface="宋体" panose="02010600030101010101" pitchFamily="2" charset="-122"/>
            </a:endParaRPr>
          </a:p>
        </p:txBody>
      </p:sp>
      <p:pic>
        <p:nvPicPr>
          <p:cNvPr id="9218" name="Picture 2" descr="D:\用户文件\sun.xiongjunlan\桌面\公司简介图片\清溪欧朋达产业建设项目（一）建设工程设计方案资料图册14.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953838" y="1101875"/>
            <a:ext cx="8284613" cy="4230907"/>
          </a:xfrm>
          <a:prstGeom prst="rect">
            <a:avLst/>
          </a:prstGeom>
          <a:noFill/>
          <a:extLst>
            <a:ext uri="{909E8E84-426E-40DD-AFC4-6F175D3DCCD1}">
              <a14:hiddenFill xmlns:a14="http://schemas.microsoft.com/office/drawing/2010/main">
                <a:solidFill>
                  <a:srgbClr val="FFFFFF"/>
                </a:solidFill>
              </a14:hiddenFill>
            </a:ext>
          </a:extLst>
        </p:spPr>
      </p:pic>
      <p:sp>
        <p:nvSpPr>
          <p:cNvPr id="46" name="标题 1"/>
          <p:cNvSpPr txBox="1"/>
          <p:nvPr/>
        </p:nvSpPr>
        <p:spPr bwMode="auto">
          <a:xfrm>
            <a:off x="365125" y="307975"/>
            <a:ext cx="5777230" cy="433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400" b="1" dirty="0">
                <a:solidFill>
                  <a:srgbClr val="000000"/>
                </a:solidFill>
                <a:latin typeface="微软雅黑" panose="020B0503020204020204" pitchFamily="34" charset="-122"/>
                <a:ea typeface="微软雅黑" panose="020B0503020204020204" pitchFamily="34" charset="-122"/>
              </a:rPr>
              <a:t>公司</a:t>
            </a:r>
            <a:r>
              <a:rPr lang="en-US" altLang="zh-CN" sz="2400" b="1" dirty="0">
                <a:solidFill>
                  <a:srgbClr val="000000"/>
                </a:solidFill>
                <a:latin typeface="微软雅黑" panose="020B0503020204020204" pitchFamily="34" charset="-122"/>
                <a:ea typeface="微软雅黑" panose="020B0503020204020204" pitchFamily="34" charset="-122"/>
              </a:rPr>
              <a:t>3</a:t>
            </a:r>
            <a:r>
              <a:rPr lang="zh-CN" altLang="en-US" sz="2400" b="1" dirty="0">
                <a:solidFill>
                  <a:srgbClr val="000000"/>
                </a:solidFill>
                <a:latin typeface="微软雅黑" panose="020B0503020204020204" pitchFamily="34" charset="-122"/>
                <a:ea typeface="微软雅黑" panose="020B0503020204020204" pitchFamily="34" charset="-122"/>
              </a:rPr>
              <a:t>大基地</a:t>
            </a:r>
            <a:r>
              <a:rPr lang="zh-CN" altLang="en-US" sz="2400" b="1" dirty="0" smtClean="0">
                <a:solidFill>
                  <a:srgbClr val="000000"/>
                </a:solidFill>
                <a:latin typeface="微软雅黑" panose="020B0503020204020204" pitchFamily="34" charset="-122"/>
                <a:ea typeface="微软雅黑" panose="020B0503020204020204" pitchFamily="34" charset="-122"/>
              </a:rPr>
              <a:t>之一    东莞</a:t>
            </a:r>
            <a:r>
              <a:rPr lang="zh-CN" altLang="en-US" sz="2400" b="1" dirty="0">
                <a:solidFill>
                  <a:srgbClr val="000000"/>
                </a:solidFill>
                <a:latin typeface="微软雅黑" panose="020B0503020204020204" pitchFamily="34" charset="-122"/>
                <a:ea typeface="微软雅黑" panose="020B0503020204020204" pitchFamily="34" charset="-122"/>
              </a:rPr>
              <a:t>清溪奋达科技园</a:t>
            </a:r>
            <a:endParaRPr lang="en-US" altLang="zh-CN" sz="2400" b="1" dirty="0">
              <a:solidFill>
                <a:srgbClr val="000000"/>
              </a:solidFill>
              <a:latin typeface="微软雅黑" panose="020B0503020204020204" pitchFamily="34" charset="-122"/>
              <a:ea typeface="微软雅黑" panose="020B0503020204020204" pitchFamily="34" charset="-122"/>
            </a:endParaRPr>
          </a:p>
        </p:txBody>
      </p:sp>
      <p:pic>
        <p:nvPicPr>
          <p:cNvPr id="3" name="图片 2" descr="F&amp;D"/>
          <p:cNvPicPr>
            <a:picLocks noChangeAspect="1"/>
          </p:cNvPicPr>
          <p:nvPr/>
        </p:nvPicPr>
        <p:blipFill>
          <a:blip r:embed="rId2"/>
          <a:stretch>
            <a:fillRect/>
          </a:stretch>
        </p:blipFill>
        <p:spPr>
          <a:xfrm>
            <a:off x="10970895" y="22860"/>
            <a:ext cx="1184910" cy="285115"/>
          </a:xfrm>
          <a:prstGeom prst="rect">
            <a:avLst/>
          </a:prstGeom>
        </p:spPr>
      </p:pic>
    </p:spTree>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200"/>
                                        <p:tgtEl>
                                          <p:spTgt spid="13"/>
                                        </p:tgtEl>
                                      </p:cBhvr>
                                    </p:animEffect>
                                    <p:anim calcmode="lin" valueType="num">
                                      <p:cBhvr>
                                        <p:cTn id="8" dur="1200" fill="hold"/>
                                        <p:tgtEl>
                                          <p:spTgt spid="13"/>
                                        </p:tgtEl>
                                        <p:attrNameLst>
                                          <p:attrName>ppt_x</p:attrName>
                                        </p:attrNameLst>
                                      </p:cBhvr>
                                      <p:tavLst>
                                        <p:tav tm="0">
                                          <p:val>
                                            <p:strVal val="#ppt_x"/>
                                          </p:val>
                                        </p:tav>
                                        <p:tav tm="100000">
                                          <p:val>
                                            <p:strVal val="#ppt_x"/>
                                          </p:val>
                                        </p:tav>
                                      </p:tavLst>
                                    </p:anim>
                                    <p:anim calcmode="lin" valueType="num">
                                      <p:cBhvr>
                                        <p:cTn id="9" dur="12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11042254" y="7058627"/>
            <a:ext cx="877163" cy="369332"/>
          </a:xfrm>
          <a:prstGeom prst="rect">
            <a:avLst/>
          </a:prstGeom>
          <a:noFill/>
        </p:spPr>
        <p:txBody>
          <a:bodyPr wrap="none" rtlCol="0">
            <a:spAutoFit/>
          </a:bodyPr>
          <a:lstStyle/>
          <a:p>
            <a:r>
              <a:rPr lang="zh-CN" altLang="en-US" dirty="0"/>
              <a:t>延迟付</a:t>
            </a:r>
            <a:endParaRPr lang="zh-CN" altLang="en-US" dirty="0"/>
          </a:p>
        </p:txBody>
      </p:sp>
      <p:sp>
        <p:nvSpPr>
          <p:cNvPr id="19" name="Text Box 5"/>
          <p:cNvSpPr txBox="1">
            <a:spLocks noChangeArrowheads="1"/>
          </p:cNvSpPr>
          <p:nvPr/>
        </p:nvSpPr>
        <p:spPr bwMode="auto">
          <a:xfrm>
            <a:off x="701040" y="5577523"/>
            <a:ext cx="10541000" cy="10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fontAlgn="auto">
              <a:lnSpc>
                <a:spcPts val="2700"/>
              </a:lnSpc>
            </a:pPr>
            <a:r>
              <a:rPr lang="zh-CN" altLang="en-US" sz="1600" dirty="0">
                <a:latin typeface="微软雅黑" panose="020B0503020204020204" pitchFamily="34" charset="-122"/>
                <a:ea typeface="微软雅黑" panose="020B0503020204020204" pitchFamily="34" charset="-122"/>
              </a:rPr>
              <a:t>　　</a:t>
            </a:r>
            <a:r>
              <a:rPr lang="zh-CN" altLang="en-US" sz="2000" dirty="0">
                <a:latin typeface="宋体" panose="02010600030101010101" pitchFamily="2" charset="-122"/>
                <a:cs typeface="宋体" panose="02010600030101010101" pitchFamily="2" charset="-122"/>
              </a:rPr>
              <a:t>为</a:t>
            </a:r>
            <a:r>
              <a:rPr lang="zh-CN" altLang="en-US" sz="2000" dirty="0">
                <a:latin typeface="宋体" panose="02010600030101010101" pitchFamily="2" charset="-122"/>
                <a:cs typeface="宋体" panose="02010600030101010101" pitchFamily="2" charset="-122"/>
                <a:sym typeface="+mn-ea"/>
              </a:rPr>
              <a:t>满足新型工业需求，构建企业高质量发展新格局，</a:t>
            </a:r>
            <a:r>
              <a:rPr lang="zh-CN" altLang="en-US" sz="2000" dirty="0">
                <a:latin typeface="宋体" panose="02010600030101010101" pitchFamily="2" charset="-122"/>
                <a:cs typeface="宋体" panose="02010600030101010101" pitchFamily="2" charset="-122"/>
              </a:rPr>
              <a:t>2023年奋达科技在珠海金湾区设立珠海奋达智创谷，总建筑面积22.75万平米，项目总占面试7.6万平米。 2023年5月正式投产，预计项目建成投产后可实现年总产值50亿元。</a:t>
            </a:r>
            <a:endParaRPr lang="zh-CN" altLang="en-US" sz="2000" dirty="0">
              <a:latin typeface="宋体" panose="02010600030101010101" pitchFamily="2" charset="-122"/>
              <a:cs typeface="宋体" panose="02010600030101010101" pitchFamily="2" charset="-122"/>
            </a:endParaRPr>
          </a:p>
        </p:txBody>
      </p:sp>
      <p:sp>
        <p:nvSpPr>
          <p:cNvPr id="46" name="标题 1"/>
          <p:cNvSpPr txBox="1"/>
          <p:nvPr/>
        </p:nvSpPr>
        <p:spPr bwMode="auto">
          <a:xfrm>
            <a:off x="365125" y="307975"/>
            <a:ext cx="5777230" cy="433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400" b="1" dirty="0">
                <a:solidFill>
                  <a:srgbClr val="000000"/>
                </a:solidFill>
                <a:latin typeface="微软雅黑" panose="020B0503020204020204" pitchFamily="34" charset="-122"/>
                <a:ea typeface="微软雅黑" panose="020B0503020204020204" pitchFamily="34" charset="-122"/>
              </a:rPr>
              <a:t>公司</a:t>
            </a:r>
            <a:r>
              <a:rPr lang="en-US" altLang="zh-CN" sz="2400" b="1" dirty="0">
                <a:solidFill>
                  <a:srgbClr val="000000"/>
                </a:solidFill>
                <a:latin typeface="微软雅黑" panose="020B0503020204020204" pitchFamily="34" charset="-122"/>
                <a:ea typeface="微软雅黑" panose="020B0503020204020204" pitchFamily="34" charset="-122"/>
              </a:rPr>
              <a:t>3</a:t>
            </a:r>
            <a:r>
              <a:rPr lang="zh-CN" altLang="en-US" sz="2400" b="1" dirty="0">
                <a:solidFill>
                  <a:srgbClr val="000000"/>
                </a:solidFill>
                <a:latin typeface="微软雅黑" panose="020B0503020204020204" pitchFamily="34" charset="-122"/>
                <a:ea typeface="微软雅黑" panose="020B0503020204020204" pitchFamily="34" charset="-122"/>
              </a:rPr>
              <a:t>大基地</a:t>
            </a:r>
            <a:r>
              <a:rPr lang="zh-CN" altLang="en-US" sz="2400" b="1" dirty="0" smtClean="0">
                <a:solidFill>
                  <a:srgbClr val="000000"/>
                </a:solidFill>
                <a:latin typeface="微软雅黑" panose="020B0503020204020204" pitchFamily="34" charset="-122"/>
                <a:ea typeface="微软雅黑" panose="020B0503020204020204" pitchFamily="34" charset="-122"/>
              </a:rPr>
              <a:t>之一</a:t>
            </a:r>
            <a:r>
              <a:rPr lang="en-US" altLang="zh-CN" sz="2400" b="1" dirty="0">
                <a:solidFill>
                  <a:srgbClr val="000000"/>
                </a:solidFill>
                <a:latin typeface="微软雅黑" panose="020B0503020204020204" pitchFamily="34" charset="-122"/>
                <a:ea typeface="微软雅黑" panose="020B0503020204020204" pitchFamily="34" charset="-122"/>
              </a:rPr>
              <a:t> </a:t>
            </a:r>
            <a:r>
              <a:rPr lang="en-US" altLang="zh-CN" sz="2400" b="1" dirty="0" smtClean="0">
                <a:solidFill>
                  <a:srgbClr val="000000"/>
                </a:solidFill>
                <a:latin typeface="微软雅黑" panose="020B0503020204020204" pitchFamily="34" charset="-122"/>
                <a:ea typeface="微软雅黑" panose="020B0503020204020204" pitchFamily="34" charset="-122"/>
              </a:rPr>
              <a:t>   </a:t>
            </a:r>
            <a:r>
              <a:rPr lang="zh-CN" altLang="en-US" sz="2400" b="1" dirty="0" smtClean="0">
                <a:solidFill>
                  <a:srgbClr val="000000"/>
                </a:solidFill>
                <a:latin typeface="微软雅黑" panose="020B0503020204020204" pitchFamily="34" charset="-122"/>
                <a:ea typeface="微软雅黑" panose="020B0503020204020204" pitchFamily="34" charset="-122"/>
              </a:rPr>
              <a:t>珠海</a:t>
            </a:r>
            <a:r>
              <a:rPr lang="zh-CN" altLang="en-US" sz="2400" b="1" dirty="0">
                <a:solidFill>
                  <a:srgbClr val="000000"/>
                </a:solidFill>
                <a:latin typeface="微软雅黑" panose="020B0503020204020204" pitchFamily="34" charset="-122"/>
                <a:ea typeface="微软雅黑" panose="020B0503020204020204" pitchFamily="34" charset="-122"/>
              </a:rPr>
              <a:t>奋达科技智创谷</a:t>
            </a:r>
            <a:endParaRPr lang="en-US" altLang="zh-CN" sz="2400" b="1" dirty="0">
              <a:solidFill>
                <a:srgbClr val="000000"/>
              </a:solidFill>
              <a:latin typeface="微软雅黑" panose="020B0503020204020204" pitchFamily="34" charset="-122"/>
              <a:ea typeface="微软雅黑" panose="020B0503020204020204" pitchFamily="34" charset="-122"/>
            </a:endParaRPr>
          </a:p>
        </p:txBody>
      </p:sp>
      <p:pic>
        <p:nvPicPr>
          <p:cNvPr id="3" name="图片 2" descr="F&amp;D"/>
          <p:cNvPicPr>
            <a:picLocks noChangeAspect="1"/>
          </p:cNvPicPr>
          <p:nvPr/>
        </p:nvPicPr>
        <p:blipFill>
          <a:blip r:embed="rId1"/>
          <a:stretch>
            <a:fillRect/>
          </a:stretch>
        </p:blipFill>
        <p:spPr>
          <a:xfrm>
            <a:off x="10970895" y="22860"/>
            <a:ext cx="1184910" cy="285115"/>
          </a:xfrm>
          <a:prstGeom prst="rect">
            <a:avLst/>
          </a:prstGeom>
        </p:spPr>
      </p:pic>
      <p:pic>
        <p:nvPicPr>
          <p:cNvPr id="2" name="图片 1"/>
          <p:cNvPicPr>
            <a:picLocks noChangeAspect="1"/>
          </p:cNvPicPr>
          <p:nvPr>
            <p:custDataLst>
              <p:tags r:id="rId2"/>
            </p:custDataLst>
          </p:nvPr>
        </p:nvPicPr>
        <p:blipFill>
          <a:blip r:embed="rId3"/>
          <a:stretch>
            <a:fillRect/>
          </a:stretch>
        </p:blipFill>
        <p:spPr>
          <a:xfrm>
            <a:off x="1701165" y="915670"/>
            <a:ext cx="8540115" cy="4558030"/>
          </a:xfrm>
          <a:prstGeom prst="rect">
            <a:avLst/>
          </a:prstGeom>
        </p:spPr>
      </p:pic>
    </p:spTree>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200"/>
                                        <p:tgtEl>
                                          <p:spTgt spid="13"/>
                                        </p:tgtEl>
                                      </p:cBhvr>
                                    </p:animEffect>
                                    <p:anim calcmode="lin" valueType="num">
                                      <p:cBhvr>
                                        <p:cTn id="8" dur="1200" fill="hold"/>
                                        <p:tgtEl>
                                          <p:spTgt spid="13"/>
                                        </p:tgtEl>
                                        <p:attrNameLst>
                                          <p:attrName>ppt_x</p:attrName>
                                        </p:attrNameLst>
                                      </p:cBhvr>
                                      <p:tavLst>
                                        <p:tav tm="0">
                                          <p:val>
                                            <p:strVal val="#ppt_x"/>
                                          </p:val>
                                        </p:tav>
                                        <p:tav tm="100000">
                                          <p:val>
                                            <p:strVal val="#ppt_x"/>
                                          </p:val>
                                        </p:tav>
                                      </p:tavLst>
                                    </p:anim>
                                    <p:anim calcmode="lin" valueType="num">
                                      <p:cBhvr>
                                        <p:cTn id="9" dur="12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矩形 75"/>
          <p:cNvSpPr>
            <a:spLocks noChangeArrowheads="1"/>
          </p:cNvSpPr>
          <p:nvPr/>
        </p:nvSpPr>
        <p:spPr bwMode="auto">
          <a:xfrm>
            <a:off x="4095757" y="2218511"/>
            <a:ext cx="7054849" cy="815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p>
            <a:pPr>
              <a:lnSpc>
                <a:spcPts val="2665"/>
              </a:lnSpc>
            </a:pPr>
            <a:r>
              <a:rPr lang="zh-CN" altLang="en-US" sz="1900" dirty="0">
                <a:latin typeface="微软雅黑" panose="020B0503020204020204" pitchFamily="34" charset="-122"/>
                <a:ea typeface="微软雅黑" panose="020B0503020204020204" pitchFamily="34" charset="-122"/>
              </a:rPr>
              <a:t>经过二十多年的发展和沉淀，形成了电声技术、无线技术、软件技术、精密制造四大核心能力</a:t>
            </a:r>
            <a:endParaRPr lang="zh-CN" altLang="en-US" sz="1900" dirty="0">
              <a:latin typeface="微软雅黑" panose="020B0503020204020204" pitchFamily="34" charset="-122"/>
              <a:ea typeface="微软雅黑" panose="020B0503020204020204" pitchFamily="34" charset="-122"/>
            </a:endParaRPr>
          </a:p>
        </p:txBody>
      </p:sp>
      <p:sp>
        <p:nvSpPr>
          <p:cNvPr id="20483" name="矩形 76"/>
          <p:cNvSpPr>
            <a:spLocks noChangeArrowheads="1"/>
          </p:cNvSpPr>
          <p:nvPr/>
        </p:nvSpPr>
        <p:spPr bwMode="auto">
          <a:xfrm>
            <a:off x="4853431" y="3518022"/>
            <a:ext cx="6720416" cy="815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spAutoFit/>
          </a:bodyPr>
          <a:lstStyle/>
          <a:p>
            <a:pPr>
              <a:lnSpc>
                <a:spcPts val="2665"/>
              </a:lnSpc>
            </a:pPr>
            <a:r>
              <a:rPr lang="zh-CN" altLang="en-US" sz="1900" dirty="0">
                <a:latin typeface="微软雅黑" panose="020B0503020204020204" pitchFamily="34" charset="-122"/>
                <a:ea typeface="微软雅黑" panose="020B0503020204020204" pitchFamily="34" charset="-122"/>
              </a:rPr>
              <a:t>主营产品为电声产品、健康电器、智能可穿戴、移动智能终端金属结构件等四大系列</a:t>
            </a:r>
            <a:endParaRPr lang="zh-CN" altLang="en-US" sz="1900" dirty="0">
              <a:latin typeface="微软雅黑" panose="020B0503020204020204" pitchFamily="34" charset="-122"/>
              <a:ea typeface="微软雅黑" panose="020B0503020204020204" pitchFamily="34" charset="-122"/>
            </a:endParaRPr>
          </a:p>
        </p:txBody>
      </p:sp>
      <p:sp>
        <p:nvSpPr>
          <p:cNvPr id="20484" name="矩形 77"/>
          <p:cNvSpPr>
            <a:spLocks noChangeArrowheads="1"/>
          </p:cNvSpPr>
          <p:nvPr/>
        </p:nvSpPr>
        <p:spPr bwMode="auto">
          <a:xfrm>
            <a:off x="5842000" y="4745469"/>
            <a:ext cx="5308600" cy="815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p>
            <a:pPr>
              <a:lnSpc>
                <a:spcPts val="2665"/>
              </a:lnSpc>
            </a:pPr>
            <a:r>
              <a:rPr lang="zh-CN" altLang="en-US" sz="1900" dirty="0">
                <a:latin typeface="微软雅黑" panose="020B0503020204020204" pitchFamily="34" charset="-122"/>
                <a:ea typeface="微软雅黑" panose="020B0503020204020204" pitchFamily="34" charset="-122"/>
              </a:rPr>
              <a:t>现正依托智能穿戴产品积极布局移动健康医疗产业链</a:t>
            </a:r>
            <a:endParaRPr lang="zh-CN" altLang="en-US" sz="1900" dirty="0">
              <a:latin typeface="微软雅黑" panose="020B0503020204020204" pitchFamily="34" charset="-122"/>
              <a:ea typeface="微软雅黑" panose="020B0503020204020204" pitchFamily="34" charset="-122"/>
            </a:endParaRPr>
          </a:p>
        </p:txBody>
      </p:sp>
      <p:sp>
        <p:nvSpPr>
          <p:cNvPr id="20486" name="Text Box 51"/>
          <p:cNvSpPr txBox="1">
            <a:spLocks noChangeArrowheads="1"/>
          </p:cNvSpPr>
          <p:nvPr/>
        </p:nvSpPr>
        <p:spPr bwMode="black">
          <a:xfrm>
            <a:off x="3612099" y="1148509"/>
            <a:ext cx="7677151" cy="415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900" dirty="0">
                <a:latin typeface="微软雅黑" panose="020B0503020204020204" pitchFamily="34" charset="-122"/>
                <a:ea typeface="微软雅黑" panose="020B0503020204020204" pitchFamily="34" charset="-122"/>
              </a:rPr>
              <a:t>成立于</a:t>
            </a:r>
            <a:r>
              <a:rPr lang="en-US" altLang="zh-CN" sz="1900" dirty="0">
                <a:latin typeface="微软雅黑" panose="020B0503020204020204" pitchFamily="34" charset="-122"/>
                <a:ea typeface="微软雅黑" panose="020B0503020204020204" pitchFamily="34" charset="-122"/>
              </a:rPr>
              <a:t>1993</a:t>
            </a:r>
            <a:r>
              <a:rPr lang="zh-CN" altLang="en-US" sz="1900" dirty="0">
                <a:latin typeface="微软雅黑" panose="020B0503020204020204" pitchFamily="34" charset="-122"/>
                <a:ea typeface="微软雅黑" panose="020B0503020204020204" pitchFamily="34" charset="-122"/>
              </a:rPr>
              <a:t>年，以研发和制造扬声器起步</a:t>
            </a:r>
            <a:endParaRPr lang="en-US" altLang="zh-CN" sz="1900" dirty="0">
              <a:latin typeface="微软雅黑" panose="020B0503020204020204" pitchFamily="34" charset="-122"/>
              <a:ea typeface="微软雅黑" panose="020B0503020204020204" pitchFamily="34" charset="-122"/>
            </a:endParaRPr>
          </a:p>
        </p:txBody>
      </p:sp>
      <p:grpSp>
        <p:nvGrpSpPr>
          <p:cNvPr id="20487" name="组合 55"/>
          <p:cNvGrpSpPr/>
          <p:nvPr/>
        </p:nvGrpSpPr>
        <p:grpSpPr bwMode="auto">
          <a:xfrm>
            <a:off x="329781" y="1032939"/>
            <a:ext cx="5300132" cy="5099592"/>
            <a:chOff x="1631504" y="1531716"/>
            <a:chExt cx="4483101" cy="5151436"/>
          </a:xfrm>
        </p:grpSpPr>
        <p:sp>
          <p:nvSpPr>
            <p:cNvPr id="53" name="Line 29"/>
            <p:cNvSpPr>
              <a:spLocks noChangeShapeType="1"/>
            </p:cNvSpPr>
            <p:nvPr/>
          </p:nvSpPr>
          <p:spPr bwMode="gray">
            <a:xfrm flipH="1">
              <a:off x="1631504" y="6226848"/>
              <a:ext cx="2819484" cy="228152"/>
            </a:xfrm>
            <a:prstGeom prst="line">
              <a:avLst/>
            </a:prstGeom>
            <a:noFill/>
            <a:ln w="9525">
              <a:solidFill>
                <a:srgbClr val="B2B2B2"/>
              </a:solidFill>
              <a:round/>
            </a:ln>
            <a:effectLst/>
          </p:spPr>
          <p:txBody>
            <a:bodyPr/>
            <a:lstStyle/>
            <a:p>
              <a:pPr eaLnBrk="1" hangingPunct="1">
                <a:defRPr/>
              </a:pPr>
              <a:endParaRPr lang="zh-CN" altLang="en-US" kern="0">
                <a:solidFill>
                  <a:sysClr val="windowText" lastClr="000000"/>
                </a:solidFill>
              </a:endParaRPr>
            </a:p>
          </p:txBody>
        </p:sp>
        <p:sp>
          <p:nvSpPr>
            <p:cNvPr id="54" name="Line 30"/>
            <p:cNvSpPr>
              <a:spLocks noChangeShapeType="1"/>
            </p:cNvSpPr>
            <p:nvPr/>
          </p:nvSpPr>
          <p:spPr bwMode="gray">
            <a:xfrm flipH="1">
              <a:off x="1631504" y="3787221"/>
              <a:ext cx="609993" cy="2667779"/>
            </a:xfrm>
            <a:prstGeom prst="line">
              <a:avLst/>
            </a:prstGeom>
            <a:noFill/>
            <a:ln w="9525">
              <a:solidFill>
                <a:srgbClr val="B2B2B2"/>
              </a:solidFill>
              <a:round/>
            </a:ln>
            <a:effectLst/>
          </p:spPr>
          <p:txBody>
            <a:bodyPr/>
            <a:lstStyle/>
            <a:p>
              <a:pPr eaLnBrk="1" hangingPunct="1">
                <a:defRPr/>
              </a:pPr>
              <a:endParaRPr lang="zh-CN" altLang="en-US" kern="0">
                <a:solidFill>
                  <a:sysClr val="windowText" lastClr="000000"/>
                </a:solidFill>
              </a:endParaRPr>
            </a:p>
          </p:txBody>
        </p:sp>
        <p:sp>
          <p:nvSpPr>
            <p:cNvPr id="55" name="AutoShape 31"/>
            <p:cNvSpPr>
              <a:spLocks noChangeArrowheads="1"/>
            </p:cNvSpPr>
            <p:nvPr/>
          </p:nvSpPr>
          <p:spPr bwMode="gray">
            <a:xfrm>
              <a:off x="3246599" y="3366941"/>
              <a:ext cx="228747" cy="230153"/>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66B1CC"/>
                </a:gs>
                <a:gs pos="100000">
                  <a:srgbClr val="66B1CC">
                    <a:gamma/>
                    <a:shade val="72941"/>
                    <a:invGamma/>
                  </a:srgbClr>
                </a:gs>
              </a:gsLst>
              <a:lin ang="5400000" scaled="1"/>
            </a:gradFill>
            <a:ln w="9525">
              <a:solidFill>
                <a:srgbClr val="66B1CC"/>
              </a:solidFill>
              <a:round/>
            </a:ln>
            <a:effectLst/>
          </p:spPr>
          <p:txBody>
            <a:bodyPr wrap="none" anchor="ctr"/>
            <a:lstStyle/>
            <a:p>
              <a:pPr eaLnBrk="1" hangingPunct="1">
                <a:defRPr/>
              </a:pPr>
              <a:endParaRPr lang="zh-CN" altLang="en-US" kern="0">
                <a:solidFill>
                  <a:sysClr val="windowText" lastClr="000000"/>
                </a:solidFill>
              </a:endParaRPr>
            </a:p>
          </p:txBody>
        </p:sp>
        <p:sp>
          <p:nvSpPr>
            <p:cNvPr id="56" name="AutoShape 32"/>
            <p:cNvSpPr>
              <a:spLocks noChangeArrowheads="1"/>
            </p:cNvSpPr>
            <p:nvPr/>
          </p:nvSpPr>
          <p:spPr bwMode="gray">
            <a:xfrm>
              <a:off x="4069743" y="4091424"/>
              <a:ext cx="228747" cy="230153"/>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66B1CC"/>
                </a:gs>
                <a:gs pos="100000">
                  <a:srgbClr val="66B1CC">
                    <a:gamma/>
                    <a:shade val="54118"/>
                    <a:invGamma/>
                  </a:srgbClr>
                </a:gs>
              </a:gsLst>
              <a:lin ang="5400000" scaled="1"/>
            </a:gradFill>
            <a:ln w="9525">
              <a:solidFill>
                <a:srgbClr val="66B1CC"/>
              </a:solidFill>
              <a:round/>
            </a:ln>
            <a:effectLst/>
          </p:spPr>
          <p:txBody>
            <a:bodyPr wrap="none" anchor="ctr"/>
            <a:lstStyle/>
            <a:p>
              <a:pPr eaLnBrk="1" hangingPunct="1">
                <a:defRPr/>
              </a:pPr>
              <a:endParaRPr lang="zh-CN" altLang="en-US" kern="0">
                <a:solidFill>
                  <a:sysClr val="windowText" lastClr="000000"/>
                </a:solidFill>
              </a:endParaRPr>
            </a:p>
          </p:txBody>
        </p:sp>
        <p:sp>
          <p:nvSpPr>
            <p:cNvPr id="57" name="AutoShape 33"/>
            <p:cNvSpPr>
              <a:spLocks noChangeArrowheads="1"/>
            </p:cNvSpPr>
            <p:nvPr/>
          </p:nvSpPr>
          <p:spPr bwMode="gray">
            <a:xfrm>
              <a:off x="4539367" y="5156134"/>
              <a:ext cx="230481" cy="228152"/>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66B1CC"/>
                </a:gs>
                <a:gs pos="100000">
                  <a:srgbClr val="66B1CC">
                    <a:gamma/>
                    <a:shade val="19216"/>
                    <a:invGamma/>
                  </a:srgbClr>
                </a:gs>
              </a:gsLst>
              <a:lin ang="5400000" scaled="1"/>
            </a:gradFill>
            <a:ln w="9525">
              <a:solidFill>
                <a:srgbClr val="66B1CC"/>
              </a:solidFill>
              <a:round/>
            </a:ln>
            <a:effectLst/>
          </p:spPr>
          <p:txBody>
            <a:bodyPr wrap="none" anchor="ctr"/>
            <a:lstStyle/>
            <a:p>
              <a:pPr eaLnBrk="1" hangingPunct="1">
                <a:defRPr/>
              </a:pPr>
              <a:endParaRPr lang="zh-CN" altLang="en-US" kern="0">
                <a:solidFill>
                  <a:sysClr val="windowText" lastClr="000000"/>
                </a:solidFill>
              </a:endParaRPr>
            </a:p>
          </p:txBody>
        </p:sp>
        <p:sp>
          <p:nvSpPr>
            <p:cNvPr id="58" name="Line 34"/>
            <p:cNvSpPr>
              <a:spLocks noChangeShapeType="1"/>
            </p:cNvSpPr>
            <p:nvPr/>
          </p:nvSpPr>
          <p:spPr bwMode="gray">
            <a:xfrm flipH="1">
              <a:off x="1631504" y="3575080"/>
              <a:ext cx="1665350" cy="2879920"/>
            </a:xfrm>
            <a:prstGeom prst="line">
              <a:avLst/>
            </a:prstGeom>
            <a:noFill/>
            <a:ln w="9525">
              <a:solidFill>
                <a:srgbClr val="B2B2B2"/>
              </a:solidFill>
              <a:round/>
            </a:ln>
            <a:effectLst/>
          </p:spPr>
          <p:txBody>
            <a:bodyPr/>
            <a:lstStyle/>
            <a:p>
              <a:pPr eaLnBrk="1" hangingPunct="1">
                <a:defRPr/>
              </a:pPr>
              <a:endParaRPr lang="zh-CN" altLang="en-US" kern="0">
                <a:solidFill>
                  <a:sysClr val="windowText" lastClr="000000"/>
                </a:solidFill>
              </a:endParaRPr>
            </a:p>
          </p:txBody>
        </p:sp>
        <p:sp>
          <p:nvSpPr>
            <p:cNvPr id="59" name="Line 35"/>
            <p:cNvSpPr>
              <a:spLocks noChangeShapeType="1"/>
            </p:cNvSpPr>
            <p:nvPr/>
          </p:nvSpPr>
          <p:spPr bwMode="gray">
            <a:xfrm flipH="1">
              <a:off x="1631504" y="5308236"/>
              <a:ext cx="2895733" cy="1146764"/>
            </a:xfrm>
            <a:prstGeom prst="line">
              <a:avLst/>
            </a:prstGeom>
            <a:noFill/>
            <a:ln w="9525">
              <a:solidFill>
                <a:srgbClr val="B2B2B2"/>
              </a:solidFill>
              <a:round/>
            </a:ln>
            <a:effectLst/>
          </p:spPr>
          <p:txBody>
            <a:bodyPr/>
            <a:lstStyle/>
            <a:p>
              <a:pPr eaLnBrk="1" hangingPunct="1">
                <a:defRPr/>
              </a:pPr>
              <a:endParaRPr lang="zh-CN" altLang="en-US" kern="0">
                <a:solidFill>
                  <a:sysClr val="windowText" lastClr="000000"/>
                </a:solidFill>
              </a:endParaRPr>
            </a:p>
          </p:txBody>
        </p:sp>
        <p:sp>
          <p:nvSpPr>
            <p:cNvPr id="60" name="Line 36"/>
            <p:cNvSpPr>
              <a:spLocks noChangeShapeType="1"/>
            </p:cNvSpPr>
            <p:nvPr/>
          </p:nvSpPr>
          <p:spPr bwMode="gray">
            <a:xfrm flipH="1">
              <a:off x="1631504" y="2068074"/>
              <a:ext cx="1866371" cy="4386926"/>
            </a:xfrm>
            <a:prstGeom prst="line">
              <a:avLst/>
            </a:prstGeom>
            <a:noFill/>
            <a:ln w="19050">
              <a:solidFill>
                <a:srgbClr val="B2B2B2"/>
              </a:solidFill>
              <a:round/>
            </a:ln>
            <a:effectLst/>
          </p:spPr>
          <p:txBody>
            <a:bodyPr/>
            <a:lstStyle/>
            <a:p>
              <a:pPr eaLnBrk="1" hangingPunct="1">
                <a:defRPr/>
              </a:pPr>
              <a:endParaRPr lang="zh-CN" altLang="en-US" kern="0">
                <a:solidFill>
                  <a:sysClr val="windowText" lastClr="000000"/>
                </a:solidFill>
              </a:endParaRPr>
            </a:p>
          </p:txBody>
        </p:sp>
        <p:sp>
          <p:nvSpPr>
            <p:cNvPr id="61" name="Line 37"/>
            <p:cNvSpPr>
              <a:spLocks noChangeShapeType="1"/>
            </p:cNvSpPr>
            <p:nvPr/>
          </p:nvSpPr>
          <p:spPr bwMode="gray">
            <a:xfrm flipH="1">
              <a:off x="1631504" y="3394959"/>
              <a:ext cx="2310002" cy="3060040"/>
            </a:xfrm>
            <a:prstGeom prst="line">
              <a:avLst/>
            </a:prstGeom>
            <a:noFill/>
            <a:ln w="19050">
              <a:solidFill>
                <a:srgbClr val="B2B2B2"/>
              </a:solidFill>
              <a:round/>
            </a:ln>
            <a:effectLst/>
          </p:spPr>
          <p:txBody>
            <a:bodyPr/>
            <a:lstStyle/>
            <a:p>
              <a:pPr eaLnBrk="1" hangingPunct="1">
                <a:defRPr/>
              </a:pPr>
              <a:endParaRPr lang="zh-CN" altLang="en-US" kern="0">
                <a:solidFill>
                  <a:sysClr val="windowText" lastClr="000000"/>
                </a:solidFill>
              </a:endParaRPr>
            </a:p>
          </p:txBody>
        </p:sp>
        <p:sp>
          <p:nvSpPr>
            <p:cNvPr id="62" name="Line 38"/>
            <p:cNvSpPr>
              <a:spLocks noChangeShapeType="1"/>
            </p:cNvSpPr>
            <p:nvPr/>
          </p:nvSpPr>
          <p:spPr bwMode="gray">
            <a:xfrm flipH="1">
              <a:off x="1631504" y="4663806"/>
              <a:ext cx="2847211" cy="1791194"/>
            </a:xfrm>
            <a:prstGeom prst="line">
              <a:avLst/>
            </a:prstGeom>
            <a:noFill/>
            <a:ln w="19050">
              <a:solidFill>
                <a:srgbClr val="B2B2B2"/>
              </a:solidFill>
              <a:round/>
            </a:ln>
            <a:effectLst/>
          </p:spPr>
          <p:txBody>
            <a:bodyPr/>
            <a:lstStyle/>
            <a:p>
              <a:pPr eaLnBrk="1" hangingPunct="1">
                <a:defRPr/>
              </a:pPr>
              <a:endParaRPr lang="zh-CN" altLang="en-US" kern="0">
                <a:solidFill>
                  <a:sysClr val="windowText" lastClr="000000"/>
                </a:solidFill>
              </a:endParaRPr>
            </a:p>
          </p:txBody>
        </p:sp>
        <p:sp>
          <p:nvSpPr>
            <p:cNvPr id="63" name="Line 39"/>
            <p:cNvSpPr>
              <a:spLocks noChangeShapeType="1"/>
            </p:cNvSpPr>
            <p:nvPr/>
          </p:nvSpPr>
          <p:spPr bwMode="gray">
            <a:xfrm flipH="1">
              <a:off x="1631504" y="5708503"/>
              <a:ext cx="3867909" cy="746497"/>
            </a:xfrm>
            <a:prstGeom prst="line">
              <a:avLst/>
            </a:prstGeom>
            <a:noFill/>
            <a:ln w="19050">
              <a:solidFill>
                <a:srgbClr val="B2B2B2"/>
              </a:solidFill>
              <a:round/>
            </a:ln>
            <a:effectLst/>
          </p:spPr>
          <p:txBody>
            <a:bodyPr/>
            <a:lstStyle/>
            <a:p>
              <a:pPr eaLnBrk="1" hangingPunct="1">
                <a:defRPr/>
              </a:pPr>
              <a:endParaRPr lang="zh-CN" altLang="en-US" kern="0">
                <a:solidFill>
                  <a:sysClr val="windowText" lastClr="000000"/>
                </a:solidFill>
              </a:endParaRPr>
            </a:p>
          </p:txBody>
        </p:sp>
        <p:grpSp>
          <p:nvGrpSpPr>
            <p:cNvPr id="20508" name="Group 40"/>
            <p:cNvGrpSpPr/>
            <p:nvPr/>
          </p:nvGrpSpPr>
          <p:grpSpPr bwMode="auto">
            <a:xfrm>
              <a:off x="1631504" y="4320952"/>
              <a:ext cx="2514600" cy="2362200"/>
              <a:chOff x="0" y="2654"/>
              <a:chExt cx="1592" cy="1522"/>
            </a:xfrm>
          </p:grpSpPr>
          <p:sp>
            <p:nvSpPr>
              <p:cNvPr id="71" name="Arc 41"/>
              <p:cNvSpPr/>
              <p:nvPr/>
            </p:nvSpPr>
            <p:spPr bwMode="gray">
              <a:xfrm>
                <a:off x="0" y="2679"/>
                <a:ext cx="1487" cy="1497"/>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rgbClr val="080808">
                  <a:alpha val="50000"/>
                </a:srgbClr>
              </a:solidFill>
              <a:ln>
                <a:noFill/>
              </a:ln>
              <a:effectLst/>
            </p:spPr>
            <p:txBody>
              <a:bodyPr wrap="none" anchor="ctr"/>
              <a:lstStyle/>
              <a:p>
                <a:pPr eaLnBrk="1" hangingPunct="1">
                  <a:defRPr/>
                </a:pPr>
                <a:endParaRPr lang="zh-CN" altLang="en-US" kern="0">
                  <a:solidFill>
                    <a:sysClr val="windowText" lastClr="000000"/>
                  </a:solidFill>
                </a:endParaRPr>
              </a:p>
            </p:txBody>
          </p:sp>
          <p:sp>
            <p:nvSpPr>
              <p:cNvPr id="72" name="Line 42"/>
              <p:cNvSpPr>
                <a:spLocks noChangeShapeType="1"/>
              </p:cNvSpPr>
              <p:nvPr/>
            </p:nvSpPr>
            <p:spPr bwMode="gray">
              <a:xfrm flipH="1">
                <a:off x="0" y="2654"/>
                <a:ext cx="1592" cy="1522"/>
              </a:xfrm>
              <a:prstGeom prst="line">
                <a:avLst/>
              </a:prstGeom>
              <a:noFill/>
              <a:ln w="9525">
                <a:solidFill>
                  <a:srgbClr val="B2B2B2"/>
                </a:solidFill>
                <a:round/>
              </a:ln>
              <a:effectLst/>
            </p:spPr>
            <p:txBody>
              <a:bodyPr/>
              <a:lstStyle/>
              <a:p>
                <a:pPr eaLnBrk="1" hangingPunct="1">
                  <a:defRPr/>
                </a:pPr>
                <a:endParaRPr lang="zh-CN" altLang="en-US" kern="0">
                  <a:solidFill>
                    <a:sysClr val="windowText" lastClr="000000"/>
                  </a:solidFill>
                </a:endParaRPr>
              </a:p>
            </p:txBody>
          </p:sp>
          <p:sp>
            <p:nvSpPr>
              <p:cNvPr id="73" name="Arc 43"/>
              <p:cNvSpPr/>
              <p:nvPr/>
            </p:nvSpPr>
            <p:spPr bwMode="gray">
              <a:xfrm>
                <a:off x="0" y="2796"/>
                <a:ext cx="1382" cy="138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adFill rotWithShape="1">
                <a:gsLst>
                  <a:gs pos="0">
                    <a:srgbClr val="CBBC63">
                      <a:gamma/>
                      <a:shade val="72941"/>
                      <a:invGamma/>
                    </a:srgbClr>
                  </a:gs>
                  <a:gs pos="100000">
                    <a:srgbClr val="CBBC63"/>
                  </a:gs>
                </a:gsLst>
                <a:lin ang="18900000" scaled="1"/>
              </a:gradFill>
              <a:ln>
                <a:noFill/>
              </a:ln>
              <a:effectLst/>
            </p:spPr>
            <p:txBody>
              <a:bodyPr wrap="none" anchor="ctr"/>
              <a:lstStyle/>
              <a:p>
                <a:pPr eaLnBrk="1" hangingPunct="1">
                  <a:defRPr/>
                </a:pPr>
                <a:endParaRPr lang="zh-CN" altLang="en-US" kern="0">
                  <a:solidFill>
                    <a:sysClr val="windowText" lastClr="000000"/>
                  </a:solidFill>
                </a:endParaRPr>
              </a:p>
            </p:txBody>
          </p:sp>
          <p:sp>
            <p:nvSpPr>
              <p:cNvPr id="74" name="Arc 44"/>
              <p:cNvSpPr/>
              <p:nvPr/>
            </p:nvSpPr>
            <p:spPr bwMode="gray">
              <a:xfrm>
                <a:off x="14" y="2817"/>
                <a:ext cx="1346" cy="13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adFill rotWithShape="1">
                <a:gsLst>
                  <a:gs pos="0">
                    <a:srgbClr val="CBBC63">
                      <a:alpha val="0"/>
                    </a:srgbClr>
                  </a:gs>
                  <a:gs pos="100000">
                    <a:srgbClr val="CBBC63">
                      <a:gamma/>
                      <a:tint val="63529"/>
                      <a:invGamma/>
                    </a:srgbClr>
                  </a:gs>
                </a:gsLst>
                <a:lin ang="18900000" scaled="1"/>
              </a:gradFill>
              <a:ln>
                <a:noFill/>
              </a:ln>
              <a:effectLst/>
            </p:spPr>
            <p:txBody>
              <a:bodyPr wrap="none" anchor="ctr"/>
              <a:lstStyle/>
              <a:p>
                <a:pPr eaLnBrk="1" hangingPunct="1">
                  <a:defRPr/>
                </a:pPr>
                <a:endParaRPr lang="zh-CN" altLang="en-US" kern="0">
                  <a:solidFill>
                    <a:sysClr val="windowText" lastClr="000000"/>
                  </a:solidFill>
                </a:endParaRPr>
              </a:p>
            </p:txBody>
          </p:sp>
          <p:sp>
            <p:nvSpPr>
              <p:cNvPr id="75" name="Text Box 45"/>
              <p:cNvSpPr txBox="1">
                <a:spLocks noChangeArrowheads="1"/>
              </p:cNvSpPr>
              <p:nvPr/>
            </p:nvSpPr>
            <p:spPr bwMode="gray">
              <a:xfrm>
                <a:off x="46" y="3373"/>
                <a:ext cx="1036" cy="331"/>
              </a:xfrm>
              <a:prstGeom prst="rect">
                <a:avLst/>
              </a:prstGeom>
              <a:noFill/>
              <a:ln>
                <a:noFill/>
              </a:ln>
              <a:effectLst/>
            </p:spPr>
            <p:txBody>
              <a:bodyPr>
                <a:spAutoFit/>
              </a:bodyPr>
              <a:lstStyle/>
              <a:p>
                <a:pPr algn="ctr" eaLnBrk="1" hangingPunct="1">
                  <a:spcBef>
                    <a:spcPct val="50000"/>
                  </a:spcBef>
                  <a:defRPr/>
                </a:pPr>
                <a:endParaRPr lang="en-US" altLang="zh-CN" sz="2700" kern="0" dirty="0">
                  <a:solidFill>
                    <a:srgbClr val="080808"/>
                  </a:solidFill>
                  <a:effectLst>
                    <a:outerShdw blurRad="38100" dist="38100" dir="2700000" algn="tl">
                      <a:srgbClr val="FFFFFF"/>
                    </a:outerShdw>
                  </a:effectLst>
                  <a:latin typeface="Verdana" panose="020B0604030504040204" pitchFamily="34" charset="0"/>
                  <a:ea typeface="宋体" panose="02010600030101010101" pitchFamily="2" charset="-122"/>
                </a:endParaRPr>
              </a:p>
            </p:txBody>
          </p:sp>
        </p:grpSp>
        <p:sp>
          <p:nvSpPr>
            <p:cNvPr id="65" name="AutoShape 50"/>
            <p:cNvSpPr>
              <a:spLocks noChangeArrowheads="1"/>
            </p:cNvSpPr>
            <p:nvPr/>
          </p:nvSpPr>
          <p:spPr bwMode="gray">
            <a:xfrm>
              <a:off x="5457822" y="5318242"/>
              <a:ext cx="656783" cy="656438"/>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C85414"/>
                </a:gs>
                <a:gs pos="100000">
                  <a:srgbClr val="C85414">
                    <a:gamma/>
                    <a:shade val="50980"/>
                    <a:invGamma/>
                  </a:srgbClr>
                </a:gs>
              </a:gsLst>
              <a:lin ang="5400000" scaled="1"/>
            </a:gradFill>
            <a:ln w="9525">
              <a:solidFill>
                <a:srgbClr val="FEFFFF"/>
              </a:solidFill>
              <a:round/>
            </a:ln>
            <a:effectLst>
              <a:outerShdw dist="35921" dir="2700000" algn="ctr" rotWithShape="0">
                <a:srgbClr val="080808">
                  <a:alpha val="50000"/>
                </a:srgbClr>
              </a:outerShdw>
            </a:effectLst>
          </p:spPr>
          <p:txBody>
            <a:bodyPr wrap="none" anchor="ctr"/>
            <a:lstStyle/>
            <a:p>
              <a:pPr eaLnBrk="1" hangingPunct="1">
                <a:defRPr/>
              </a:pPr>
              <a:endParaRPr lang="zh-CN" altLang="en-US" kern="0">
                <a:solidFill>
                  <a:sysClr val="windowText" lastClr="000000"/>
                </a:solidFill>
              </a:endParaRPr>
            </a:p>
          </p:txBody>
        </p:sp>
        <p:sp>
          <p:nvSpPr>
            <p:cNvPr id="66" name="AutoShape 55"/>
            <p:cNvSpPr>
              <a:spLocks noChangeArrowheads="1"/>
            </p:cNvSpPr>
            <p:nvPr/>
          </p:nvSpPr>
          <p:spPr bwMode="gray">
            <a:xfrm>
              <a:off x="3328047" y="1531716"/>
              <a:ext cx="656781" cy="656438"/>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A6C701">
                    <a:gamma/>
                    <a:tint val="20000"/>
                    <a:invGamma/>
                  </a:srgbClr>
                </a:gs>
                <a:gs pos="100000">
                  <a:srgbClr val="A6C701"/>
                </a:gs>
              </a:gsLst>
              <a:lin ang="5400000" scaled="1"/>
            </a:gradFill>
            <a:ln w="9525">
              <a:solidFill>
                <a:srgbClr val="FEFFFF"/>
              </a:solidFill>
              <a:round/>
            </a:ln>
            <a:effectLst>
              <a:outerShdw dist="35921" dir="2700000" algn="ctr" rotWithShape="0">
                <a:srgbClr val="080808">
                  <a:alpha val="50000"/>
                </a:srgbClr>
              </a:outerShdw>
            </a:effectLst>
          </p:spPr>
          <p:txBody>
            <a:bodyPr wrap="none" anchor="ctr"/>
            <a:lstStyle/>
            <a:p>
              <a:pPr eaLnBrk="1" hangingPunct="1">
                <a:defRPr/>
              </a:pPr>
              <a:endParaRPr lang="zh-CN" altLang="en-US" kern="0">
                <a:solidFill>
                  <a:sysClr val="windowText" lastClr="000000"/>
                </a:solidFill>
              </a:endParaRPr>
            </a:p>
          </p:txBody>
        </p:sp>
        <p:sp>
          <p:nvSpPr>
            <p:cNvPr id="67" name="AutoShape 56"/>
            <p:cNvSpPr>
              <a:spLocks noChangeArrowheads="1"/>
            </p:cNvSpPr>
            <p:nvPr/>
          </p:nvSpPr>
          <p:spPr bwMode="gray">
            <a:xfrm>
              <a:off x="3813269" y="2896626"/>
              <a:ext cx="656781" cy="656438"/>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66B1CC">
                    <a:gamma/>
                    <a:tint val="28627"/>
                    <a:invGamma/>
                  </a:srgbClr>
                </a:gs>
                <a:gs pos="100000">
                  <a:srgbClr val="66B1CC"/>
                </a:gs>
              </a:gsLst>
              <a:lin ang="5400000" scaled="1"/>
            </a:gradFill>
            <a:ln w="9525">
              <a:solidFill>
                <a:srgbClr val="FEFFFF"/>
              </a:solidFill>
              <a:round/>
            </a:ln>
            <a:effectLst>
              <a:outerShdw dist="35921" dir="2700000" algn="ctr" rotWithShape="0">
                <a:srgbClr val="080808">
                  <a:alpha val="50000"/>
                </a:srgbClr>
              </a:outerShdw>
            </a:effectLst>
          </p:spPr>
          <p:txBody>
            <a:bodyPr wrap="none" anchor="ctr"/>
            <a:lstStyle/>
            <a:p>
              <a:pPr eaLnBrk="1" hangingPunct="1">
                <a:defRPr/>
              </a:pPr>
              <a:endParaRPr lang="zh-CN" altLang="en-US" kern="0">
                <a:solidFill>
                  <a:sysClr val="windowText" lastClr="000000"/>
                </a:solidFill>
              </a:endParaRPr>
            </a:p>
          </p:txBody>
        </p:sp>
        <p:sp>
          <p:nvSpPr>
            <p:cNvPr id="68" name="AutoShape 57"/>
            <p:cNvSpPr>
              <a:spLocks noChangeArrowheads="1"/>
            </p:cNvSpPr>
            <p:nvPr/>
          </p:nvSpPr>
          <p:spPr bwMode="gray">
            <a:xfrm>
              <a:off x="4407664" y="4209502"/>
              <a:ext cx="658515" cy="656438"/>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7D94F7"/>
                </a:gs>
                <a:gs pos="100000">
                  <a:srgbClr val="7D94F7">
                    <a:gamma/>
                    <a:shade val="79216"/>
                    <a:invGamma/>
                  </a:srgbClr>
                </a:gs>
              </a:gsLst>
              <a:lin ang="5400000" scaled="1"/>
            </a:gradFill>
            <a:ln w="9525">
              <a:solidFill>
                <a:srgbClr val="FEFFFF"/>
              </a:solidFill>
              <a:round/>
            </a:ln>
            <a:effectLst>
              <a:outerShdw dist="35921" dir="2700000" algn="ctr" rotWithShape="0">
                <a:srgbClr val="080808">
                  <a:alpha val="50000"/>
                </a:srgbClr>
              </a:outerShdw>
            </a:effectLst>
          </p:spPr>
          <p:txBody>
            <a:bodyPr wrap="none" anchor="ctr"/>
            <a:lstStyle/>
            <a:p>
              <a:pPr eaLnBrk="1" hangingPunct="1">
                <a:defRPr/>
              </a:pPr>
              <a:endParaRPr lang="zh-CN" altLang="en-US" kern="0">
                <a:solidFill>
                  <a:sysClr val="windowText" lastClr="000000"/>
                </a:solidFill>
              </a:endParaRPr>
            </a:p>
          </p:txBody>
        </p:sp>
        <p:sp>
          <p:nvSpPr>
            <p:cNvPr id="69" name="AutoShape 58"/>
            <p:cNvSpPr>
              <a:spLocks noChangeArrowheads="1"/>
            </p:cNvSpPr>
            <p:nvPr/>
          </p:nvSpPr>
          <p:spPr bwMode="gray">
            <a:xfrm>
              <a:off x="2166981" y="3557067"/>
              <a:ext cx="228747" cy="228152"/>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66B1CC"/>
                </a:gs>
                <a:gs pos="100000">
                  <a:srgbClr val="66B1CC">
                    <a:gamma/>
                    <a:shade val="72941"/>
                    <a:invGamma/>
                  </a:srgbClr>
                </a:gs>
              </a:gsLst>
              <a:lin ang="5400000" scaled="1"/>
            </a:gradFill>
            <a:ln w="9525">
              <a:solidFill>
                <a:srgbClr val="66B1CC"/>
              </a:solidFill>
              <a:round/>
            </a:ln>
            <a:effectLst/>
          </p:spPr>
          <p:txBody>
            <a:bodyPr wrap="none" anchor="ctr"/>
            <a:lstStyle/>
            <a:p>
              <a:pPr eaLnBrk="1" hangingPunct="1">
                <a:defRPr/>
              </a:pPr>
              <a:endParaRPr lang="zh-CN" altLang="en-US" kern="0">
                <a:solidFill>
                  <a:sysClr val="windowText" lastClr="000000"/>
                </a:solidFill>
              </a:endParaRPr>
            </a:p>
          </p:txBody>
        </p:sp>
        <p:sp>
          <p:nvSpPr>
            <p:cNvPr id="70" name="AutoShape 59"/>
            <p:cNvSpPr>
              <a:spLocks noChangeArrowheads="1"/>
            </p:cNvSpPr>
            <p:nvPr/>
          </p:nvSpPr>
          <p:spPr bwMode="gray">
            <a:xfrm>
              <a:off x="4475249" y="6124780"/>
              <a:ext cx="228747" cy="228152"/>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gradFill rotWithShape="1">
              <a:gsLst>
                <a:gs pos="0">
                  <a:srgbClr val="66B1CC"/>
                </a:gs>
                <a:gs pos="100000">
                  <a:srgbClr val="66B1CC">
                    <a:gamma/>
                    <a:shade val="19216"/>
                    <a:invGamma/>
                  </a:srgbClr>
                </a:gs>
              </a:gsLst>
              <a:lin ang="5400000" scaled="1"/>
            </a:gradFill>
            <a:ln w="9525">
              <a:solidFill>
                <a:srgbClr val="66B1CC"/>
              </a:solidFill>
              <a:round/>
            </a:ln>
            <a:effectLst/>
          </p:spPr>
          <p:txBody>
            <a:bodyPr wrap="none" anchor="ctr"/>
            <a:lstStyle/>
            <a:p>
              <a:pPr eaLnBrk="1" hangingPunct="1">
                <a:defRPr/>
              </a:pPr>
              <a:endParaRPr lang="zh-CN" altLang="en-US" kern="0">
                <a:solidFill>
                  <a:sysClr val="windowText" lastClr="000000"/>
                </a:solidFill>
              </a:endParaRPr>
            </a:p>
          </p:txBody>
        </p:sp>
      </p:grpSp>
      <p:pic>
        <p:nvPicPr>
          <p:cNvPr id="17447" name="Picture 39" descr="http://pic.58pic.com/58pic/16/76/92/66K58PICuFv_1024.jpg"/>
          <p:cNvPicPr>
            <a:picLocks noChangeAspect="1" noChangeArrowheads="1"/>
          </p:cNvPicPr>
          <p:nvPr/>
        </p:nvPicPr>
        <p:blipFill>
          <a:blip r:embed="rId1">
            <a:clrChange>
              <a:clrFrom>
                <a:srgbClr val="FEFEFE"/>
              </a:clrFrom>
              <a:clrTo>
                <a:srgbClr val="FEFEFE">
                  <a:alpha val="0"/>
                </a:srgbClr>
              </a:clrTo>
            </a:clrChange>
            <a:grayscl/>
          </a:blip>
          <a:srcRect/>
          <a:stretch>
            <a:fillRect/>
          </a:stretch>
        </p:blipFill>
        <p:spPr bwMode="auto">
          <a:xfrm>
            <a:off x="402167" y="4507117"/>
            <a:ext cx="2387600" cy="1790147"/>
          </a:xfrm>
          <a:prstGeom prst="rect">
            <a:avLst/>
          </a:prstGeom>
          <a:noFill/>
          <a:ln>
            <a:noFill/>
          </a:ln>
          <a:effectLst>
            <a:outerShdw blurRad="50800" dist="50800" dir="5400000" algn="ctr" rotWithShape="0">
              <a:schemeClr val="bg1"/>
            </a:outerShdw>
          </a:effectLst>
        </p:spPr>
      </p:pic>
      <p:sp>
        <p:nvSpPr>
          <p:cNvPr id="42" name="矩形 41"/>
          <p:cNvSpPr/>
          <p:nvPr/>
        </p:nvSpPr>
        <p:spPr>
          <a:xfrm>
            <a:off x="5" y="6724899"/>
            <a:ext cx="12215151" cy="13310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
          <p:cNvSpPr txBox="1"/>
          <p:nvPr/>
        </p:nvSpPr>
        <p:spPr bwMode="auto">
          <a:xfrm>
            <a:off x="243485" y="190394"/>
            <a:ext cx="2952751" cy="433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solidFill>
                  <a:srgbClr val="000000"/>
                </a:solidFill>
                <a:latin typeface="微软雅黑" panose="020B0503020204020204" pitchFamily="34" charset="-122"/>
                <a:ea typeface="微软雅黑" panose="020B0503020204020204" pitchFamily="34" charset="-122"/>
              </a:rPr>
              <a:t>关于我们</a:t>
            </a:r>
            <a:r>
              <a:rPr lang="en-US" altLang="zh-CN" sz="2400" b="1" dirty="0">
                <a:solidFill>
                  <a:srgbClr val="000000"/>
                </a:solidFill>
                <a:latin typeface="微软雅黑" panose="020B0503020204020204" pitchFamily="34" charset="-122"/>
                <a:ea typeface="微软雅黑" panose="020B0503020204020204" pitchFamily="34" charset="-122"/>
              </a:rPr>
              <a:t>-</a:t>
            </a:r>
            <a:r>
              <a:rPr lang="zh-CN" altLang="en-US" sz="2400" b="1" dirty="0">
                <a:solidFill>
                  <a:srgbClr val="000000"/>
                </a:solidFill>
                <a:latin typeface="微软雅黑" panose="020B0503020204020204" pitchFamily="34" charset="-122"/>
                <a:ea typeface="微软雅黑" panose="020B0503020204020204" pitchFamily="34" charset="-122"/>
              </a:rPr>
              <a:t>奋达概述</a:t>
            </a:r>
            <a:endParaRPr lang="en-US" altLang="zh-CN" sz="2400" b="1" dirty="0">
              <a:solidFill>
                <a:srgbClr val="000000"/>
              </a:solidFill>
              <a:latin typeface="微软雅黑" panose="020B0503020204020204" pitchFamily="34" charset="-122"/>
              <a:ea typeface="微软雅黑" panose="020B0503020204020204" pitchFamily="34" charset="-122"/>
            </a:endParaRPr>
          </a:p>
        </p:txBody>
      </p:sp>
      <p:pic>
        <p:nvPicPr>
          <p:cNvPr id="3" name="图片 2" descr="F&amp;D"/>
          <p:cNvPicPr>
            <a:picLocks noChangeAspect="1"/>
          </p:cNvPicPr>
          <p:nvPr/>
        </p:nvPicPr>
        <p:blipFill>
          <a:blip r:embed="rId2"/>
          <a:stretch>
            <a:fillRect/>
          </a:stretch>
        </p:blipFill>
        <p:spPr>
          <a:xfrm>
            <a:off x="10970895" y="22860"/>
            <a:ext cx="1184910" cy="285115"/>
          </a:xfrm>
          <a:prstGeom prst="rect">
            <a:avLst/>
          </a:prstGeom>
        </p:spPr>
      </p:pic>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矩形 41"/>
          <p:cNvSpPr/>
          <p:nvPr/>
        </p:nvSpPr>
        <p:spPr>
          <a:xfrm>
            <a:off x="5" y="6724899"/>
            <a:ext cx="12215151" cy="133109"/>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标题 1"/>
          <p:cNvSpPr txBox="1"/>
          <p:nvPr/>
        </p:nvSpPr>
        <p:spPr bwMode="auto">
          <a:xfrm>
            <a:off x="252375" y="307869"/>
            <a:ext cx="6183350" cy="433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solidFill>
                  <a:srgbClr val="000000"/>
                </a:solidFill>
                <a:latin typeface="微软雅黑" panose="020B0503020204020204" pitchFamily="34" charset="-122"/>
                <a:ea typeface="微软雅黑" panose="020B0503020204020204" pitchFamily="34" charset="-122"/>
              </a:rPr>
              <a:t>关于我们</a:t>
            </a:r>
            <a:r>
              <a:rPr lang="en-US" altLang="zh-CN" sz="2400" b="1" dirty="0">
                <a:solidFill>
                  <a:srgbClr val="000000"/>
                </a:solidFill>
                <a:latin typeface="微软雅黑" panose="020B0503020204020204" pitchFamily="34" charset="-122"/>
                <a:ea typeface="微软雅黑" panose="020B0503020204020204" pitchFamily="34" charset="-122"/>
              </a:rPr>
              <a:t>—</a:t>
            </a:r>
            <a:r>
              <a:rPr lang="zh-CN" altLang="en-US" sz="2400" b="1" dirty="0">
                <a:solidFill>
                  <a:srgbClr val="000000"/>
                </a:solidFill>
                <a:latin typeface="微软雅黑" panose="020B0503020204020204" pitchFamily="34" charset="-122"/>
                <a:ea typeface="微软雅黑" panose="020B0503020204020204" pitchFamily="34" charset="-122"/>
              </a:rPr>
              <a:t>历史发展</a:t>
            </a:r>
            <a:endParaRPr lang="en-US" altLang="zh-CN" sz="2400" b="1" dirty="0">
              <a:solidFill>
                <a:srgbClr val="000000"/>
              </a:solidFill>
              <a:latin typeface="微软雅黑" panose="020B0503020204020204" pitchFamily="34" charset="-122"/>
              <a:ea typeface="微软雅黑" panose="020B0503020204020204" pitchFamily="34" charset="-122"/>
            </a:endParaRPr>
          </a:p>
        </p:txBody>
      </p:sp>
      <p:sp>
        <p:nvSpPr>
          <p:cNvPr id="31" name="Freeform 61"/>
          <p:cNvSpPr/>
          <p:nvPr/>
        </p:nvSpPr>
        <p:spPr bwMode="auto">
          <a:xfrm>
            <a:off x="6526549" y="3966566"/>
            <a:ext cx="460613" cy="478331"/>
          </a:xfrm>
          <a:custGeom>
            <a:avLst/>
            <a:gdLst>
              <a:gd name="T0" fmla="*/ 99 w 137"/>
              <a:gd name="T1" fmla="*/ 57 h 142"/>
              <a:gd name="T2" fmla="*/ 137 w 137"/>
              <a:gd name="T3" fmla="*/ 57 h 142"/>
              <a:gd name="T4" fmla="*/ 76 w 137"/>
              <a:gd name="T5" fmla="*/ 4 h 142"/>
              <a:gd name="T6" fmla="*/ 69 w 137"/>
              <a:gd name="T7" fmla="*/ 0 h 142"/>
              <a:gd name="T8" fmla="*/ 62 w 137"/>
              <a:gd name="T9" fmla="*/ 4 h 142"/>
              <a:gd name="T10" fmla="*/ 0 w 137"/>
              <a:gd name="T11" fmla="*/ 57 h 142"/>
              <a:gd name="T12" fmla="*/ 39 w 137"/>
              <a:gd name="T13" fmla="*/ 57 h 142"/>
              <a:gd name="T14" fmla="*/ 62 w 137"/>
              <a:gd name="T15" fmla="*/ 4 h 142"/>
              <a:gd name="T16" fmla="*/ 62 w 137"/>
              <a:gd name="T17" fmla="*/ 5 h 142"/>
              <a:gd name="T18" fmla="*/ 43 w 137"/>
              <a:gd name="T19" fmla="*/ 57 h 142"/>
              <a:gd name="T20" fmla="*/ 64 w 137"/>
              <a:gd name="T21" fmla="*/ 57 h 142"/>
              <a:gd name="T22" fmla="*/ 64 w 137"/>
              <a:gd name="T23" fmla="*/ 122 h 142"/>
              <a:gd name="T24" fmla="*/ 64 w 137"/>
              <a:gd name="T25" fmla="*/ 125 h 142"/>
              <a:gd name="T26" fmla="*/ 64 w 137"/>
              <a:gd name="T27" fmla="*/ 130 h 142"/>
              <a:gd name="T28" fmla="*/ 76 w 137"/>
              <a:gd name="T29" fmla="*/ 142 h 142"/>
              <a:gd name="T30" fmla="*/ 87 w 137"/>
              <a:gd name="T31" fmla="*/ 130 h 142"/>
              <a:gd name="T32" fmla="*/ 87 w 137"/>
              <a:gd name="T33" fmla="*/ 125 h 142"/>
              <a:gd name="T34" fmla="*/ 79 w 137"/>
              <a:gd name="T35" fmla="*/ 125 h 142"/>
              <a:gd name="T36" fmla="*/ 79 w 137"/>
              <a:gd name="T37" fmla="*/ 127 h 142"/>
              <a:gd name="T38" fmla="*/ 79 w 137"/>
              <a:gd name="T39" fmla="*/ 129 h 142"/>
              <a:gd name="T40" fmla="*/ 76 w 137"/>
              <a:gd name="T41" fmla="*/ 133 h 142"/>
              <a:gd name="T42" fmla="*/ 72 w 137"/>
              <a:gd name="T43" fmla="*/ 129 h 142"/>
              <a:gd name="T44" fmla="*/ 72 w 137"/>
              <a:gd name="T45" fmla="*/ 127 h 142"/>
              <a:gd name="T46" fmla="*/ 72 w 137"/>
              <a:gd name="T47" fmla="*/ 125 h 142"/>
              <a:gd name="T48" fmla="*/ 72 w 137"/>
              <a:gd name="T49" fmla="*/ 111 h 142"/>
              <a:gd name="T50" fmla="*/ 72 w 137"/>
              <a:gd name="T51" fmla="*/ 57 h 142"/>
              <a:gd name="T52" fmla="*/ 94 w 137"/>
              <a:gd name="T53" fmla="*/ 57 h 142"/>
              <a:gd name="T54" fmla="*/ 76 w 137"/>
              <a:gd name="T55" fmla="*/ 5 h 142"/>
              <a:gd name="T56" fmla="*/ 76 w 137"/>
              <a:gd name="T57" fmla="*/ 4 h 142"/>
              <a:gd name="T58" fmla="*/ 99 w 137"/>
              <a:gd name="T59" fmla="*/ 57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7" h="142">
                <a:moveTo>
                  <a:pt x="99" y="57"/>
                </a:moveTo>
                <a:cubicBezTo>
                  <a:pt x="137" y="57"/>
                  <a:pt x="137" y="57"/>
                  <a:pt x="137" y="57"/>
                </a:cubicBezTo>
                <a:cubicBezTo>
                  <a:pt x="130" y="28"/>
                  <a:pt x="105" y="7"/>
                  <a:pt x="76" y="4"/>
                </a:cubicBezTo>
                <a:cubicBezTo>
                  <a:pt x="74" y="1"/>
                  <a:pt x="72" y="0"/>
                  <a:pt x="69" y="0"/>
                </a:cubicBezTo>
                <a:cubicBezTo>
                  <a:pt x="66" y="0"/>
                  <a:pt x="64" y="1"/>
                  <a:pt x="62" y="4"/>
                </a:cubicBezTo>
                <a:cubicBezTo>
                  <a:pt x="32" y="6"/>
                  <a:pt x="7" y="28"/>
                  <a:pt x="0" y="57"/>
                </a:cubicBezTo>
                <a:cubicBezTo>
                  <a:pt x="39" y="57"/>
                  <a:pt x="39" y="57"/>
                  <a:pt x="39" y="57"/>
                </a:cubicBezTo>
                <a:cubicBezTo>
                  <a:pt x="39" y="24"/>
                  <a:pt x="58" y="7"/>
                  <a:pt x="62" y="4"/>
                </a:cubicBezTo>
                <a:cubicBezTo>
                  <a:pt x="62" y="4"/>
                  <a:pt x="62" y="5"/>
                  <a:pt x="62" y="5"/>
                </a:cubicBezTo>
                <a:cubicBezTo>
                  <a:pt x="41" y="31"/>
                  <a:pt x="43" y="57"/>
                  <a:pt x="43" y="57"/>
                </a:cubicBezTo>
                <a:cubicBezTo>
                  <a:pt x="64" y="57"/>
                  <a:pt x="64" y="57"/>
                  <a:pt x="64" y="57"/>
                </a:cubicBezTo>
                <a:cubicBezTo>
                  <a:pt x="64" y="122"/>
                  <a:pt x="64" y="122"/>
                  <a:pt x="64" y="122"/>
                </a:cubicBezTo>
                <a:cubicBezTo>
                  <a:pt x="64" y="125"/>
                  <a:pt x="64" y="125"/>
                  <a:pt x="64" y="125"/>
                </a:cubicBezTo>
                <a:cubicBezTo>
                  <a:pt x="64" y="130"/>
                  <a:pt x="64" y="130"/>
                  <a:pt x="64" y="130"/>
                </a:cubicBezTo>
                <a:cubicBezTo>
                  <a:pt x="64" y="136"/>
                  <a:pt x="69" y="142"/>
                  <a:pt x="76" y="142"/>
                </a:cubicBezTo>
                <a:cubicBezTo>
                  <a:pt x="82" y="142"/>
                  <a:pt x="87" y="136"/>
                  <a:pt x="87" y="130"/>
                </a:cubicBezTo>
                <a:cubicBezTo>
                  <a:pt x="87" y="125"/>
                  <a:pt x="87" y="125"/>
                  <a:pt x="87" y="125"/>
                </a:cubicBezTo>
                <a:cubicBezTo>
                  <a:pt x="79" y="125"/>
                  <a:pt x="79" y="125"/>
                  <a:pt x="79" y="125"/>
                </a:cubicBezTo>
                <a:cubicBezTo>
                  <a:pt x="79" y="127"/>
                  <a:pt x="79" y="127"/>
                  <a:pt x="79" y="127"/>
                </a:cubicBezTo>
                <a:cubicBezTo>
                  <a:pt x="79" y="129"/>
                  <a:pt x="79" y="129"/>
                  <a:pt x="79" y="129"/>
                </a:cubicBezTo>
                <a:cubicBezTo>
                  <a:pt x="79" y="131"/>
                  <a:pt x="78" y="133"/>
                  <a:pt x="76" y="133"/>
                </a:cubicBezTo>
                <a:cubicBezTo>
                  <a:pt x="74" y="133"/>
                  <a:pt x="72" y="131"/>
                  <a:pt x="72" y="129"/>
                </a:cubicBezTo>
                <a:cubicBezTo>
                  <a:pt x="72" y="127"/>
                  <a:pt x="72" y="127"/>
                  <a:pt x="72" y="127"/>
                </a:cubicBezTo>
                <a:cubicBezTo>
                  <a:pt x="72" y="125"/>
                  <a:pt x="72" y="125"/>
                  <a:pt x="72" y="125"/>
                </a:cubicBezTo>
                <a:cubicBezTo>
                  <a:pt x="72" y="111"/>
                  <a:pt x="72" y="111"/>
                  <a:pt x="72" y="111"/>
                </a:cubicBezTo>
                <a:cubicBezTo>
                  <a:pt x="72" y="57"/>
                  <a:pt x="72" y="57"/>
                  <a:pt x="72" y="57"/>
                </a:cubicBezTo>
                <a:cubicBezTo>
                  <a:pt x="94" y="57"/>
                  <a:pt x="94" y="57"/>
                  <a:pt x="94" y="57"/>
                </a:cubicBezTo>
                <a:cubicBezTo>
                  <a:pt x="94" y="57"/>
                  <a:pt x="97" y="31"/>
                  <a:pt x="76" y="5"/>
                </a:cubicBezTo>
                <a:cubicBezTo>
                  <a:pt x="76" y="5"/>
                  <a:pt x="76" y="4"/>
                  <a:pt x="76" y="4"/>
                </a:cubicBezTo>
                <a:cubicBezTo>
                  <a:pt x="80" y="7"/>
                  <a:pt x="99" y="24"/>
                  <a:pt x="99" y="57"/>
                </a:cubicBezTo>
                <a:close/>
              </a:path>
            </a:pathLst>
          </a:custGeom>
          <a:solidFill>
            <a:schemeClr val="bg1"/>
          </a:solidFill>
          <a:ln>
            <a:noFill/>
          </a:ln>
          <a:effectLst/>
        </p:spPr>
        <p:txBody>
          <a:bodyPr vert="horz" wrap="square" lIns="121920" tIns="60960" rIns="121920" bIns="60960" numCol="1" anchor="t" anchorCtr="0" compatLnSpc="1"/>
          <a:lstStyle/>
          <a:p>
            <a:endParaRPr lang="en-US">
              <a:solidFill>
                <a:schemeClr val="tx1">
                  <a:lumMod val="75000"/>
                  <a:lumOff val="25000"/>
                </a:schemeClr>
              </a:solidFill>
              <a:latin typeface="Impact" panose="020B0806030902050204" pitchFamily="34" charset="0"/>
            </a:endParaRPr>
          </a:p>
        </p:txBody>
      </p:sp>
      <p:sp>
        <p:nvSpPr>
          <p:cNvPr id="32" name="Freeform 5"/>
          <p:cNvSpPr>
            <a:spLocks noEditPoints="1"/>
          </p:cNvSpPr>
          <p:nvPr/>
        </p:nvSpPr>
        <p:spPr bwMode="auto">
          <a:xfrm>
            <a:off x="6488299" y="2457474"/>
            <a:ext cx="511864" cy="361431"/>
          </a:xfrm>
          <a:custGeom>
            <a:avLst/>
            <a:gdLst>
              <a:gd name="T0" fmla="*/ 218 w 219"/>
              <a:gd name="T1" fmla="*/ 117 h 154"/>
              <a:gd name="T2" fmla="*/ 219 w 219"/>
              <a:gd name="T3" fmla="*/ 118 h 154"/>
              <a:gd name="T4" fmla="*/ 218 w 219"/>
              <a:gd name="T5" fmla="*/ 119 h 154"/>
              <a:gd name="T6" fmla="*/ 174 w 219"/>
              <a:gd name="T7" fmla="*/ 153 h 154"/>
              <a:gd name="T8" fmla="*/ 172 w 219"/>
              <a:gd name="T9" fmla="*/ 153 h 154"/>
              <a:gd name="T10" fmla="*/ 171 w 219"/>
              <a:gd name="T11" fmla="*/ 151 h 154"/>
              <a:gd name="T12" fmla="*/ 179 w 219"/>
              <a:gd name="T13" fmla="*/ 133 h 154"/>
              <a:gd name="T14" fmla="*/ 113 w 219"/>
              <a:gd name="T15" fmla="*/ 106 h 154"/>
              <a:gd name="T16" fmla="*/ 126 w 219"/>
              <a:gd name="T17" fmla="*/ 89 h 154"/>
              <a:gd name="T18" fmla="*/ 131 w 219"/>
              <a:gd name="T19" fmla="*/ 82 h 154"/>
              <a:gd name="T20" fmla="*/ 179 w 219"/>
              <a:gd name="T21" fmla="*/ 103 h 154"/>
              <a:gd name="T22" fmla="*/ 171 w 219"/>
              <a:gd name="T23" fmla="*/ 85 h 154"/>
              <a:gd name="T24" fmla="*/ 172 w 219"/>
              <a:gd name="T25" fmla="*/ 83 h 154"/>
              <a:gd name="T26" fmla="*/ 173 w 219"/>
              <a:gd name="T27" fmla="*/ 82 h 154"/>
              <a:gd name="T28" fmla="*/ 174 w 219"/>
              <a:gd name="T29" fmla="*/ 83 h 154"/>
              <a:gd name="T30" fmla="*/ 218 w 219"/>
              <a:gd name="T31" fmla="*/ 117 h 154"/>
              <a:gd name="T32" fmla="*/ 45 w 219"/>
              <a:gd name="T33" fmla="*/ 71 h 154"/>
              <a:gd name="T34" fmla="*/ 46 w 219"/>
              <a:gd name="T35" fmla="*/ 71 h 154"/>
              <a:gd name="T36" fmla="*/ 47 w 219"/>
              <a:gd name="T37" fmla="*/ 71 h 154"/>
              <a:gd name="T38" fmla="*/ 47 w 219"/>
              <a:gd name="T39" fmla="*/ 69 h 154"/>
              <a:gd name="T40" fmla="*/ 40 w 219"/>
              <a:gd name="T41" fmla="*/ 50 h 154"/>
              <a:gd name="T42" fmla="*/ 87 w 219"/>
              <a:gd name="T43" fmla="*/ 72 h 154"/>
              <a:gd name="T44" fmla="*/ 93 w 219"/>
              <a:gd name="T45" fmla="*/ 65 h 154"/>
              <a:gd name="T46" fmla="*/ 106 w 219"/>
              <a:gd name="T47" fmla="*/ 49 h 154"/>
              <a:gd name="T48" fmla="*/ 40 w 219"/>
              <a:gd name="T49" fmla="*/ 21 h 154"/>
              <a:gd name="T50" fmla="*/ 47 w 219"/>
              <a:gd name="T51" fmla="*/ 2 h 154"/>
              <a:gd name="T52" fmla="*/ 47 w 219"/>
              <a:gd name="T53" fmla="*/ 0 h 154"/>
              <a:gd name="T54" fmla="*/ 45 w 219"/>
              <a:gd name="T55" fmla="*/ 0 h 154"/>
              <a:gd name="T56" fmla="*/ 0 w 219"/>
              <a:gd name="T57" fmla="*/ 34 h 154"/>
              <a:gd name="T58" fmla="*/ 0 w 219"/>
              <a:gd name="T59" fmla="*/ 35 h 154"/>
              <a:gd name="T60" fmla="*/ 0 w 219"/>
              <a:gd name="T61" fmla="*/ 37 h 154"/>
              <a:gd name="T62" fmla="*/ 45 w 219"/>
              <a:gd name="T63" fmla="*/ 71 h 154"/>
              <a:gd name="T64" fmla="*/ 121 w 219"/>
              <a:gd name="T65" fmla="*/ 86 h 154"/>
              <a:gd name="T66" fmla="*/ 179 w 219"/>
              <a:gd name="T67" fmla="*/ 50 h 154"/>
              <a:gd name="T68" fmla="*/ 171 w 219"/>
              <a:gd name="T69" fmla="*/ 69 h 154"/>
              <a:gd name="T70" fmla="*/ 172 w 219"/>
              <a:gd name="T71" fmla="*/ 71 h 154"/>
              <a:gd name="T72" fmla="*/ 173 w 219"/>
              <a:gd name="T73" fmla="*/ 71 h 154"/>
              <a:gd name="T74" fmla="*/ 174 w 219"/>
              <a:gd name="T75" fmla="*/ 71 h 154"/>
              <a:gd name="T76" fmla="*/ 218 w 219"/>
              <a:gd name="T77" fmla="*/ 37 h 154"/>
              <a:gd name="T78" fmla="*/ 219 w 219"/>
              <a:gd name="T79" fmla="*/ 35 h 154"/>
              <a:gd name="T80" fmla="*/ 218 w 219"/>
              <a:gd name="T81" fmla="*/ 34 h 154"/>
              <a:gd name="T82" fmla="*/ 174 w 219"/>
              <a:gd name="T83" fmla="*/ 0 h 154"/>
              <a:gd name="T84" fmla="*/ 172 w 219"/>
              <a:gd name="T85" fmla="*/ 0 h 154"/>
              <a:gd name="T86" fmla="*/ 171 w 219"/>
              <a:gd name="T87" fmla="*/ 2 h 154"/>
              <a:gd name="T88" fmla="*/ 179 w 219"/>
              <a:gd name="T89" fmla="*/ 21 h 154"/>
              <a:gd name="T90" fmla="*/ 97 w 219"/>
              <a:gd name="T91" fmla="*/ 69 h 154"/>
              <a:gd name="T92" fmla="*/ 40 w 219"/>
              <a:gd name="T93" fmla="*/ 103 h 154"/>
              <a:gd name="T94" fmla="*/ 47 w 219"/>
              <a:gd name="T95" fmla="*/ 85 h 154"/>
              <a:gd name="T96" fmla="*/ 47 w 219"/>
              <a:gd name="T97" fmla="*/ 83 h 154"/>
              <a:gd name="T98" fmla="*/ 46 w 219"/>
              <a:gd name="T99" fmla="*/ 82 h 154"/>
              <a:gd name="T100" fmla="*/ 45 w 219"/>
              <a:gd name="T101" fmla="*/ 83 h 154"/>
              <a:gd name="T102" fmla="*/ 0 w 219"/>
              <a:gd name="T103" fmla="*/ 117 h 154"/>
              <a:gd name="T104" fmla="*/ 0 w 219"/>
              <a:gd name="T105" fmla="*/ 118 h 154"/>
              <a:gd name="T106" fmla="*/ 0 w 219"/>
              <a:gd name="T107" fmla="*/ 119 h 154"/>
              <a:gd name="T108" fmla="*/ 45 w 219"/>
              <a:gd name="T109" fmla="*/ 153 h 154"/>
              <a:gd name="T110" fmla="*/ 47 w 219"/>
              <a:gd name="T111" fmla="*/ 153 h 154"/>
              <a:gd name="T112" fmla="*/ 47 w 219"/>
              <a:gd name="T113" fmla="*/ 151 h 154"/>
              <a:gd name="T114" fmla="*/ 40 w 219"/>
              <a:gd name="T115" fmla="*/ 133 h 154"/>
              <a:gd name="T116" fmla="*/ 121 w 219"/>
              <a:gd name="T117" fmla="*/ 86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9" h="154">
                <a:moveTo>
                  <a:pt x="218" y="117"/>
                </a:moveTo>
                <a:cubicBezTo>
                  <a:pt x="219" y="117"/>
                  <a:pt x="219" y="117"/>
                  <a:pt x="219" y="118"/>
                </a:cubicBezTo>
                <a:cubicBezTo>
                  <a:pt x="219" y="119"/>
                  <a:pt x="219" y="119"/>
                  <a:pt x="218" y="119"/>
                </a:cubicBezTo>
                <a:cubicBezTo>
                  <a:pt x="174" y="153"/>
                  <a:pt x="174" y="153"/>
                  <a:pt x="174" y="153"/>
                </a:cubicBezTo>
                <a:cubicBezTo>
                  <a:pt x="174" y="154"/>
                  <a:pt x="173" y="154"/>
                  <a:pt x="172" y="153"/>
                </a:cubicBezTo>
                <a:cubicBezTo>
                  <a:pt x="171" y="153"/>
                  <a:pt x="171" y="152"/>
                  <a:pt x="171" y="151"/>
                </a:cubicBezTo>
                <a:cubicBezTo>
                  <a:pt x="179" y="133"/>
                  <a:pt x="179" y="133"/>
                  <a:pt x="179" y="133"/>
                </a:cubicBezTo>
                <a:cubicBezTo>
                  <a:pt x="145" y="131"/>
                  <a:pt x="126" y="119"/>
                  <a:pt x="113" y="106"/>
                </a:cubicBezTo>
                <a:cubicBezTo>
                  <a:pt x="118" y="100"/>
                  <a:pt x="122" y="94"/>
                  <a:pt x="126" y="89"/>
                </a:cubicBezTo>
                <a:cubicBezTo>
                  <a:pt x="128" y="86"/>
                  <a:pt x="130" y="84"/>
                  <a:pt x="131" y="82"/>
                </a:cubicBezTo>
                <a:cubicBezTo>
                  <a:pt x="141" y="93"/>
                  <a:pt x="154" y="102"/>
                  <a:pt x="179" y="103"/>
                </a:cubicBezTo>
                <a:cubicBezTo>
                  <a:pt x="171" y="85"/>
                  <a:pt x="171" y="85"/>
                  <a:pt x="171" y="85"/>
                </a:cubicBezTo>
                <a:cubicBezTo>
                  <a:pt x="171" y="84"/>
                  <a:pt x="171" y="83"/>
                  <a:pt x="172" y="83"/>
                </a:cubicBezTo>
                <a:cubicBezTo>
                  <a:pt x="172" y="82"/>
                  <a:pt x="173" y="82"/>
                  <a:pt x="173" y="82"/>
                </a:cubicBezTo>
                <a:cubicBezTo>
                  <a:pt x="173" y="82"/>
                  <a:pt x="174" y="82"/>
                  <a:pt x="174" y="83"/>
                </a:cubicBezTo>
                <a:lnTo>
                  <a:pt x="218" y="117"/>
                </a:lnTo>
                <a:close/>
                <a:moveTo>
                  <a:pt x="45" y="71"/>
                </a:moveTo>
                <a:cubicBezTo>
                  <a:pt x="45" y="71"/>
                  <a:pt x="45" y="71"/>
                  <a:pt x="46" y="71"/>
                </a:cubicBezTo>
                <a:cubicBezTo>
                  <a:pt x="46" y="71"/>
                  <a:pt x="46" y="71"/>
                  <a:pt x="47" y="71"/>
                </a:cubicBezTo>
                <a:cubicBezTo>
                  <a:pt x="47" y="70"/>
                  <a:pt x="48" y="69"/>
                  <a:pt x="47" y="69"/>
                </a:cubicBezTo>
                <a:cubicBezTo>
                  <a:pt x="40" y="50"/>
                  <a:pt x="40" y="50"/>
                  <a:pt x="40" y="50"/>
                </a:cubicBezTo>
                <a:cubicBezTo>
                  <a:pt x="65" y="52"/>
                  <a:pt x="77" y="61"/>
                  <a:pt x="87" y="72"/>
                </a:cubicBezTo>
                <a:cubicBezTo>
                  <a:pt x="89" y="70"/>
                  <a:pt x="91" y="68"/>
                  <a:pt x="93" y="65"/>
                </a:cubicBezTo>
                <a:cubicBezTo>
                  <a:pt x="96" y="60"/>
                  <a:pt x="101" y="54"/>
                  <a:pt x="106" y="49"/>
                </a:cubicBezTo>
                <a:cubicBezTo>
                  <a:pt x="92" y="35"/>
                  <a:pt x="73" y="23"/>
                  <a:pt x="40" y="21"/>
                </a:cubicBezTo>
                <a:cubicBezTo>
                  <a:pt x="47" y="2"/>
                  <a:pt x="47" y="2"/>
                  <a:pt x="47" y="2"/>
                </a:cubicBezTo>
                <a:cubicBezTo>
                  <a:pt x="48" y="1"/>
                  <a:pt x="47" y="1"/>
                  <a:pt x="47" y="0"/>
                </a:cubicBezTo>
                <a:cubicBezTo>
                  <a:pt x="46" y="0"/>
                  <a:pt x="45" y="0"/>
                  <a:pt x="45" y="0"/>
                </a:cubicBezTo>
                <a:cubicBezTo>
                  <a:pt x="0" y="34"/>
                  <a:pt x="0" y="34"/>
                  <a:pt x="0" y="34"/>
                </a:cubicBezTo>
                <a:cubicBezTo>
                  <a:pt x="0" y="34"/>
                  <a:pt x="0" y="35"/>
                  <a:pt x="0" y="35"/>
                </a:cubicBezTo>
                <a:cubicBezTo>
                  <a:pt x="0" y="36"/>
                  <a:pt x="0" y="36"/>
                  <a:pt x="0" y="37"/>
                </a:cubicBezTo>
                <a:lnTo>
                  <a:pt x="45" y="71"/>
                </a:lnTo>
                <a:close/>
                <a:moveTo>
                  <a:pt x="121" y="86"/>
                </a:moveTo>
                <a:cubicBezTo>
                  <a:pt x="134" y="67"/>
                  <a:pt x="145" y="53"/>
                  <a:pt x="179" y="50"/>
                </a:cubicBezTo>
                <a:cubicBezTo>
                  <a:pt x="171" y="69"/>
                  <a:pt x="171" y="69"/>
                  <a:pt x="171" y="69"/>
                </a:cubicBezTo>
                <a:cubicBezTo>
                  <a:pt x="171" y="69"/>
                  <a:pt x="171" y="70"/>
                  <a:pt x="172" y="71"/>
                </a:cubicBezTo>
                <a:cubicBezTo>
                  <a:pt x="172" y="71"/>
                  <a:pt x="173" y="71"/>
                  <a:pt x="173" y="71"/>
                </a:cubicBezTo>
                <a:cubicBezTo>
                  <a:pt x="173" y="71"/>
                  <a:pt x="174" y="71"/>
                  <a:pt x="174" y="71"/>
                </a:cubicBezTo>
                <a:cubicBezTo>
                  <a:pt x="218" y="37"/>
                  <a:pt x="218" y="37"/>
                  <a:pt x="218" y="37"/>
                </a:cubicBezTo>
                <a:cubicBezTo>
                  <a:pt x="219" y="36"/>
                  <a:pt x="219" y="36"/>
                  <a:pt x="219" y="35"/>
                </a:cubicBezTo>
                <a:cubicBezTo>
                  <a:pt x="219" y="35"/>
                  <a:pt x="219" y="34"/>
                  <a:pt x="218" y="34"/>
                </a:cubicBezTo>
                <a:cubicBezTo>
                  <a:pt x="174" y="0"/>
                  <a:pt x="174" y="0"/>
                  <a:pt x="174" y="0"/>
                </a:cubicBezTo>
                <a:cubicBezTo>
                  <a:pt x="174" y="0"/>
                  <a:pt x="173" y="0"/>
                  <a:pt x="172" y="0"/>
                </a:cubicBezTo>
                <a:cubicBezTo>
                  <a:pt x="171" y="1"/>
                  <a:pt x="171" y="1"/>
                  <a:pt x="171" y="2"/>
                </a:cubicBezTo>
                <a:cubicBezTo>
                  <a:pt x="179" y="21"/>
                  <a:pt x="179" y="21"/>
                  <a:pt x="179" y="21"/>
                </a:cubicBezTo>
                <a:cubicBezTo>
                  <a:pt x="130" y="23"/>
                  <a:pt x="112" y="48"/>
                  <a:pt x="97" y="69"/>
                </a:cubicBezTo>
                <a:cubicBezTo>
                  <a:pt x="84" y="87"/>
                  <a:pt x="74" y="101"/>
                  <a:pt x="40" y="103"/>
                </a:cubicBezTo>
                <a:cubicBezTo>
                  <a:pt x="47" y="85"/>
                  <a:pt x="47" y="85"/>
                  <a:pt x="47" y="85"/>
                </a:cubicBezTo>
                <a:cubicBezTo>
                  <a:pt x="48" y="84"/>
                  <a:pt x="47" y="83"/>
                  <a:pt x="47" y="83"/>
                </a:cubicBezTo>
                <a:cubicBezTo>
                  <a:pt x="46" y="82"/>
                  <a:pt x="46" y="82"/>
                  <a:pt x="46" y="82"/>
                </a:cubicBezTo>
                <a:cubicBezTo>
                  <a:pt x="45" y="82"/>
                  <a:pt x="45" y="82"/>
                  <a:pt x="45" y="83"/>
                </a:cubicBezTo>
                <a:cubicBezTo>
                  <a:pt x="0" y="117"/>
                  <a:pt x="0" y="117"/>
                  <a:pt x="0" y="117"/>
                </a:cubicBezTo>
                <a:cubicBezTo>
                  <a:pt x="0" y="117"/>
                  <a:pt x="0" y="117"/>
                  <a:pt x="0" y="118"/>
                </a:cubicBezTo>
                <a:cubicBezTo>
                  <a:pt x="0" y="119"/>
                  <a:pt x="0" y="119"/>
                  <a:pt x="0" y="119"/>
                </a:cubicBezTo>
                <a:cubicBezTo>
                  <a:pt x="45" y="153"/>
                  <a:pt x="45" y="153"/>
                  <a:pt x="45" y="153"/>
                </a:cubicBezTo>
                <a:cubicBezTo>
                  <a:pt x="45" y="154"/>
                  <a:pt x="46" y="154"/>
                  <a:pt x="47" y="153"/>
                </a:cubicBezTo>
                <a:cubicBezTo>
                  <a:pt x="47" y="153"/>
                  <a:pt x="48" y="152"/>
                  <a:pt x="47" y="151"/>
                </a:cubicBezTo>
                <a:cubicBezTo>
                  <a:pt x="40" y="133"/>
                  <a:pt x="40" y="133"/>
                  <a:pt x="40" y="133"/>
                </a:cubicBezTo>
                <a:cubicBezTo>
                  <a:pt x="89" y="131"/>
                  <a:pt x="107" y="106"/>
                  <a:pt x="121" y="86"/>
                </a:cubicBezTo>
              </a:path>
            </a:pathLst>
          </a:custGeom>
          <a:solidFill>
            <a:schemeClr val="bg1"/>
          </a:solidFill>
          <a:ln>
            <a:noFill/>
          </a:ln>
          <a:effectLst/>
        </p:spPr>
        <p:txBody>
          <a:bodyPr vert="horz" wrap="square" lIns="121920" tIns="60960" rIns="121920" bIns="60960" numCol="1" anchor="t" anchorCtr="0" compatLnSpc="1"/>
          <a:lstStyle/>
          <a:p>
            <a:endParaRPr lang="id-ID" sz="1400">
              <a:solidFill>
                <a:schemeClr val="tx1">
                  <a:lumMod val="75000"/>
                  <a:lumOff val="25000"/>
                </a:schemeClr>
              </a:solidFill>
              <a:latin typeface="Impact" panose="020B0806030902050204" pitchFamily="34" charset="0"/>
            </a:endParaRPr>
          </a:p>
        </p:txBody>
      </p:sp>
      <p:sp>
        <p:nvSpPr>
          <p:cNvPr id="33" name="Freeform 381"/>
          <p:cNvSpPr>
            <a:spLocks noEditPoints="1"/>
          </p:cNvSpPr>
          <p:nvPr/>
        </p:nvSpPr>
        <p:spPr bwMode="auto">
          <a:xfrm>
            <a:off x="4912805" y="2382933"/>
            <a:ext cx="540670" cy="540670"/>
          </a:xfrm>
          <a:custGeom>
            <a:avLst/>
            <a:gdLst>
              <a:gd name="T0" fmla="*/ 144 w 288"/>
              <a:gd name="T1" fmla="*/ 0 h 288"/>
              <a:gd name="T2" fmla="*/ 0 w 288"/>
              <a:gd name="T3" fmla="*/ 144 h 288"/>
              <a:gd name="T4" fmla="*/ 144 w 288"/>
              <a:gd name="T5" fmla="*/ 288 h 288"/>
              <a:gd name="T6" fmla="*/ 288 w 288"/>
              <a:gd name="T7" fmla="*/ 144 h 288"/>
              <a:gd name="T8" fmla="*/ 144 w 288"/>
              <a:gd name="T9" fmla="*/ 0 h 288"/>
              <a:gd name="T10" fmla="*/ 197 w 288"/>
              <a:gd name="T11" fmla="*/ 136 h 288"/>
              <a:gd name="T12" fmla="*/ 194 w 288"/>
              <a:gd name="T13" fmla="*/ 99 h 288"/>
              <a:gd name="T14" fmla="*/ 242 w 288"/>
              <a:gd name="T15" fmla="*/ 99 h 288"/>
              <a:gd name="T16" fmla="*/ 252 w 288"/>
              <a:gd name="T17" fmla="*/ 136 h 288"/>
              <a:gd name="T18" fmla="*/ 197 w 288"/>
              <a:gd name="T19" fmla="*/ 136 h 288"/>
              <a:gd name="T20" fmla="*/ 37 w 288"/>
              <a:gd name="T21" fmla="*/ 136 h 288"/>
              <a:gd name="T22" fmla="*/ 46 w 288"/>
              <a:gd name="T23" fmla="*/ 99 h 288"/>
              <a:gd name="T24" fmla="*/ 95 w 288"/>
              <a:gd name="T25" fmla="*/ 99 h 288"/>
              <a:gd name="T26" fmla="*/ 92 w 288"/>
              <a:gd name="T27" fmla="*/ 136 h 288"/>
              <a:gd name="T28" fmla="*/ 37 w 288"/>
              <a:gd name="T29" fmla="*/ 136 h 288"/>
              <a:gd name="T30" fmla="*/ 111 w 288"/>
              <a:gd name="T31" fmla="*/ 99 h 288"/>
              <a:gd name="T32" fmla="*/ 178 w 288"/>
              <a:gd name="T33" fmla="*/ 99 h 288"/>
              <a:gd name="T34" fmla="*/ 181 w 288"/>
              <a:gd name="T35" fmla="*/ 136 h 288"/>
              <a:gd name="T36" fmla="*/ 108 w 288"/>
              <a:gd name="T37" fmla="*/ 136 h 288"/>
              <a:gd name="T38" fmla="*/ 111 w 288"/>
              <a:gd name="T39" fmla="*/ 99 h 288"/>
              <a:gd name="T40" fmla="*/ 37 w 288"/>
              <a:gd name="T41" fmla="*/ 152 h 288"/>
              <a:gd name="T42" fmla="*/ 92 w 288"/>
              <a:gd name="T43" fmla="*/ 152 h 288"/>
              <a:gd name="T44" fmla="*/ 95 w 288"/>
              <a:gd name="T45" fmla="*/ 190 h 288"/>
              <a:gd name="T46" fmla="*/ 47 w 288"/>
              <a:gd name="T47" fmla="*/ 190 h 288"/>
              <a:gd name="T48" fmla="*/ 37 w 288"/>
              <a:gd name="T49" fmla="*/ 152 h 288"/>
              <a:gd name="T50" fmla="*/ 108 w 288"/>
              <a:gd name="T51" fmla="*/ 152 h 288"/>
              <a:gd name="T52" fmla="*/ 181 w 288"/>
              <a:gd name="T53" fmla="*/ 152 h 288"/>
              <a:gd name="T54" fmla="*/ 178 w 288"/>
              <a:gd name="T55" fmla="*/ 190 h 288"/>
              <a:gd name="T56" fmla="*/ 111 w 288"/>
              <a:gd name="T57" fmla="*/ 190 h 288"/>
              <a:gd name="T58" fmla="*/ 108 w 288"/>
              <a:gd name="T59" fmla="*/ 152 h 288"/>
              <a:gd name="T60" fmla="*/ 197 w 288"/>
              <a:gd name="T61" fmla="*/ 152 h 288"/>
              <a:gd name="T62" fmla="*/ 252 w 288"/>
              <a:gd name="T63" fmla="*/ 152 h 288"/>
              <a:gd name="T64" fmla="*/ 242 w 288"/>
              <a:gd name="T65" fmla="*/ 190 h 288"/>
              <a:gd name="T66" fmla="*/ 194 w 288"/>
              <a:gd name="T67" fmla="*/ 190 h 288"/>
              <a:gd name="T68" fmla="*/ 197 w 288"/>
              <a:gd name="T69" fmla="*/ 152 h 288"/>
              <a:gd name="T70" fmla="*/ 233 w 288"/>
              <a:gd name="T71" fmla="*/ 82 h 288"/>
              <a:gd name="T72" fmla="*/ 191 w 288"/>
              <a:gd name="T73" fmla="*/ 82 h 288"/>
              <a:gd name="T74" fmla="*/ 180 w 288"/>
              <a:gd name="T75" fmla="*/ 42 h 288"/>
              <a:gd name="T76" fmla="*/ 233 w 288"/>
              <a:gd name="T77" fmla="*/ 82 h 288"/>
              <a:gd name="T78" fmla="*/ 160 w 288"/>
              <a:gd name="T79" fmla="*/ 37 h 288"/>
              <a:gd name="T80" fmla="*/ 175 w 288"/>
              <a:gd name="T81" fmla="*/ 82 h 288"/>
              <a:gd name="T82" fmla="*/ 114 w 288"/>
              <a:gd name="T83" fmla="*/ 82 h 288"/>
              <a:gd name="T84" fmla="*/ 128 w 288"/>
              <a:gd name="T85" fmla="*/ 37 h 288"/>
              <a:gd name="T86" fmla="*/ 144 w 288"/>
              <a:gd name="T87" fmla="*/ 36 h 288"/>
              <a:gd name="T88" fmla="*/ 160 w 288"/>
              <a:gd name="T89" fmla="*/ 37 h 288"/>
              <a:gd name="T90" fmla="*/ 109 w 288"/>
              <a:gd name="T91" fmla="*/ 42 h 288"/>
              <a:gd name="T92" fmla="*/ 97 w 288"/>
              <a:gd name="T93" fmla="*/ 82 h 288"/>
              <a:gd name="T94" fmla="*/ 56 w 288"/>
              <a:gd name="T95" fmla="*/ 82 h 288"/>
              <a:gd name="T96" fmla="*/ 109 w 288"/>
              <a:gd name="T97" fmla="*/ 42 h 288"/>
              <a:gd name="T98" fmla="*/ 56 w 288"/>
              <a:gd name="T99" fmla="*/ 206 h 288"/>
              <a:gd name="T100" fmla="*/ 97 w 288"/>
              <a:gd name="T101" fmla="*/ 206 h 288"/>
              <a:gd name="T102" fmla="*/ 109 w 288"/>
              <a:gd name="T103" fmla="*/ 246 h 288"/>
              <a:gd name="T104" fmla="*/ 56 w 288"/>
              <a:gd name="T105" fmla="*/ 206 h 288"/>
              <a:gd name="T106" fmla="*/ 128 w 288"/>
              <a:gd name="T107" fmla="*/ 251 h 288"/>
              <a:gd name="T108" fmla="*/ 114 w 288"/>
              <a:gd name="T109" fmla="*/ 206 h 288"/>
              <a:gd name="T110" fmla="*/ 175 w 288"/>
              <a:gd name="T111" fmla="*/ 206 h 288"/>
              <a:gd name="T112" fmla="*/ 160 w 288"/>
              <a:gd name="T113" fmla="*/ 251 h 288"/>
              <a:gd name="T114" fmla="*/ 144 w 288"/>
              <a:gd name="T115" fmla="*/ 252 h 288"/>
              <a:gd name="T116" fmla="*/ 128 w 288"/>
              <a:gd name="T117" fmla="*/ 251 h 288"/>
              <a:gd name="T118" fmla="*/ 180 w 288"/>
              <a:gd name="T119" fmla="*/ 246 h 288"/>
              <a:gd name="T120" fmla="*/ 191 w 288"/>
              <a:gd name="T121" fmla="*/ 206 h 288"/>
              <a:gd name="T122" fmla="*/ 232 w 288"/>
              <a:gd name="T123" fmla="*/ 206 h 288"/>
              <a:gd name="T124" fmla="*/ 180 w 288"/>
              <a:gd name="T125" fmla="*/ 246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8" h="288">
                <a:moveTo>
                  <a:pt x="144" y="0"/>
                </a:moveTo>
                <a:cubicBezTo>
                  <a:pt x="65" y="0"/>
                  <a:pt x="0" y="65"/>
                  <a:pt x="0" y="144"/>
                </a:cubicBezTo>
                <a:cubicBezTo>
                  <a:pt x="0" y="224"/>
                  <a:pt x="65" y="288"/>
                  <a:pt x="144" y="288"/>
                </a:cubicBezTo>
                <a:cubicBezTo>
                  <a:pt x="224" y="288"/>
                  <a:pt x="288" y="224"/>
                  <a:pt x="288" y="144"/>
                </a:cubicBezTo>
                <a:cubicBezTo>
                  <a:pt x="288" y="65"/>
                  <a:pt x="224" y="0"/>
                  <a:pt x="144" y="0"/>
                </a:cubicBezTo>
                <a:close/>
                <a:moveTo>
                  <a:pt x="197" y="136"/>
                </a:moveTo>
                <a:cubicBezTo>
                  <a:pt x="197" y="123"/>
                  <a:pt x="196" y="110"/>
                  <a:pt x="194" y="99"/>
                </a:cubicBezTo>
                <a:cubicBezTo>
                  <a:pt x="242" y="99"/>
                  <a:pt x="242" y="99"/>
                  <a:pt x="242" y="99"/>
                </a:cubicBezTo>
                <a:cubicBezTo>
                  <a:pt x="247" y="110"/>
                  <a:pt x="251" y="123"/>
                  <a:pt x="252" y="136"/>
                </a:cubicBezTo>
                <a:lnTo>
                  <a:pt x="197" y="136"/>
                </a:lnTo>
                <a:close/>
                <a:moveTo>
                  <a:pt x="37" y="136"/>
                </a:moveTo>
                <a:cubicBezTo>
                  <a:pt x="38" y="123"/>
                  <a:pt x="41" y="110"/>
                  <a:pt x="46" y="99"/>
                </a:cubicBezTo>
                <a:cubicBezTo>
                  <a:pt x="95" y="99"/>
                  <a:pt x="95" y="99"/>
                  <a:pt x="95" y="99"/>
                </a:cubicBezTo>
                <a:cubicBezTo>
                  <a:pt x="93" y="110"/>
                  <a:pt x="92" y="123"/>
                  <a:pt x="92" y="136"/>
                </a:cubicBezTo>
                <a:lnTo>
                  <a:pt x="37" y="136"/>
                </a:lnTo>
                <a:close/>
                <a:moveTo>
                  <a:pt x="111" y="99"/>
                </a:moveTo>
                <a:cubicBezTo>
                  <a:pt x="178" y="99"/>
                  <a:pt x="178" y="99"/>
                  <a:pt x="178" y="99"/>
                </a:cubicBezTo>
                <a:cubicBezTo>
                  <a:pt x="179" y="110"/>
                  <a:pt x="181" y="123"/>
                  <a:pt x="181" y="136"/>
                </a:cubicBezTo>
                <a:cubicBezTo>
                  <a:pt x="108" y="136"/>
                  <a:pt x="108" y="136"/>
                  <a:pt x="108" y="136"/>
                </a:cubicBezTo>
                <a:cubicBezTo>
                  <a:pt x="108" y="123"/>
                  <a:pt x="109" y="110"/>
                  <a:pt x="111" y="99"/>
                </a:cubicBezTo>
                <a:close/>
                <a:moveTo>
                  <a:pt x="37" y="152"/>
                </a:moveTo>
                <a:cubicBezTo>
                  <a:pt x="92" y="152"/>
                  <a:pt x="92" y="152"/>
                  <a:pt x="92" y="152"/>
                </a:cubicBezTo>
                <a:cubicBezTo>
                  <a:pt x="92" y="166"/>
                  <a:pt x="93" y="179"/>
                  <a:pt x="95" y="190"/>
                </a:cubicBezTo>
                <a:cubicBezTo>
                  <a:pt x="47" y="190"/>
                  <a:pt x="47" y="190"/>
                  <a:pt x="47" y="190"/>
                </a:cubicBezTo>
                <a:cubicBezTo>
                  <a:pt x="41" y="179"/>
                  <a:pt x="38" y="166"/>
                  <a:pt x="37" y="152"/>
                </a:cubicBezTo>
                <a:close/>
                <a:moveTo>
                  <a:pt x="108" y="152"/>
                </a:moveTo>
                <a:cubicBezTo>
                  <a:pt x="181" y="152"/>
                  <a:pt x="181" y="152"/>
                  <a:pt x="181" y="152"/>
                </a:cubicBezTo>
                <a:cubicBezTo>
                  <a:pt x="180" y="166"/>
                  <a:pt x="179" y="179"/>
                  <a:pt x="178" y="190"/>
                </a:cubicBezTo>
                <a:cubicBezTo>
                  <a:pt x="111" y="190"/>
                  <a:pt x="111" y="190"/>
                  <a:pt x="111" y="190"/>
                </a:cubicBezTo>
                <a:cubicBezTo>
                  <a:pt x="109" y="179"/>
                  <a:pt x="108" y="166"/>
                  <a:pt x="108" y="152"/>
                </a:cubicBezTo>
                <a:close/>
                <a:moveTo>
                  <a:pt x="197" y="152"/>
                </a:moveTo>
                <a:cubicBezTo>
                  <a:pt x="252" y="152"/>
                  <a:pt x="252" y="152"/>
                  <a:pt x="252" y="152"/>
                </a:cubicBezTo>
                <a:cubicBezTo>
                  <a:pt x="251" y="166"/>
                  <a:pt x="247" y="179"/>
                  <a:pt x="242" y="190"/>
                </a:cubicBezTo>
                <a:cubicBezTo>
                  <a:pt x="194" y="190"/>
                  <a:pt x="194" y="190"/>
                  <a:pt x="194" y="190"/>
                </a:cubicBezTo>
                <a:cubicBezTo>
                  <a:pt x="196" y="179"/>
                  <a:pt x="197" y="166"/>
                  <a:pt x="197" y="152"/>
                </a:cubicBezTo>
                <a:close/>
                <a:moveTo>
                  <a:pt x="233" y="82"/>
                </a:moveTo>
                <a:cubicBezTo>
                  <a:pt x="191" y="82"/>
                  <a:pt x="191" y="82"/>
                  <a:pt x="191" y="82"/>
                </a:cubicBezTo>
                <a:cubicBezTo>
                  <a:pt x="188" y="67"/>
                  <a:pt x="184" y="53"/>
                  <a:pt x="180" y="42"/>
                </a:cubicBezTo>
                <a:cubicBezTo>
                  <a:pt x="201" y="50"/>
                  <a:pt x="220" y="64"/>
                  <a:pt x="233" y="82"/>
                </a:cubicBezTo>
                <a:close/>
                <a:moveTo>
                  <a:pt x="160" y="37"/>
                </a:moveTo>
                <a:cubicBezTo>
                  <a:pt x="166" y="49"/>
                  <a:pt x="171" y="64"/>
                  <a:pt x="175" y="82"/>
                </a:cubicBezTo>
                <a:cubicBezTo>
                  <a:pt x="114" y="82"/>
                  <a:pt x="114" y="82"/>
                  <a:pt x="114" y="82"/>
                </a:cubicBezTo>
                <a:cubicBezTo>
                  <a:pt x="118" y="64"/>
                  <a:pt x="123" y="49"/>
                  <a:pt x="128" y="37"/>
                </a:cubicBezTo>
                <a:cubicBezTo>
                  <a:pt x="134" y="37"/>
                  <a:pt x="139" y="36"/>
                  <a:pt x="144" y="36"/>
                </a:cubicBezTo>
                <a:cubicBezTo>
                  <a:pt x="150" y="36"/>
                  <a:pt x="155" y="37"/>
                  <a:pt x="160" y="37"/>
                </a:cubicBezTo>
                <a:close/>
                <a:moveTo>
                  <a:pt x="109" y="42"/>
                </a:moveTo>
                <a:cubicBezTo>
                  <a:pt x="104" y="53"/>
                  <a:pt x="100" y="67"/>
                  <a:pt x="97" y="82"/>
                </a:cubicBezTo>
                <a:cubicBezTo>
                  <a:pt x="56" y="82"/>
                  <a:pt x="56" y="82"/>
                  <a:pt x="56" y="82"/>
                </a:cubicBezTo>
                <a:cubicBezTo>
                  <a:pt x="69" y="64"/>
                  <a:pt x="87" y="50"/>
                  <a:pt x="109" y="42"/>
                </a:cubicBezTo>
                <a:close/>
                <a:moveTo>
                  <a:pt x="56" y="206"/>
                </a:moveTo>
                <a:cubicBezTo>
                  <a:pt x="97" y="206"/>
                  <a:pt x="97" y="206"/>
                  <a:pt x="97" y="206"/>
                </a:cubicBezTo>
                <a:cubicBezTo>
                  <a:pt x="100" y="222"/>
                  <a:pt x="104" y="235"/>
                  <a:pt x="109" y="246"/>
                </a:cubicBezTo>
                <a:cubicBezTo>
                  <a:pt x="87" y="239"/>
                  <a:pt x="69" y="225"/>
                  <a:pt x="56" y="206"/>
                </a:cubicBezTo>
                <a:close/>
                <a:moveTo>
                  <a:pt x="128" y="251"/>
                </a:moveTo>
                <a:cubicBezTo>
                  <a:pt x="123" y="240"/>
                  <a:pt x="118" y="225"/>
                  <a:pt x="114" y="206"/>
                </a:cubicBezTo>
                <a:cubicBezTo>
                  <a:pt x="175" y="206"/>
                  <a:pt x="175" y="206"/>
                  <a:pt x="175" y="206"/>
                </a:cubicBezTo>
                <a:cubicBezTo>
                  <a:pt x="171" y="225"/>
                  <a:pt x="166" y="240"/>
                  <a:pt x="160" y="251"/>
                </a:cubicBezTo>
                <a:cubicBezTo>
                  <a:pt x="155" y="252"/>
                  <a:pt x="150" y="252"/>
                  <a:pt x="144" y="252"/>
                </a:cubicBezTo>
                <a:cubicBezTo>
                  <a:pt x="139" y="252"/>
                  <a:pt x="133" y="252"/>
                  <a:pt x="128" y="251"/>
                </a:cubicBezTo>
                <a:close/>
                <a:moveTo>
                  <a:pt x="180" y="246"/>
                </a:moveTo>
                <a:cubicBezTo>
                  <a:pt x="184" y="235"/>
                  <a:pt x="188" y="222"/>
                  <a:pt x="191" y="206"/>
                </a:cubicBezTo>
                <a:cubicBezTo>
                  <a:pt x="232" y="206"/>
                  <a:pt x="232" y="206"/>
                  <a:pt x="232" y="206"/>
                </a:cubicBezTo>
                <a:cubicBezTo>
                  <a:pt x="219" y="225"/>
                  <a:pt x="201" y="238"/>
                  <a:pt x="180" y="246"/>
                </a:cubicBezTo>
                <a:close/>
              </a:path>
            </a:pathLst>
          </a:custGeom>
          <a:solidFill>
            <a:schemeClr val="bg1"/>
          </a:solidFill>
          <a:ln>
            <a:noFill/>
          </a:ln>
          <a:effectLst/>
        </p:spPr>
        <p:txBody>
          <a:bodyPr vert="horz" wrap="square" lIns="91440" tIns="45720" rIns="91440" bIns="45720" numCol="1" anchor="t" anchorCtr="0" compatLnSpc="1"/>
          <a:lstStyle/>
          <a:p>
            <a:endParaRPr lang="zh-CN" altLang="en-US">
              <a:solidFill>
                <a:schemeClr val="tx1">
                  <a:lumMod val="75000"/>
                  <a:lumOff val="25000"/>
                </a:schemeClr>
              </a:solidFill>
            </a:endParaRPr>
          </a:p>
        </p:txBody>
      </p:sp>
      <p:sp>
        <p:nvSpPr>
          <p:cNvPr id="34" name="Freeform 56"/>
          <p:cNvSpPr>
            <a:spLocks noEditPoints="1"/>
          </p:cNvSpPr>
          <p:nvPr/>
        </p:nvSpPr>
        <p:spPr bwMode="auto">
          <a:xfrm>
            <a:off x="4944650" y="3966566"/>
            <a:ext cx="476980" cy="476980"/>
          </a:xfrm>
          <a:custGeom>
            <a:avLst/>
            <a:gdLst>
              <a:gd name="T0" fmla="*/ 83 w 167"/>
              <a:gd name="T1" fmla="*/ 0 h 167"/>
              <a:gd name="T2" fmla="*/ 0 w 167"/>
              <a:gd name="T3" fmla="*/ 84 h 167"/>
              <a:gd name="T4" fmla="*/ 83 w 167"/>
              <a:gd name="T5" fmla="*/ 167 h 167"/>
              <a:gd name="T6" fmla="*/ 167 w 167"/>
              <a:gd name="T7" fmla="*/ 84 h 167"/>
              <a:gd name="T8" fmla="*/ 83 w 167"/>
              <a:gd name="T9" fmla="*/ 0 h 167"/>
              <a:gd name="T10" fmla="*/ 73 w 167"/>
              <a:gd name="T11" fmla="*/ 125 h 167"/>
              <a:gd name="T12" fmla="*/ 52 w 167"/>
              <a:gd name="T13" fmla="*/ 125 h 167"/>
              <a:gd name="T14" fmla="*/ 52 w 167"/>
              <a:gd name="T15" fmla="*/ 84 h 167"/>
              <a:gd name="T16" fmla="*/ 52 w 167"/>
              <a:gd name="T17" fmla="*/ 42 h 167"/>
              <a:gd name="T18" fmla="*/ 73 w 167"/>
              <a:gd name="T19" fmla="*/ 42 h 167"/>
              <a:gd name="T20" fmla="*/ 73 w 167"/>
              <a:gd name="T21" fmla="*/ 125 h 167"/>
              <a:gd name="T22" fmla="*/ 114 w 167"/>
              <a:gd name="T23" fmla="*/ 125 h 167"/>
              <a:gd name="T24" fmla="*/ 94 w 167"/>
              <a:gd name="T25" fmla="*/ 125 h 167"/>
              <a:gd name="T26" fmla="*/ 94 w 167"/>
              <a:gd name="T27" fmla="*/ 84 h 167"/>
              <a:gd name="T28" fmla="*/ 94 w 167"/>
              <a:gd name="T29" fmla="*/ 42 h 167"/>
              <a:gd name="T30" fmla="*/ 114 w 167"/>
              <a:gd name="T31" fmla="*/ 42 h 167"/>
              <a:gd name="T32" fmla="*/ 114 w 167"/>
              <a:gd name="T33" fmla="*/ 125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7" h="167">
                <a:moveTo>
                  <a:pt x="83" y="0"/>
                </a:moveTo>
                <a:cubicBezTo>
                  <a:pt x="37" y="0"/>
                  <a:pt x="0" y="38"/>
                  <a:pt x="0" y="84"/>
                </a:cubicBezTo>
                <a:cubicBezTo>
                  <a:pt x="0" y="130"/>
                  <a:pt x="37" y="167"/>
                  <a:pt x="83" y="167"/>
                </a:cubicBezTo>
                <a:cubicBezTo>
                  <a:pt x="129" y="167"/>
                  <a:pt x="167" y="130"/>
                  <a:pt x="167" y="84"/>
                </a:cubicBezTo>
                <a:cubicBezTo>
                  <a:pt x="167" y="38"/>
                  <a:pt x="129" y="0"/>
                  <a:pt x="83" y="0"/>
                </a:cubicBezTo>
                <a:close/>
                <a:moveTo>
                  <a:pt x="73" y="125"/>
                </a:moveTo>
                <a:cubicBezTo>
                  <a:pt x="52" y="125"/>
                  <a:pt x="52" y="125"/>
                  <a:pt x="52" y="125"/>
                </a:cubicBezTo>
                <a:cubicBezTo>
                  <a:pt x="52" y="84"/>
                  <a:pt x="52" y="84"/>
                  <a:pt x="52" y="84"/>
                </a:cubicBezTo>
                <a:cubicBezTo>
                  <a:pt x="52" y="42"/>
                  <a:pt x="52" y="42"/>
                  <a:pt x="52" y="42"/>
                </a:cubicBezTo>
                <a:cubicBezTo>
                  <a:pt x="73" y="42"/>
                  <a:pt x="73" y="42"/>
                  <a:pt x="73" y="42"/>
                </a:cubicBezTo>
                <a:lnTo>
                  <a:pt x="73" y="125"/>
                </a:lnTo>
                <a:close/>
                <a:moveTo>
                  <a:pt x="114" y="125"/>
                </a:moveTo>
                <a:cubicBezTo>
                  <a:pt x="94" y="125"/>
                  <a:pt x="94" y="125"/>
                  <a:pt x="94" y="125"/>
                </a:cubicBezTo>
                <a:cubicBezTo>
                  <a:pt x="94" y="84"/>
                  <a:pt x="94" y="84"/>
                  <a:pt x="94" y="84"/>
                </a:cubicBezTo>
                <a:cubicBezTo>
                  <a:pt x="94" y="42"/>
                  <a:pt x="94" y="42"/>
                  <a:pt x="94" y="42"/>
                </a:cubicBezTo>
                <a:cubicBezTo>
                  <a:pt x="114" y="42"/>
                  <a:pt x="114" y="42"/>
                  <a:pt x="114" y="42"/>
                </a:cubicBezTo>
                <a:lnTo>
                  <a:pt x="114" y="125"/>
                </a:lnTo>
                <a:close/>
              </a:path>
            </a:pathLst>
          </a:custGeom>
          <a:solidFill>
            <a:schemeClr val="bg1"/>
          </a:solidFill>
          <a:ln>
            <a:noFill/>
          </a:ln>
        </p:spPr>
        <p:txBody>
          <a:bodyPr vert="horz" wrap="square" lIns="91440" tIns="45720" rIns="91440" bIns="45720" numCol="1" anchor="t" anchorCtr="0" compatLnSpc="1"/>
          <a:lstStyle/>
          <a:p>
            <a:endParaRPr lang="zh-CN" altLang="en-US">
              <a:solidFill>
                <a:schemeClr val="tx1">
                  <a:lumMod val="75000"/>
                  <a:lumOff val="25000"/>
                </a:schemeClr>
              </a:solidFill>
            </a:endParaRPr>
          </a:p>
        </p:txBody>
      </p:sp>
      <p:pic>
        <p:nvPicPr>
          <p:cNvPr id="22" name="图片 2"/>
          <p:cNvPicPr>
            <a:picLocks noChangeAspect="1"/>
          </p:cNvPicPr>
          <p:nvPr/>
        </p:nvPicPr>
        <p:blipFill>
          <a:blip r:embed="rId1"/>
          <a:srcRect/>
          <a:stretch>
            <a:fillRect/>
          </a:stretch>
        </p:blipFill>
        <p:spPr bwMode="auto">
          <a:xfrm>
            <a:off x="1075690" y="1204595"/>
            <a:ext cx="10327005" cy="486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标题 7"/>
          <p:cNvSpPr txBox="1"/>
          <p:nvPr/>
        </p:nvSpPr>
        <p:spPr>
          <a:xfrm>
            <a:off x="1292531" y="2833266"/>
            <a:ext cx="600084" cy="37047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altLang="zh-CN" sz="1400">
                <a:latin typeface="+mn-lt"/>
                <a:ea typeface="+mn-ea"/>
                <a:cs typeface="+mn-cs"/>
              </a:rPr>
              <a:t>1993</a:t>
            </a:r>
            <a:endParaRPr lang="zh-CN" altLang="en-US" sz="1400" dirty="0">
              <a:latin typeface="+mn-lt"/>
              <a:ea typeface="+mn-ea"/>
              <a:cs typeface="+mn-cs"/>
            </a:endParaRPr>
          </a:p>
        </p:txBody>
      </p:sp>
      <p:sp>
        <p:nvSpPr>
          <p:cNvPr id="25" name="矩形 10"/>
          <p:cNvSpPr>
            <a:spLocks noChangeArrowheads="1"/>
          </p:cNvSpPr>
          <p:nvPr/>
        </p:nvSpPr>
        <p:spPr bwMode="auto">
          <a:xfrm>
            <a:off x="2607843" y="2385762"/>
            <a:ext cx="623695" cy="33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p>
            <a:r>
              <a:rPr lang="en-US" altLang="zh-CN" sz="1400" dirty="0"/>
              <a:t>2004</a:t>
            </a:r>
            <a:endParaRPr lang="zh-CN" altLang="en-US" sz="1400" dirty="0"/>
          </a:p>
        </p:txBody>
      </p:sp>
      <p:sp>
        <p:nvSpPr>
          <p:cNvPr id="26" name="矩形 11"/>
          <p:cNvSpPr>
            <a:spLocks noChangeArrowheads="1"/>
          </p:cNvSpPr>
          <p:nvPr/>
        </p:nvSpPr>
        <p:spPr bwMode="auto">
          <a:xfrm>
            <a:off x="3766333" y="2411918"/>
            <a:ext cx="613047" cy="31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p>
            <a:pPr>
              <a:lnSpc>
                <a:spcPct val="90000"/>
              </a:lnSpc>
              <a:spcBef>
                <a:spcPct val="0"/>
              </a:spcBef>
              <a:defRPr/>
            </a:pPr>
            <a:r>
              <a:rPr lang="en-US" altLang="zh-CN" sz="1400" dirty="0"/>
              <a:t>2010</a:t>
            </a:r>
            <a:endParaRPr lang="zh-CN" altLang="en-US" sz="1400" dirty="0"/>
          </a:p>
        </p:txBody>
      </p:sp>
      <p:sp>
        <p:nvSpPr>
          <p:cNvPr id="43" name="矩形 12"/>
          <p:cNvSpPr>
            <a:spLocks noChangeArrowheads="1"/>
          </p:cNvSpPr>
          <p:nvPr/>
        </p:nvSpPr>
        <p:spPr bwMode="auto">
          <a:xfrm>
            <a:off x="4467252" y="3136303"/>
            <a:ext cx="636390" cy="31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p>
            <a:pPr>
              <a:lnSpc>
                <a:spcPct val="90000"/>
              </a:lnSpc>
              <a:spcBef>
                <a:spcPct val="0"/>
              </a:spcBef>
              <a:defRPr/>
            </a:pPr>
            <a:r>
              <a:rPr lang="en-US" altLang="zh-CN" sz="1400" dirty="0"/>
              <a:t>2012</a:t>
            </a:r>
            <a:endParaRPr lang="zh-CN" altLang="en-US" sz="1400" dirty="0"/>
          </a:p>
        </p:txBody>
      </p:sp>
      <p:sp>
        <p:nvSpPr>
          <p:cNvPr id="44" name="矩形 13"/>
          <p:cNvSpPr>
            <a:spLocks noChangeArrowheads="1"/>
          </p:cNvSpPr>
          <p:nvPr/>
        </p:nvSpPr>
        <p:spPr bwMode="auto">
          <a:xfrm>
            <a:off x="4605728" y="4308929"/>
            <a:ext cx="615705" cy="33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p>
            <a:r>
              <a:rPr lang="en-US" altLang="zh-CN" sz="1400" dirty="0"/>
              <a:t>2013</a:t>
            </a:r>
            <a:endParaRPr lang="zh-CN" altLang="en-US" sz="1400" dirty="0"/>
          </a:p>
        </p:txBody>
      </p:sp>
      <p:sp>
        <p:nvSpPr>
          <p:cNvPr id="47" name="矩形 14"/>
          <p:cNvSpPr>
            <a:spLocks noChangeArrowheads="1"/>
          </p:cNvSpPr>
          <p:nvPr/>
        </p:nvSpPr>
        <p:spPr bwMode="auto">
          <a:xfrm>
            <a:off x="5928028" y="4445067"/>
            <a:ext cx="623011" cy="33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p>
            <a:r>
              <a:rPr lang="en-US" altLang="zh-CN" sz="1400" dirty="0"/>
              <a:t>2014</a:t>
            </a:r>
            <a:endParaRPr lang="zh-CN" altLang="en-US" sz="1400" dirty="0"/>
          </a:p>
        </p:txBody>
      </p:sp>
      <p:sp>
        <p:nvSpPr>
          <p:cNvPr id="48" name="矩形 15"/>
          <p:cNvSpPr>
            <a:spLocks noChangeArrowheads="1"/>
          </p:cNvSpPr>
          <p:nvPr/>
        </p:nvSpPr>
        <p:spPr bwMode="auto">
          <a:xfrm>
            <a:off x="7000222" y="3800381"/>
            <a:ext cx="626157" cy="33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p>
            <a:r>
              <a:rPr lang="en-US" altLang="zh-CN" sz="1400" dirty="0"/>
              <a:t>2016</a:t>
            </a:r>
            <a:endParaRPr lang="zh-CN" altLang="en-US" sz="1400" dirty="0"/>
          </a:p>
        </p:txBody>
      </p:sp>
      <p:sp>
        <p:nvSpPr>
          <p:cNvPr id="49" name="矩形 16"/>
          <p:cNvSpPr>
            <a:spLocks noChangeArrowheads="1"/>
          </p:cNvSpPr>
          <p:nvPr/>
        </p:nvSpPr>
        <p:spPr bwMode="auto">
          <a:xfrm>
            <a:off x="8447065" y="3558325"/>
            <a:ext cx="627904" cy="33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p>
            <a:r>
              <a:rPr lang="en-US" altLang="zh-CN" sz="1400" dirty="0"/>
              <a:t>20</a:t>
            </a:r>
            <a:r>
              <a:rPr lang="en-US" sz="1400" dirty="0"/>
              <a:t>20</a:t>
            </a:r>
            <a:endParaRPr lang="en-US" sz="1400" dirty="0"/>
          </a:p>
        </p:txBody>
      </p:sp>
      <p:sp>
        <p:nvSpPr>
          <p:cNvPr id="50" name="矩形 17"/>
          <p:cNvSpPr>
            <a:spLocks noChangeArrowheads="1"/>
          </p:cNvSpPr>
          <p:nvPr/>
        </p:nvSpPr>
        <p:spPr bwMode="auto">
          <a:xfrm>
            <a:off x="388730" y="1910478"/>
            <a:ext cx="1439516" cy="815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p>
            <a:pPr>
              <a:lnSpc>
                <a:spcPct val="150000"/>
              </a:lnSpc>
            </a:pPr>
            <a:r>
              <a:rPr lang="zh-CN" altLang="en-US" sz="1000" dirty="0">
                <a:latin typeface="微软雅黑" panose="020B0503020204020204" pitchFamily="34" charset="-122"/>
                <a:ea typeface="微软雅黑" panose="020B0503020204020204" pitchFamily="34" charset="-122"/>
              </a:rPr>
              <a:t>奋达第一枚喇叭成功下线、奠定电声业务的基础</a:t>
            </a:r>
            <a:endParaRPr lang="zh-CN" altLang="en-US" sz="1000" dirty="0">
              <a:latin typeface="微软雅黑" panose="020B0503020204020204" pitchFamily="34" charset="-122"/>
              <a:ea typeface="微软雅黑" panose="020B0503020204020204" pitchFamily="34" charset="-122"/>
            </a:endParaRPr>
          </a:p>
        </p:txBody>
      </p:sp>
      <p:sp>
        <p:nvSpPr>
          <p:cNvPr id="52" name="矩形 19"/>
          <p:cNvSpPr>
            <a:spLocks noChangeArrowheads="1"/>
          </p:cNvSpPr>
          <p:nvPr/>
        </p:nvSpPr>
        <p:spPr bwMode="auto">
          <a:xfrm>
            <a:off x="2201191" y="1527384"/>
            <a:ext cx="1879816" cy="584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p>
            <a:pPr>
              <a:lnSpc>
                <a:spcPct val="150000"/>
              </a:lnSpc>
            </a:pPr>
            <a:r>
              <a:rPr lang="zh-CN" altLang="en-US" sz="1000" dirty="0">
                <a:latin typeface="微软雅黑" panose="020B0503020204020204" pitchFamily="34" charset="-122"/>
                <a:ea typeface="微软雅黑" panose="020B0503020204020204" pitchFamily="34" charset="-122"/>
              </a:rPr>
              <a:t>奋达塑胶、奋达电器成立</a:t>
            </a:r>
            <a:endParaRPr lang="zh-CN" altLang="en-US" sz="1000" dirty="0">
              <a:latin typeface="微软雅黑" panose="020B0503020204020204" pitchFamily="34" charset="-122"/>
              <a:ea typeface="微软雅黑" panose="020B0503020204020204" pitchFamily="34" charset="-122"/>
            </a:endParaRPr>
          </a:p>
          <a:p>
            <a:pPr>
              <a:lnSpc>
                <a:spcPct val="150000"/>
              </a:lnSpc>
            </a:pPr>
            <a:r>
              <a:rPr lang="zh-CN" altLang="en-US" sz="1000" dirty="0">
                <a:latin typeface="微软雅黑" panose="020B0503020204020204" pitchFamily="34" charset="-122"/>
                <a:ea typeface="微软雅黑" panose="020B0503020204020204" pitchFamily="34" charset="-122"/>
              </a:rPr>
              <a:t>产品线纵向延伸、横向发展</a:t>
            </a:r>
            <a:endParaRPr lang="zh-CN" altLang="en-US" sz="1000" dirty="0">
              <a:latin typeface="微软雅黑" panose="020B0503020204020204" pitchFamily="34" charset="-122"/>
              <a:ea typeface="微软雅黑" panose="020B0503020204020204" pitchFamily="34" charset="-122"/>
            </a:endParaRPr>
          </a:p>
        </p:txBody>
      </p:sp>
      <p:sp>
        <p:nvSpPr>
          <p:cNvPr id="53" name="矩形 20"/>
          <p:cNvSpPr>
            <a:spLocks noChangeArrowheads="1"/>
          </p:cNvSpPr>
          <p:nvPr/>
        </p:nvSpPr>
        <p:spPr bwMode="auto">
          <a:xfrm>
            <a:off x="4296376" y="1646848"/>
            <a:ext cx="1666629" cy="584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p>
            <a:pPr>
              <a:lnSpc>
                <a:spcPct val="150000"/>
              </a:lnSpc>
            </a:pPr>
            <a:r>
              <a:rPr lang="zh-CN" altLang="en-US" sz="1000" dirty="0">
                <a:latin typeface="微软雅黑" panose="020B0503020204020204" pitchFamily="34" charset="-122"/>
                <a:ea typeface="微软雅黑" panose="020B0503020204020204" pitchFamily="34" charset="-122"/>
              </a:rPr>
              <a:t>新技术部成立</a:t>
            </a:r>
            <a:endParaRPr lang="zh-CN" altLang="en-US" sz="1000" dirty="0">
              <a:latin typeface="微软雅黑" panose="020B0503020204020204" pitchFamily="34" charset="-122"/>
              <a:ea typeface="微软雅黑" panose="020B0503020204020204" pitchFamily="34" charset="-122"/>
            </a:endParaRPr>
          </a:p>
          <a:p>
            <a:pPr>
              <a:lnSpc>
                <a:spcPct val="150000"/>
              </a:lnSpc>
            </a:pPr>
            <a:r>
              <a:rPr lang="zh-CN" altLang="en-US" sz="1000" dirty="0">
                <a:latin typeface="微软雅黑" panose="020B0503020204020204" pitchFamily="34" charset="-122"/>
                <a:ea typeface="微软雅黑" panose="020B0503020204020204" pitchFamily="34" charset="-122"/>
              </a:rPr>
              <a:t>蓝牙、无线技术起步</a:t>
            </a:r>
            <a:endParaRPr lang="zh-CN" altLang="en-US" sz="1000" dirty="0">
              <a:latin typeface="微软雅黑" panose="020B0503020204020204" pitchFamily="34" charset="-122"/>
              <a:ea typeface="微软雅黑" panose="020B0503020204020204" pitchFamily="34" charset="-122"/>
            </a:endParaRPr>
          </a:p>
        </p:txBody>
      </p:sp>
      <p:sp>
        <p:nvSpPr>
          <p:cNvPr id="54" name="矩形 21"/>
          <p:cNvSpPr>
            <a:spLocks noChangeArrowheads="1"/>
          </p:cNvSpPr>
          <p:nvPr/>
        </p:nvSpPr>
        <p:spPr bwMode="auto">
          <a:xfrm>
            <a:off x="2700979" y="3345115"/>
            <a:ext cx="1678516" cy="584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p>
            <a:pPr algn="r">
              <a:lnSpc>
                <a:spcPct val="150000"/>
              </a:lnSpc>
            </a:pPr>
            <a:r>
              <a:rPr lang="zh-CN" altLang="en-US" sz="1000" dirty="0">
                <a:latin typeface="微软雅黑" panose="020B0503020204020204" pitchFamily="34" charset="-122"/>
                <a:ea typeface="微软雅黑" panose="020B0503020204020204" pitchFamily="34" charset="-122"/>
              </a:rPr>
              <a:t>成功登陆资本市场</a:t>
            </a:r>
            <a:endParaRPr lang="en-US" altLang="zh-CN" sz="1000" dirty="0">
              <a:latin typeface="微软雅黑" panose="020B0503020204020204" pitchFamily="34" charset="-122"/>
              <a:ea typeface="微软雅黑" panose="020B0503020204020204" pitchFamily="34" charset="-122"/>
            </a:endParaRPr>
          </a:p>
          <a:p>
            <a:pPr algn="r">
              <a:lnSpc>
                <a:spcPct val="150000"/>
              </a:lnSpc>
            </a:pPr>
            <a:r>
              <a:rPr lang="zh-CN" altLang="en-US" sz="1000" dirty="0">
                <a:latin typeface="微软雅黑" panose="020B0503020204020204" pitchFamily="34" charset="-122"/>
                <a:ea typeface="微软雅黑" panose="020B0503020204020204" pitchFamily="34" charset="-122"/>
              </a:rPr>
              <a:t>股票代码：</a:t>
            </a:r>
            <a:r>
              <a:rPr lang="en-US" altLang="zh-CN" sz="1000" dirty="0">
                <a:latin typeface="微软雅黑" panose="020B0503020204020204" pitchFamily="34" charset="-122"/>
                <a:ea typeface="微软雅黑" panose="020B0503020204020204" pitchFamily="34" charset="-122"/>
              </a:rPr>
              <a:t>002681</a:t>
            </a:r>
            <a:endParaRPr lang="zh-CN" altLang="en-US" sz="1000" dirty="0">
              <a:latin typeface="微软雅黑" panose="020B0503020204020204" pitchFamily="34" charset="-122"/>
              <a:ea typeface="微软雅黑" panose="020B0503020204020204" pitchFamily="34" charset="-122"/>
            </a:endParaRPr>
          </a:p>
        </p:txBody>
      </p:sp>
      <p:sp>
        <p:nvSpPr>
          <p:cNvPr id="55" name="矩形 22"/>
          <p:cNvSpPr>
            <a:spLocks noChangeArrowheads="1"/>
          </p:cNvSpPr>
          <p:nvPr/>
        </p:nvSpPr>
        <p:spPr bwMode="auto">
          <a:xfrm>
            <a:off x="3231752" y="5163100"/>
            <a:ext cx="2837767" cy="1046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p>
            <a:pPr algn="just">
              <a:lnSpc>
                <a:spcPct val="150000"/>
              </a:lnSpc>
            </a:pPr>
            <a:r>
              <a:rPr lang="zh-CN" altLang="en-US" sz="1000" dirty="0">
                <a:latin typeface="微软雅黑" panose="020B0503020204020204" pitchFamily="34" charset="-122"/>
                <a:ea typeface="微软雅黑" panose="020B0503020204020204" pitchFamily="34" charset="-122"/>
              </a:rPr>
              <a:t>发布音频芯片及智能手表</a:t>
            </a:r>
            <a:endParaRPr lang="en-US" altLang="zh-CN" sz="1000" dirty="0">
              <a:latin typeface="微软雅黑" panose="020B0503020204020204" pitchFamily="34" charset="-122"/>
              <a:ea typeface="微软雅黑" panose="020B0503020204020204" pitchFamily="34" charset="-122"/>
            </a:endParaRPr>
          </a:p>
          <a:p>
            <a:pPr algn="just">
              <a:lnSpc>
                <a:spcPct val="150000"/>
              </a:lnSpc>
            </a:pPr>
            <a:r>
              <a:rPr lang="zh-CN" altLang="en-US" sz="1000" dirty="0">
                <a:latin typeface="微软雅黑" panose="020B0503020204020204" pitchFamily="34" charset="-122"/>
                <a:ea typeface="微软雅黑" panose="020B0503020204020204" pitchFamily="34" charset="-122"/>
              </a:rPr>
              <a:t>掌握音频芯片、模组等核心技术、进军智能穿戴产业链、布局智能终端传感器、筹划移动医疗产品</a:t>
            </a:r>
            <a:endParaRPr lang="zh-CN" altLang="en-US" sz="1000" dirty="0">
              <a:latin typeface="微软雅黑" panose="020B0503020204020204" pitchFamily="34" charset="-122"/>
              <a:ea typeface="微软雅黑" panose="020B0503020204020204" pitchFamily="34" charset="-122"/>
            </a:endParaRPr>
          </a:p>
        </p:txBody>
      </p:sp>
      <p:sp>
        <p:nvSpPr>
          <p:cNvPr id="56" name="矩形 23"/>
          <p:cNvSpPr>
            <a:spLocks noChangeArrowheads="1"/>
          </p:cNvSpPr>
          <p:nvPr/>
        </p:nvSpPr>
        <p:spPr bwMode="auto">
          <a:xfrm>
            <a:off x="5335270" y="2743200"/>
            <a:ext cx="1584325" cy="132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noAutofit/>
          </a:bodyPr>
          <a:lstStyle/>
          <a:p>
            <a:pPr>
              <a:lnSpc>
                <a:spcPct val="150000"/>
              </a:lnSpc>
            </a:pPr>
            <a:r>
              <a:rPr lang="zh-CN" altLang="en-US" sz="1000" dirty="0">
                <a:latin typeface="微软雅黑" panose="020B0503020204020204" pitchFamily="34" charset="-122"/>
                <a:ea typeface="微软雅黑" panose="020B0503020204020204" pitchFamily="34" charset="-122"/>
              </a:rPr>
              <a:t>收购欧朋达、发布WIFI音响</a:t>
            </a:r>
            <a:endParaRPr lang="zh-CN" altLang="en-US" sz="1000" dirty="0">
              <a:latin typeface="微软雅黑" panose="020B0503020204020204" pitchFamily="34" charset="-122"/>
              <a:ea typeface="微软雅黑" panose="020B0503020204020204" pitchFamily="34" charset="-122"/>
            </a:endParaRPr>
          </a:p>
          <a:p>
            <a:pPr>
              <a:lnSpc>
                <a:spcPct val="150000"/>
              </a:lnSpc>
            </a:pPr>
            <a:r>
              <a:rPr lang="zh-CN" altLang="en-US" sz="1000" dirty="0">
                <a:latin typeface="微软雅黑" panose="020B0503020204020204" pitchFamily="34" charset="-122"/>
                <a:ea typeface="微软雅黑" panose="020B0503020204020204" pitchFamily="34" charset="-122"/>
              </a:rPr>
              <a:t>进军智能终端金属件产业链、布局智能家居、夯实移动医疗产业</a:t>
            </a:r>
            <a:endParaRPr lang="zh-CN" altLang="en-US" sz="1000" dirty="0">
              <a:latin typeface="微软雅黑" panose="020B0503020204020204" pitchFamily="34" charset="-122"/>
              <a:ea typeface="微软雅黑" panose="020B0503020204020204" pitchFamily="34" charset="-122"/>
            </a:endParaRPr>
          </a:p>
        </p:txBody>
      </p:sp>
      <p:sp>
        <p:nvSpPr>
          <p:cNvPr id="57" name="矩形 24"/>
          <p:cNvSpPr>
            <a:spLocks noChangeArrowheads="1"/>
          </p:cNvSpPr>
          <p:nvPr/>
        </p:nvSpPr>
        <p:spPr bwMode="auto">
          <a:xfrm>
            <a:off x="7399718" y="4647319"/>
            <a:ext cx="2172350" cy="1508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p>
            <a:pPr algn="just">
              <a:lnSpc>
                <a:spcPct val="150000"/>
              </a:lnSpc>
            </a:pPr>
            <a:r>
              <a:rPr lang="zh-CN" altLang="en-US" sz="1000" dirty="0">
                <a:latin typeface="微软雅黑" panose="020B0503020204020204" pitchFamily="34" charset="-122"/>
                <a:ea typeface="微软雅黑" panose="020B0503020204020204" pitchFamily="34" charset="-122"/>
              </a:rPr>
              <a:t>强化移动医疗产业；全面整合智能可穿戴业务；布局机器人与智能制造产业</a:t>
            </a:r>
            <a:endParaRPr lang="en-US" altLang="zh-CN" sz="1000" dirty="0">
              <a:latin typeface="微软雅黑" panose="020B0503020204020204" pitchFamily="34" charset="-122"/>
              <a:ea typeface="微软雅黑" panose="020B0503020204020204" pitchFamily="34" charset="-122"/>
            </a:endParaRPr>
          </a:p>
          <a:p>
            <a:pPr algn="just">
              <a:lnSpc>
                <a:spcPct val="150000"/>
              </a:lnSpc>
            </a:pPr>
            <a:r>
              <a:rPr lang="zh-CN" altLang="en-US" sz="1000" dirty="0">
                <a:latin typeface="微软雅黑" panose="020B0503020204020204" pitchFamily="34" charset="-122"/>
                <a:ea typeface="微软雅黑" panose="020B0503020204020204" pitchFamily="34" charset="-122"/>
              </a:rPr>
              <a:t>收购富诚达，进一步完善和夯实金属件产业链；</a:t>
            </a:r>
            <a:endParaRPr lang="zh-CN" altLang="en-US" sz="1000" dirty="0">
              <a:latin typeface="微软雅黑" panose="020B0503020204020204" pitchFamily="34" charset="-122"/>
              <a:ea typeface="微软雅黑" panose="020B0503020204020204" pitchFamily="34" charset="-122"/>
            </a:endParaRPr>
          </a:p>
          <a:p>
            <a:pPr algn="just">
              <a:lnSpc>
                <a:spcPct val="150000"/>
              </a:lnSpc>
            </a:pPr>
            <a:endParaRPr lang="zh-CN" altLang="en-US" sz="1000" dirty="0">
              <a:latin typeface="微软雅黑" panose="020B0503020204020204" pitchFamily="34" charset="-122"/>
              <a:ea typeface="微软雅黑" panose="020B0503020204020204" pitchFamily="34" charset="-122"/>
            </a:endParaRPr>
          </a:p>
        </p:txBody>
      </p:sp>
      <p:sp>
        <p:nvSpPr>
          <p:cNvPr id="58" name="矩形 25"/>
          <p:cNvSpPr>
            <a:spLocks noChangeArrowheads="1"/>
          </p:cNvSpPr>
          <p:nvPr/>
        </p:nvSpPr>
        <p:spPr bwMode="auto">
          <a:xfrm>
            <a:off x="8035046" y="2031198"/>
            <a:ext cx="1728050" cy="1046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p>
            <a:pPr algn="just">
              <a:lnSpc>
                <a:spcPct val="150000"/>
              </a:lnSpc>
            </a:pPr>
            <a:r>
              <a:rPr lang="zh-CN" altLang="en-US" sz="1000" dirty="0">
                <a:latin typeface="微软雅黑" panose="020B0503020204020204" pitchFamily="34" charset="-122"/>
                <a:ea typeface="微软雅黑" panose="020B0503020204020204" pitchFamily="34" charset="-122"/>
              </a:rPr>
              <a:t>东莞清溪奋达科技智慧产业项目一期工程全面竣工，正式投入使用；</a:t>
            </a:r>
            <a:endParaRPr lang="en-US" altLang="zh-CN" sz="1000" dirty="0">
              <a:latin typeface="微软雅黑" panose="020B0503020204020204" pitchFamily="34" charset="-122"/>
              <a:ea typeface="微软雅黑" panose="020B0503020204020204" pitchFamily="34" charset="-122"/>
            </a:endParaRPr>
          </a:p>
          <a:p>
            <a:pPr algn="just">
              <a:lnSpc>
                <a:spcPct val="150000"/>
              </a:lnSpc>
            </a:pPr>
            <a:r>
              <a:rPr lang="zh-CN" altLang="en-US" sz="1000" dirty="0">
                <a:latin typeface="微软雅黑" panose="020B0503020204020204" pitchFamily="34" charset="-122"/>
                <a:ea typeface="微软雅黑" panose="020B0503020204020204" pitchFamily="34" charset="-122"/>
              </a:rPr>
              <a:t>成立精密制造事业群。</a:t>
            </a:r>
            <a:endParaRPr lang="zh-CN" altLang="en-US" sz="1000" dirty="0">
              <a:latin typeface="微软雅黑" panose="020B0503020204020204" pitchFamily="34" charset="-122"/>
              <a:ea typeface="微软雅黑" panose="020B0503020204020204" pitchFamily="34" charset="-122"/>
            </a:endParaRPr>
          </a:p>
        </p:txBody>
      </p:sp>
      <p:sp>
        <p:nvSpPr>
          <p:cNvPr id="59" name="矩形 54"/>
          <p:cNvSpPr>
            <a:spLocks noChangeArrowheads="1"/>
          </p:cNvSpPr>
          <p:nvPr/>
        </p:nvSpPr>
        <p:spPr bwMode="auto">
          <a:xfrm>
            <a:off x="5421630" y="1038225"/>
            <a:ext cx="5808980" cy="42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49" rIns="121899" bIns="60949">
            <a:spAutoFit/>
          </a:bodyPr>
          <a:lstStyle/>
          <a:p>
            <a:pPr algn="ctr" eaLnBrk="1" hangingPunct="1"/>
            <a:r>
              <a:rPr lang="zh-CN" altLang="en-US" sz="2000" b="1" dirty="0">
                <a:solidFill>
                  <a:srgbClr val="0070C0"/>
                </a:solidFill>
              </a:rPr>
              <a:t>新型智能硬件一体化解决方案提供商及服务商</a:t>
            </a:r>
            <a:endParaRPr lang="zh-CN" altLang="en-US" sz="2000" b="1" dirty="0">
              <a:solidFill>
                <a:srgbClr val="0070C0"/>
              </a:solidFill>
            </a:endParaRPr>
          </a:p>
        </p:txBody>
      </p:sp>
      <p:pic>
        <p:nvPicPr>
          <p:cNvPr id="2" name="图片 1" descr="F&amp;D"/>
          <p:cNvPicPr>
            <a:picLocks noChangeAspect="1"/>
          </p:cNvPicPr>
          <p:nvPr/>
        </p:nvPicPr>
        <p:blipFill>
          <a:blip r:embed="rId2"/>
          <a:stretch>
            <a:fillRect/>
          </a:stretch>
        </p:blipFill>
        <p:spPr>
          <a:xfrm>
            <a:off x="10917555" y="22860"/>
            <a:ext cx="1184910" cy="285115"/>
          </a:xfrm>
          <a:prstGeom prst="rect">
            <a:avLst/>
          </a:prstGeom>
        </p:spPr>
      </p:pic>
      <p:sp>
        <p:nvSpPr>
          <p:cNvPr id="3" name="文本框 2"/>
          <p:cNvSpPr txBox="1"/>
          <p:nvPr/>
        </p:nvSpPr>
        <p:spPr>
          <a:xfrm>
            <a:off x="10244455" y="3282950"/>
            <a:ext cx="670560" cy="306705"/>
          </a:xfrm>
          <a:prstGeom prst="rect">
            <a:avLst/>
          </a:prstGeom>
          <a:noFill/>
        </p:spPr>
        <p:txBody>
          <a:bodyPr wrap="square" rtlCol="0">
            <a:spAutoFit/>
          </a:bodyPr>
          <a:lstStyle/>
          <a:p>
            <a:pPr algn="l">
              <a:buClrTx/>
              <a:buSzTx/>
              <a:buFontTx/>
            </a:pPr>
            <a:r>
              <a:rPr lang="en-US" altLang="zh-CN" sz="1400" dirty="0"/>
              <a:t>2023</a:t>
            </a:r>
            <a:endParaRPr lang="en-US" altLang="zh-CN" sz="1400" dirty="0"/>
          </a:p>
        </p:txBody>
      </p:sp>
      <p:sp>
        <p:nvSpPr>
          <p:cNvPr id="4" name="文本框 3"/>
          <p:cNvSpPr txBox="1"/>
          <p:nvPr/>
        </p:nvSpPr>
        <p:spPr>
          <a:xfrm>
            <a:off x="10321925" y="2196465"/>
            <a:ext cx="1259205" cy="546100"/>
          </a:xfrm>
          <a:prstGeom prst="rect">
            <a:avLst/>
          </a:prstGeom>
          <a:noFill/>
        </p:spPr>
        <p:txBody>
          <a:bodyPr wrap="square" rtlCol="0">
            <a:noAutofit/>
          </a:bodyPr>
          <a:lstStyle/>
          <a:p>
            <a:r>
              <a:rPr lang="zh-CN" altLang="en-US" sz="1000" dirty="0">
                <a:latin typeface="微软雅黑" panose="020B0503020204020204" pitchFamily="34" charset="-122"/>
                <a:ea typeface="微软雅黑" panose="020B0503020204020204" pitchFamily="34" charset="-122"/>
                <a:sym typeface="+mn-ea"/>
              </a:rPr>
              <a:t>设立珠海奋达智创谷，新奋达再出发</a:t>
            </a:r>
            <a:endParaRPr lang="zh-CN" altLang="en-US"/>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标题 1"/>
          <p:cNvSpPr txBox="1"/>
          <p:nvPr/>
        </p:nvSpPr>
        <p:spPr bwMode="auto">
          <a:xfrm>
            <a:off x="282855" y="307869"/>
            <a:ext cx="6183350" cy="433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49" rIns="121899" bIns="60949"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700" b="1" dirty="0">
                <a:solidFill>
                  <a:srgbClr val="000000"/>
                </a:solidFill>
                <a:latin typeface="微软雅黑" panose="020B0503020204020204" pitchFamily="34" charset="-122"/>
                <a:ea typeface="微软雅黑" panose="020B0503020204020204" pitchFamily="34" charset="-122"/>
              </a:rPr>
              <a:t>关于我们</a:t>
            </a:r>
            <a:r>
              <a:rPr lang="en-US" altLang="zh-CN" sz="2700" b="1" dirty="0">
                <a:solidFill>
                  <a:srgbClr val="000000"/>
                </a:solidFill>
                <a:latin typeface="微软雅黑" panose="020B0503020204020204" pitchFamily="34" charset="-122"/>
                <a:ea typeface="微软雅黑" panose="020B0503020204020204" pitchFamily="34" charset="-122"/>
              </a:rPr>
              <a:t>—</a:t>
            </a:r>
            <a:r>
              <a:rPr lang="zh-CN" altLang="en-US" sz="2700" b="1" dirty="0">
                <a:solidFill>
                  <a:srgbClr val="000000"/>
                </a:solidFill>
                <a:latin typeface="微软雅黑" panose="020B0503020204020204" pitchFamily="34" charset="-122"/>
                <a:ea typeface="微软雅黑" panose="020B0503020204020204" pitchFamily="34" charset="-122"/>
              </a:rPr>
              <a:t>四大业务板块</a:t>
            </a:r>
            <a:endParaRPr lang="en-US" altLang="zh-CN" sz="2700" b="1" dirty="0">
              <a:solidFill>
                <a:srgbClr val="000000"/>
              </a:solidFill>
              <a:latin typeface="微软雅黑" panose="020B0503020204020204" pitchFamily="34" charset="-122"/>
              <a:ea typeface="微软雅黑" panose="020B0503020204020204" pitchFamily="34" charset="-122"/>
            </a:endParaRPr>
          </a:p>
        </p:txBody>
      </p:sp>
      <p:sp>
        <p:nvSpPr>
          <p:cNvPr id="20" name="矩形 19"/>
          <p:cNvSpPr/>
          <p:nvPr/>
        </p:nvSpPr>
        <p:spPr>
          <a:xfrm>
            <a:off x="6228364" y="4280182"/>
            <a:ext cx="2504959" cy="1087181"/>
          </a:xfrm>
          <a:prstGeom prst="rect">
            <a:avLst/>
          </a:prstGeom>
          <a:solidFill>
            <a:srgbClr val="8F0014"/>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21" name="文本框 20"/>
          <p:cNvSpPr txBox="1"/>
          <p:nvPr/>
        </p:nvSpPr>
        <p:spPr>
          <a:xfrm>
            <a:off x="6308937" y="4564464"/>
            <a:ext cx="2343812" cy="338554"/>
          </a:xfrm>
          <a:prstGeom prst="rect">
            <a:avLst/>
          </a:prstGeom>
          <a:noFill/>
          <a:effectLst/>
        </p:spPr>
        <p:txBody>
          <a:bodyPr wrap="square" rtlCol="0">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音频事业部</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23" name="矩形 22"/>
          <p:cNvSpPr/>
          <p:nvPr/>
        </p:nvSpPr>
        <p:spPr>
          <a:xfrm>
            <a:off x="8981944" y="1651920"/>
            <a:ext cx="2504959" cy="1087181"/>
          </a:xfrm>
          <a:prstGeom prst="rect">
            <a:avLst/>
          </a:prstGeom>
          <a:solidFill>
            <a:srgbClr val="0C3143"/>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25" name="矩形 24"/>
          <p:cNvSpPr/>
          <p:nvPr/>
        </p:nvSpPr>
        <p:spPr>
          <a:xfrm>
            <a:off x="692166" y="4280182"/>
            <a:ext cx="2504959" cy="1087181"/>
          </a:xfrm>
          <a:prstGeom prst="rect">
            <a:avLst/>
          </a:prstGeom>
          <a:solidFill>
            <a:srgbClr val="8F0014"/>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27" name="矩形 26"/>
          <p:cNvSpPr/>
          <p:nvPr/>
        </p:nvSpPr>
        <p:spPr>
          <a:xfrm>
            <a:off x="3434757" y="1651920"/>
            <a:ext cx="2504959" cy="1087181"/>
          </a:xfrm>
          <a:prstGeom prst="rect">
            <a:avLst/>
          </a:prstGeom>
          <a:solidFill>
            <a:srgbClr val="0C3143"/>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28" name="文本框 24"/>
          <p:cNvSpPr txBox="1"/>
          <p:nvPr/>
        </p:nvSpPr>
        <p:spPr>
          <a:xfrm>
            <a:off x="9062517" y="2026233"/>
            <a:ext cx="2343812" cy="338554"/>
          </a:xfrm>
          <a:prstGeom prst="rect">
            <a:avLst/>
          </a:prstGeom>
          <a:noFill/>
          <a:effectLst/>
        </p:spPr>
        <p:txBody>
          <a:bodyPr wrap="square" rtlCol="0">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健康</a:t>
            </a:r>
            <a:r>
              <a:rPr lang="zh-CN" altLang="en-US" sz="1600" dirty="0" smtClean="0">
                <a:solidFill>
                  <a:schemeClr val="bg1"/>
                </a:solidFill>
                <a:latin typeface="微软雅黑" panose="020B0503020204020204" pitchFamily="34" charset="-122"/>
                <a:ea typeface="微软雅黑" panose="020B0503020204020204" pitchFamily="34" charset="-122"/>
              </a:rPr>
              <a:t>电器</a:t>
            </a:r>
            <a:r>
              <a:rPr lang="zh-CN" altLang="en-US" sz="1600" dirty="0">
                <a:solidFill>
                  <a:schemeClr val="bg1"/>
                </a:solidFill>
                <a:latin typeface="微软雅黑" panose="020B0503020204020204" pitchFamily="34" charset="-122"/>
                <a:ea typeface="微软雅黑" panose="020B0503020204020204" pitchFamily="34" charset="-122"/>
              </a:rPr>
              <a:t>事业部</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29" name="文本框 24"/>
          <p:cNvSpPr txBox="1"/>
          <p:nvPr/>
        </p:nvSpPr>
        <p:spPr>
          <a:xfrm>
            <a:off x="772739" y="4564464"/>
            <a:ext cx="2343812" cy="338554"/>
          </a:xfrm>
          <a:prstGeom prst="rect">
            <a:avLst/>
          </a:prstGeom>
          <a:noFill/>
          <a:effectLst/>
        </p:spPr>
        <p:txBody>
          <a:bodyPr wrap="square" rtlCol="0">
            <a:spAutoFit/>
          </a:bodyPr>
          <a:lstStyle/>
          <a:p>
            <a:pPr algn="ctr"/>
            <a:r>
              <a:rPr lang="zh-CN" altLang="en-US" sz="1600" dirty="0" smtClean="0">
                <a:solidFill>
                  <a:schemeClr val="bg1"/>
                </a:solidFill>
                <a:latin typeface="微软雅黑" panose="020B0503020204020204" pitchFamily="34" charset="-122"/>
                <a:ea typeface="微软雅黑" panose="020B0503020204020204" pitchFamily="34" charset="-122"/>
              </a:rPr>
              <a:t>智能穿戴事业</a:t>
            </a:r>
            <a:r>
              <a:rPr lang="zh-CN" altLang="en-US" sz="1600" dirty="0">
                <a:solidFill>
                  <a:schemeClr val="bg1"/>
                </a:solidFill>
                <a:latin typeface="微软雅黑" panose="020B0503020204020204" pitchFamily="34" charset="-122"/>
                <a:ea typeface="微软雅黑" panose="020B0503020204020204" pitchFamily="34" charset="-122"/>
              </a:rPr>
              <a:t>部</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30" name="文本框 24"/>
          <p:cNvSpPr txBox="1"/>
          <p:nvPr/>
        </p:nvSpPr>
        <p:spPr>
          <a:xfrm>
            <a:off x="3515330" y="2026233"/>
            <a:ext cx="2343812" cy="338554"/>
          </a:xfrm>
          <a:prstGeom prst="rect">
            <a:avLst/>
          </a:prstGeom>
          <a:noFill/>
          <a:effectLst/>
        </p:spPr>
        <p:txBody>
          <a:bodyPr wrap="square" rtlCol="0">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精密制造事业群</a:t>
            </a:r>
            <a:endParaRPr lang="zh-CN" altLang="en-US" sz="1600" dirty="0">
              <a:solidFill>
                <a:schemeClr val="bg1"/>
              </a:solidFill>
              <a:latin typeface="微软雅黑" panose="020B0503020204020204" pitchFamily="34" charset="-122"/>
              <a:ea typeface="微软雅黑" panose="020B0503020204020204" pitchFamily="34" charset="-122"/>
            </a:endParaRPr>
          </a:p>
        </p:txBody>
      </p:sp>
      <p:pic>
        <p:nvPicPr>
          <p:cNvPr id="2" name="图片 1" descr="O1CN01VOvDoa1IOugyhUNqU_!!2616970884"/>
          <p:cNvPicPr>
            <a:picLocks noChangeAspect="1"/>
          </p:cNvPicPr>
          <p:nvPr/>
        </p:nvPicPr>
        <p:blipFill>
          <a:blip r:embed="rId1"/>
          <a:srcRect l="6828" t="57664" r="6191" b="18624"/>
          <a:stretch>
            <a:fillRect/>
          </a:stretch>
        </p:blipFill>
        <p:spPr>
          <a:xfrm>
            <a:off x="6233841" y="1651635"/>
            <a:ext cx="2515870" cy="2628265"/>
          </a:xfrm>
          <a:prstGeom prst="rect">
            <a:avLst/>
          </a:prstGeom>
        </p:spPr>
      </p:pic>
      <p:pic>
        <p:nvPicPr>
          <p:cNvPr id="3" name="图片 2" descr="O1CN01T9LJOW1SKT3JPOzYZ_!!2208852752228"/>
          <p:cNvPicPr>
            <a:picLocks noChangeAspect="1"/>
          </p:cNvPicPr>
          <p:nvPr/>
        </p:nvPicPr>
        <p:blipFill>
          <a:blip r:embed="rId2"/>
          <a:srcRect t="17098" b="4506"/>
          <a:stretch>
            <a:fillRect/>
          </a:stretch>
        </p:blipFill>
        <p:spPr>
          <a:xfrm>
            <a:off x="8982121" y="2739390"/>
            <a:ext cx="2505075" cy="2619375"/>
          </a:xfrm>
          <a:prstGeom prst="rect">
            <a:avLst/>
          </a:prstGeom>
        </p:spPr>
      </p:pic>
      <p:pic>
        <p:nvPicPr>
          <p:cNvPr id="4" name="图片 3" descr="50ec22aca1fe6b5992323b7ac685514a"/>
          <p:cNvPicPr>
            <a:picLocks noChangeAspect="1"/>
          </p:cNvPicPr>
          <p:nvPr/>
        </p:nvPicPr>
        <p:blipFill>
          <a:blip r:embed="rId3"/>
          <a:srcRect l="28171"/>
          <a:stretch>
            <a:fillRect/>
          </a:stretch>
        </p:blipFill>
        <p:spPr>
          <a:xfrm>
            <a:off x="692315" y="1651635"/>
            <a:ext cx="2505075" cy="2638425"/>
          </a:xfrm>
          <a:prstGeom prst="rect">
            <a:avLst/>
          </a:prstGeom>
        </p:spPr>
      </p:pic>
      <p:pic>
        <p:nvPicPr>
          <p:cNvPr id="6" name="图片 5" descr="2d62d8d217313f390f50f3eb95d4be4a"/>
          <p:cNvPicPr>
            <a:picLocks noChangeAspect="1"/>
          </p:cNvPicPr>
          <p:nvPr/>
        </p:nvPicPr>
        <p:blipFill>
          <a:blip r:embed="rId4"/>
          <a:srcRect l="15231" r="18880"/>
          <a:stretch>
            <a:fillRect/>
          </a:stretch>
        </p:blipFill>
        <p:spPr>
          <a:xfrm>
            <a:off x="3434880" y="2738755"/>
            <a:ext cx="2505075" cy="2620010"/>
          </a:xfrm>
          <a:prstGeom prst="rect">
            <a:avLst/>
          </a:prstGeom>
        </p:spPr>
      </p:pic>
      <p:pic>
        <p:nvPicPr>
          <p:cNvPr id="5" name="图片 4" descr="F&amp;D"/>
          <p:cNvPicPr>
            <a:picLocks noChangeAspect="1"/>
          </p:cNvPicPr>
          <p:nvPr/>
        </p:nvPicPr>
        <p:blipFill>
          <a:blip r:embed="rId5"/>
          <a:stretch>
            <a:fillRect/>
          </a:stretch>
        </p:blipFill>
        <p:spPr>
          <a:xfrm>
            <a:off x="11029950" y="22860"/>
            <a:ext cx="1184910" cy="285115"/>
          </a:xfrm>
          <a:prstGeom prst="rect">
            <a:avLst/>
          </a:prstGeom>
        </p:spPr>
      </p:pic>
    </p:spTree>
  </p:cSld>
  <p:clrMapOvr>
    <a:masterClrMapping/>
  </p:clrMapOvr>
  <p:transition spd="slow"/>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UNIT_PLACING_PICTURE_USER_VIEWPORT" val="{&quot;height&quot;:5996.825196850394,&quot;width&quot;:10615.67401574803}"/>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ISLIDE.DIAGRAM" val="bb76add1-7d33-4bbe-a89e-b5f47795c0bc"/>
</p:tagLst>
</file>

<file path=ppt/tags/tag8.xml><?xml version="1.0" encoding="utf-8"?>
<p:tagLst xmlns:p="http://schemas.openxmlformats.org/presentationml/2006/main">
  <p:tag name="ISLIDE.DIAGRAM" val="562f4693-34fc-4622-bfca-43fd35292efa"/>
</p:tagLst>
</file>

<file path=ppt/tags/tag9.xml><?xml version="1.0" encoding="utf-8"?>
<p:tagLst xmlns:p="http://schemas.openxmlformats.org/presentationml/2006/main">
  <p:tag name="KSO_WPP_MARK_KEY" val="751bcca2-5ba7-4a78-9e46-f36641601ba9"/>
  <p:tag name="COMMONDATA" val="eyJoZGlkIjoiZWZiN2UxN2FkODEyZmI4YzdhZTM2MWZjMWMyMzkzODkifQ=="/>
  <p:tag name="commondata" val="eyJoZGlkIjoiMzhhOThlNzZiYmU3YTg5YWRlOWRjYjJlNGJlOWI4ZGY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自定义 2">
      <a:dk1>
        <a:srgbClr val="000000"/>
      </a:dk1>
      <a:lt1>
        <a:srgbClr val="FFFFFF"/>
      </a:lt1>
      <a:dk2>
        <a:srgbClr val="778495"/>
      </a:dk2>
      <a:lt2>
        <a:srgbClr val="F0F0F0"/>
      </a:lt2>
      <a:accent1>
        <a:srgbClr val="DC8F50"/>
      </a:accent1>
      <a:accent2>
        <a:srgbClr val="B8801A"/>
      </a:accent2>
      <a:accent3>
        <a:srgbClr val="BF671F"/>
      </a:accent3>
      <a:accent4>
        <a:srgbClr val="C27918"/>
      </a:accent4>
      <a:accent5>
        <a:srgbClr val="C9771D"/>
      </a:accent5>
      <a:accent6>
        <a:srgbClr val="C66E2C"/>
      </a:accent6>
      <a:hlink>
        <a:srgbClr val="DC8F50"/>
      </a:hlink>
      <a:folHlink>
        <a:srgbClr val="BFBFBF"/>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4900</Words>
  <Application>WPS 演示</Application>
  <PresentationFormat>自定义</PresentationFormat>
  <Paragraphs>520</Paragraphs>
  <Slides>39</Slides>
  <Notes>10</Notes>
  <HiddenSlides>0</HiddenSlides>
  <MMClips>0</MMClips>
  <ScaleCrop>false</ScaleCrop>
  <HeadingPairs>
    <vt:vector size="6" baseType="variant">
      <vt:variant>
        <vt:lpstr>已用的字体</vt:lpstr>
      </vt:variant>
      <vt:variant>
        <vt:i4>19</vt:i4>
      </vt:variant>
      <vt:variant>
        <vt:lpstr>主题</vt:lpstr>
      </vt:variant>
      <vt:variant>
        <vt:i4>2</vt:i4>
      </vt:variant>
      <vt:variant>
        <vt:lpstr>幻灯片标题</vt:lpstr>
      </vt:variant>
      <vt:variant>
        <vt:i4>39</vt:i4>
      </vt:variant>
    </vt:vector>
  </HeadingPairs>
  <TitlesOfParts>
    <vt:vector size="60" baseType="lpstr">
      <vt:lpstr>Arial</vt:lpstr>
      <vt:lpstr>宋体</vt:lpstr>
      <vt:lpstr>Wingdings</vt:lpstr>
      <vt:lpstr>微软雅黑</vt:lpstr>
      <vt:lpstr>Century Gothic</vt:lpstr>
      <vt:lpstr>Calibri</vt:lpstr>
      <vt:lpstr>Verdana</vt:lpstr>
      <vt:lpstr>Impact</vt:lpstr>
      <vt:lpstr>Calibri Light</vt:lpstr>
      <vt:lpstr>Arial Unicode MS</vt:lpstr>
      <vt:lpstr>楷体_GB2312</vt:lpstr>
      <vt:lpstr>新宋体</vt:lpstr>
      <vt:lpstr>Times New Roman</vt:lpstr>
      <vt:lpstr>等线 Light</vt:lpstr>
      <vt:lpstr>等线</vt:lpstr>
      <vt:lpstr>Times New Roman</vt:lpstr>
      <vt:lpstr>Wingdings</vt:lpstr>
      <vt:lpstr>楷体_GB2312</vt:lpstr>
      <vt:lpstr>方正楷体_GB2312</vt:lpstr>
      <vt:lpstr>Office 主题</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联系我们</vt:lpstr>
      <vt:lpstr>联系我们</vt:lpstr>
    </vt:vector>
  </TitlesOfParts>
  <Company>iTianKong.com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188</dc:title>
  <dc:creator>dreamsummit</dc:creator>
  <cp:lastModifiedBy>老鹰</cp:lastModifiedBy>
  <cp:revision>269</cp:revision>
  <cp:lastPrinted>2025-04-12T07:09:00Z</cp:lastPrinted>
  <dcterms:created xsi:type="dcterms:W3CDTF">2016-03-13T16:22:00Z</dcterms:created>
  <dcterms:modified xsi:type="dcterms:W3CDTF">2025-12-22T09:06:33Z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2052-12.1.0.24034</vt:lpwstr>
  </property>
  <property fmtid="{D5CDD505-2E9C-101B-9397-08002B2CF9AE}" pid="3" name="ICV">
    <vt:lpwstr>771F93CB683849CC88FEADC620F21576</vt:lpwstr>
  </property>
</Properties>
</file>