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JPG" ContentType="image/.jpg"/>
  <Default Extension="wdp" ContentType="image/vnd.ms-photo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23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54.svg" ContentType="image/svg+xml"/>
  <Override PartName="/ppt/media/image58.svg" ContentType="image/svg+xml"/>
  <Override PartName="/ppt/media/image60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3"/>
    <p:sldMasterId id="2147483662" r:id="rId4"/>
    <p:sldMasterId id="2147483680" r:id="rId5"/>
    <p:sldMasterId id="2147483695" r:id="rId6"/>
  </p:sldMasterIdLst>
  <p:notesMasterIdLst>
    <p:notesMasterId r:id="rId8"/>
  </p:notesMasterIdLst>
  <p:handoutMasterIdLst>
    <p:handoutMasterId r:id="rId35"/>
  </p:handoutMasterIdLst>
  <p:sldIdLst>
    <p:sldId id="16774639" r:id="rId7"/>
    <p:sldId id="16774512" r:id="rId9"/>
    <p:sldId id="16774735" r:id="rId10"/>
    <p:sldId id="16774513" r:id="rId11"/>
    <p:sldId id="16774514" r:id="rId12"/>
    <p:sldId id="16774515" r:id="rId13"/>
    <p:sldId id="16774643" r:id="rId14"/>
    <p:sldId id="16774517" r:id="rId15"/>
    <p:sldId id="16774518" r:id="rId16"/>
    <p:sldId id="16774519" r:id="rId17"/>
    <p:sldId id="16774520" r:id="rId18"/>
    <p:sldId id="16774521" r:id="rId19"/>
    <p:sldId id="16774646" r:id="rId20"/>
    <p:sldId id="16774522" r:id="rId21"/>
    <p:sldId id="16774523" r:id="rId22"/>
    <p:sldId id="16774723" r:id="rId23"/>
    <p:sldId id="16774724" r:id="rId24"/>
    <p:sldId id="16774725" r:id="rId25"/>
    <p:sldId id="16774726" r:id="rId26"/>
    <p:sldId id="16774727" r:id="rId27"/>
    <p:sldId id="16774728" r:id="rId28"/>
    <p:sldId id="16774729" r:id="rId29"/>
    <p:sldId id="16774730" r:id="rId30"/>
    <p:sldId id="16774731" r:id="rId31"/>
    <p:sldId id="16774732" r:id="rId32"/>
    <p:sldId id="16774733" r:id="rId33"/>
    <p:sldId id="16774570" r:id="rId34"/>
  </p:sldIdLst>
  <p:sldSz cx="12192000" cy="6858000"/>
  <p:notesSz cx="6858000" cy="9144000"/>
  <p:embeddedFontLst>
    <p:embeddedFont>
      <p:font typeface="Helvetica" panose="020B0604020202020204"/>
      <p:regular r:id="rId40"/>
      <p:bold r:id="rId41"/>
      <p:italic r:id="rId42"/>
      <p:boldItalic r:id="rId43"/>
    </p:embeddedFont>
    <p:embeddedFont>
      <p:font typeface="微软雅黑" panose="020B0503020204020204" pitchFamily="34" charset="-122"/>
      <p:regular r:id="rId44"/>
    </p:embeddedFont>
    <p:embeddedFont>
      <p:font typeface="等线" panose="02010600030101010101" charset="-122"/>
      <p:regular r:id="rId45"/>
    </p:embeddedFont>
    <p:embeddedFont>
      <p:font typeface="Helvetica" panose="020B0604020202020204" pitchFamily="34" charset="0"/>
      <p:regular r:id="rId46"/>
      <p:bold r:id="rId47"/>
      <p:italic r:id="rId48"/>
      <p:boldItalic r:id="rId49"/>
    </p:embeddedFont>
    <p:embeddedFont>
      <p:font typeface="汉仪旗黑-55简" panose="00020600040101010101" charset="-122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汉仪旗黑KW" panose="00020600040101010101" charset="-122"/>
      <p:regular r:id="rId55"/>
    </p:embeddedFont>
    <p:embeddedFont>
      <p:font typeface="等线 Light" panose="02010600030101010101" charset="-122"/>
      <p:regular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4" userDrawn="1">
          <p15:clr>
            <a:srgbClr val="A4A3A4"/>
          </p15:clr>
        </p15:guide>
        <p15:guide id="2" pos="7399" userDrawn="1">
          <p15:clr>
            <a:srgbClr val="A4A3A4"/>
          </p15:clr>
        </p15:guide>
        <p15:guide id="3" orient="horz" pos="56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g Peipei 王培培 (690)" initials="WP王(" lastIdx="1" clrIdx="0"/>
  <p:cmAuthor id="2" name="作者" initials="A" lastIdx="0" clrIdx="1"/>
  <p:cmAuthor id="397888059" name="姚莉莉" initials="姚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900"/>
    <a:srgbClr val="F46524"/>
    <a:srgbClr val="EE7E26"/>
    <a:srgbClr val="FDB621"/>
    <a:srgbClr val="DBEEFC"/>
    <a:srgbClr val="A6E2A6"/>
    <a:srgbClr val="F4692A"/>
    <a:srgbClr val="42B5FA"/>
    <a:srgbClr val="7382FD"/>
    <a:srgbClr val="BA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5" autoAdjust="0"/>
    <p:restoredTop sz="92952" autoAdjust="0"/>
  </p:normalViewPr>
  <p:slideViewPr>
    <p:cSldViewPr snapToGrid="0" showGuides="1">
      <p:cViewPr>
        <p:scale>
          <a:sx n="66" d="100"/>
          <a:sy n="66" d="100"/>
        </p:scale>
        <p:origin x="763" y="605"/>
      </p:cViewPr>
      <p:guideLst>
        <p:guide pos="304"/>
        <p:guide pos="7399"/>
        <p:guide orient="horz" pos="567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7" Type="http://schemas.openxmlformats.org/officeDocument/2006/relationships/tags" Target="tags/tag153.xml"/><Relationship Id="rId56" Type="http://schemas.openxmlformats.org/officeDocument/2006/relationships/font" Target="fonts/font17.fntdata"/><Relationship Id="rId55" Type="http://schemas.openxmlformats.org/officeDocument/2006/relationships/font" Target="fonts/font16.fntdata"/><Relationship Id="rId54" Type="http://schemas.openxmlformats.org/officeDocument/2006/relationships/font" Target="fonts/font15.fntdata"/><Relationship Id="rId53" Type="http://schemas.openxmlformats.org/officeDocument/2006/relationships/font" Target="fonts/font14.fntdata"/><Relationship Id="rId52" Type="http://schemas.openxmlformats.org/officeDocument/2006/relationships/font" Target="fonts/font13.fntdata"/><Relationship Id="rId51" Type="http://schemas.openxmlformats.org/officeDocument/2006/relationships/font" Target="fonts/font12.fntdata"/><Relationship Id="rId50" Type="http://schemas.openxmlformats.org/officeDocument/2006/relationships/font" Target="fonts/font11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10.fntdata"/><Relationship Id="rId48" Type="http://schemas.openxmlformats.org/officeDocument/2006/relationships/font" Target="fonts/font9.fntdata"/><Relationship Id="rId47" Type="http://schemas.openxmlformats.org/officeDocument/2006/relationships/font" Target="fonts/font8.fntdata"/><Relationship Id="rId46" Type="http://schemas.openxmlformats.org/officeDocument/2006/relationships/font" Target="fonts/font7.fntdata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slideMaster" Target="slideMasters/slideMaster3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FE971-E851-4CA9-BA0D-F5D589097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CEFA0-A3F4-478C-AF3D-479658C5762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gradFill>
                  <a:gsLst>
                    <a:gs pos="0">
                      <a:srgbClr val="D9FEFF"/>
                    </a:gs>
                    <a:gs pos="82000">
                      <a:srgbClr val="31E1FF"/>
                    </a:gs>
                  </a:gsLst>
                  <a:lin ang="10800000" scaled="1"/>
                </a:gradFill>
              </a:rPr>
              <a:t>阳光电源：让人人享用清洁电力</a:t>
            </a:r>
            <a:endParaRPr lang="zh-CN" altLang="en-US" sz="1200" dirty="0">
              <a:gradFill>
                <a:gsLst>
                  <a:gs pos="0">
                    <a:srgbClr val="D9FEFF"/>
                  </a:gs>
                  <a:gs pos="82000">
                    <a:srgbClr val="31E1FF"/>
                  </a:gs>
                </a:gsLst>
                <a:lin ang="10800000" scaled="1"/>
              </a:gra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CEFA0-A3F4-478C-AF3D-479658C576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800" kern="100" dirty="0">
                <a:effectLst/>
                <a:latin typeface="等线" panose="02010600030101010101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作为清洁电力转换技术实力派，在全球成立</a:t>
            </a:r>
            <a:r>
              <a:rPr lang="en-US" altLang="zh-CN" sz="1800" b="1" kern="100" dirty="0">
                <a:effectLst/>
                <a:latin typeface="等线" panose="02010600030101010101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1800" b="1" kern="100" dirty="0">
                <a:effectLst/>
                <a:latin typeface="等线" panose="02010600030101010101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zh-CN" altLang="zh-CN" sz="1800" kern="100" dirty="0">
                <a:effectLst/>
                <a:latin typeface="等线" panose="02010600030101010101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研发中心，分别位于合肥、上海、南京、深圳、德国、荷兰等地，致力于推动技术创新突破，我们的产品也荣获了国际认可</a:t>
            </a:r>
            <a:endParaRPr lang="zh-CN" altLang="zh-CN" sz="1800" kern="100" dirty="0">
              <a:effectLst/>
              <a:latin typeface="等线" panose="02010600030101010101" charset="-122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0496EC3-0574-4510-9ADC-0D30C4A8BE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60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r>
              <a:rPr lang="zh-CN" altLang="zh-CN" dirty="0">
                <a:ea typeface="微软雅黑" panose="020B0503020204020204" pitchFamily="34" charset="-122"/>
              </a:rPr>
              <a:t>阳光电源于</a:t>
            </a:r>
            <a:r>
              <a:rPr lang="en-US" altLang="zh-CN" dirty="0">
                <a:ea typeface="微软雅黑" panose="020B0503020204020204" pitchFamily="34" charset="-122"/>
              </a:rPr>
              <a:t>1997</a:t>
            </a:r>
            <a:r>
              <a:rPr lang="zh-CN" altLang="zh-CN" dirty="0">
                <a:ea typeface="微软雅黑" panose="020B0503020204020204" pitchFamily="34" charset="-122"/>
              </a:rPr>
              <a:t>年创立，至今已经走过了</a:t>
            </a:r>
            <a:r>
              <a:rPr lang="en-US" altLang="zh-CN" dirty="0">
                <a:ea typeface="微软雅黑" panose="020B0503020204020204" pitchFamily="34" charset="-122"/>
              </a:rPr>
              <a:t>26</a:t>
            </a:r>
            <a:r>
              <a:rPr lang="zh-CN" altLang="zh-CN" dirty="0">
                <a:ea typeface="微软雅黑" panose="020B0503020204020204" pitchFamily="34" charset="-122"/>
              </a:rPr>
              <a:t>年的发展历程。</a:t>
            </a:r>
            <a:r>
              <a:rPr lang="en-US" altLang="zh-CN" dirty="0">
                <a:ea typeface="微软雅黑" panose="020B0503020204020204" pitchFamily="34" charset="-122"/>
              </a:rPr>
              <a:t>2011</a:t>
            </a:r>
            <a:r>
              <a:rPr lang="zh-CN" altLang="zh-CN" dirty="0">
                <a:ea typeface="微软雅黑" panose="020B0503020204020204" pitchFamily="34" charset="-122"/>
              </a:rPr>
              <a:t>年，公司在深交所上市，是国内光伏行业第一家逆变器上市企业，也是全球新能源百强企业，全球员工超</a:t>
            </a:r>
            <a:r>
              <a:rPr lang="en-US" altLang="zh-CN" dirty="0">
                <a:ea typeface="微软雅黑" panose="020B0503020204020204" pitchFamily="34" charset="-122"/>
              </a:rPr>
              <a:t>10000</a:t>
            </a:r>
            <a:r>
              <a:rPr lang="zh-CN" altLang="zh-CN" dirty="0">
                <a:ea typeface="微软雅黑" panose="020B0503020204020204" pitchFamily="34" charset="-122"/>
              </a:rPr>
              <a:t>人</a:t>
            </a:r>
            <a:endParaRPr lang="zh-CN" altLang="zh-CN" dirty="0">
              <a:ea typeface="微软雅黑" panose="020B0503020204020204" pitchFamily="34" charset="-122"/>
            </a:endParaRPr>
          </a:p>
        </p:txBody>
      </p:sp>
      <p:sp>
        <p:nvSpPr>
          <p:cNvPr id="2160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</a:rPr>
            </a:fld>
            <a:endParaRPr lang="zh-CN" alt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zh-CN" sz="18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得益于多年的布局，阳光光伏逆变设备保持全球领先水平，据权威数据咨询机构</a:t>
            </a:r>
            <a:r>
              <a:rPr lang="en-US" altLang="zh-CN" sz="18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IHS Markit</a:t>
            </a:r>
            <a:r>
              <a:rPr lang="zh-CN" altLang="zh-CN" sz="1800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发布，</a:t>
            </a:r>
            <a:r>
              <a:rPr lang="zh-CN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光伏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逆变器</a:t>
            </a:r>
            <a:r>
              <a:rPr lang="zh-CN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出货全球第一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；截止至</a:t>
            </a:r>
            <a:r>
              <a:rPr lang="en-US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月，光伏逆变器全球出货量</a:t>
            </a:r>
            <a:r>
              <a:rPr lang="en-US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65GW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，全球电力电子转换设备全球累计装机</a:t>
            </a:r>
            <a:r>
              <a:rPr lang="en-US" altLang="zh-CN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605GW+</a:t>
            </a:r>
            <a:r>
              <a:rPr lang="zh-CN" altLang="en-US" sz="1800" b="1" dirty="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800" kern="100" dirty="0">
              <a:effectLst/>
              <a:latin typeface="等线" panose="02010600030101010101" charset="-122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0496EC3-0574-4510-9ADC-0D30C4A8BE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zh-CN" sz="1800" kern="100" dirty="0">
              <a:effectLst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ACE39AA0-45D0-1048-A5F3-6A3C0A02A50F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39AA0-45D0-1048-A5F3-6A3C0A02A50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5" Type="http://schemas.openxmlformats.org/officeDocument/2006/relationships/image" Target="../media/image7.png"/><Relationship Id="rId4" Type="http://schemas.openxmlformats.org/officeDocument/2006/relationships/image" Target="../media/image13.png"/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7.png"/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矩形 33"/>
          <p:cNvSpPr/>
          <p:nvPr/>
        </p:nvSpPr>
        <p:spPr>
          <a:xfrm>
            <a:off x="6350" y="6316663"/>
            <a:ext cx="12195175" cy="550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7856" name="图片 3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6563" y="2760663"/>
            <a:ext cx="2273300" cy="525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57" name="图片 39" descr="ppt cove  r2-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125" y="3454400"/>
            <a:ext cx="596900" cy="71438"/>
          </a:xfrm>
          <a:prstGeom prst="rect">
            <a:avLst/>
          </a:prstGeom>
          <a:noFill/>
          <a:ln w="9525">
            <a:noFill/>
          </a:ln>
        </p:spPr>
      </p:pic>
      <p:sp useBgFill="1">
        <p:nvSpPr>
          <p:cNvPr id="38" name="矩形 37"/>
          <p:cNvSpPr/>
          <p:nvPr/>
        </p:nvSpPr>
        <p:spPr>
          <a:xfrm>
            <a:off x="-3175" y="0"/>
            <a:ext cx="12195175" cy="550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>
          <a:xfrm>
            <a:off x="9971088" y="6359525"/>
            <a:ext cx="52705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DBE7B89-AF19-4279-A92D-10931C267D71}" type="slidenum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566933" y="554200"/>
            <a:ext cx="110624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566933" y="6320000"/>
            <a:ext cx="11062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41900" y="2409100"/>
            <a:ext cx="11062400" cy="20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DSC_2994-已增强-降噪-11-拷贝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l="11457" r="18486" b="4108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491345" cy="1762760"/>
          </a:xfrm>
          <a:prstGeom prst="rect">
            <a:avLst/>
          </a:prstGeom>
          <a:gradFill>
            <a:gsLst>
              <a:gs pos="4000">
                <a:srgbClr val="B8D0F8"/>
              </a:gs>
              <a:gs pos="100000">
                <a:srgbClr val="D9DEF4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ppt cover2。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93290" y="468021"/>
            <a:ext cx="1557540" cy="360000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ph type="ctrTitle" hasCustomPrompt="1"/>
          </p:nvPr>
        </p:nvSpPr>
        <p:spPr>
          <a:xfrm>
            <a:off x="365655" y="1102726"/>
            <a:ext cx="6267449" cy="770606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200" b="0" i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请输入演示文稿名称</a:t>
            </a:r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、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、内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29" name="文本框 28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、二级标题、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23" name="文本框 22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、二级标题、内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E5DA641C-B17E-4136-B66A-BE4927EA7F1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两栏内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4809-9DCA-44A6-8C02-4BB2AE0B855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DA08-F97B-42ED-9BF1-8A83F7BA5F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9479902" cy="4803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33" name="文本框 32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sp>
        <p:nvSpPr>
          <p:cNvPr id="11" name="图片占位符 8"/>
          <p:cNvSpPr>
            <a:spLocks noGrp="1"/>
          </p:cNvSpPr>
          <p:nvPr>
            <p:ph type="pic" idx="14"/>
          </p:nvPr>
        </p:nvSpPr>
        <p:spPr>
          <a:xfrm>
            <a:off x="8517993" y="2150746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文本占位符 9"/>
          <p:cNvSpPr>
            <a:spLocks noGrp="1"/>
          </p:cNvSpPr>
          <p:nvPr>
            <p:ph type="body" idx="37" hasCustomPrompt="1"/>
          </p:nvPr>
        </p:nvSpPr>
        <p:spPr>
          <a:xfrm>
            <a:off x="576614" y="4302015"/>
            <a:ext cx="3108998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5" name="文本占位符 10"/>
          <p:cNvSpPr>
            <a:spLocks noGrp="1"/>
          </p:cNvSpPr>
          <p:nvPr>
            <p:ph type="body" idx="26" hasCustomPrompt="1"/>
          </p:nvPr>
        </p:nvSpPr>
        <p:spPr>
          <a:xfrm>
            <a:off x="4543653" y="4302015"/>
            <a:ext cx="3146722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>
            <p:ph type="body" idx="38" hasCustomPrompt="1"/>
          </p:nvPr>
        </p:nvSpPr>
        <p:spPr>
          <a:xfrm>
            <a:off x="8517994" y="4302015"/>
            <a:ext cx="3110194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7" name="图片占位符 8"/>
          <p:cNvSpPr>
            <a:spLocks noGrp="1"/>
          </p:cNvSpPr>
          <p:nvPr>
            <p:ph type="pic" idx="39"/>
          </p:nvPr>
        </p:nvSpPr>
        <p:spPr>
          <a:xfrm>
            <a:off x="4540988" y="2167679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18" name="图片占位符 8"/>
          <p:cNvSpPr>
            <a:spLocks noGrp="1"/>
          </p:cNvSpPr>
          <p:nvPr>
            <p:ph type="pic" idx="40"/>
          </p:nvPr>
        </p:nvSpPr>
        <p:spPr>
          <a:xfrm>
            <a:off x="578498" y="2150745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pic>
        <p:nvPicPr>
          <p:cNvPr id="3" name="图片 2" descr="ppt cover。2-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2185"/>
            <a:ext cx="454057" cy="54864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张图片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>
              <a:latin typeface="微软雅黑" panose="020B0503020204020204" pitchFamily="34" charset="-122"/>
            </a:endParaRPr>
          </a:p>
        </p:txBody>
      </p:sp>
      <p:sp>
        <p:nvSpPr>
          <p:cNvPr id="11" name="图片占位符 8"/>
          <p:cNvSpPr>
            <a:spLocks noGrp="1"/>
          </p:cNvSpPr>
          <p:nvPr>
            <p:ph type="pic" idx="14"/>
          </p:nvPr>
        </p:nvSpPr>
        <p:spPr>
          <a:xfrm>
            <a:off x="8517993" y="2150746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文本占位符 9"/>
          <p:cNvSpPr>
            <a:spLocks noGrp="1"/>
          </p:cNvSpPr>
          <p:nvPr>
            <p:ph type="body" idx="37" hasCustomPrompt="1"/>
          </p:nvPr>
        </p:nvSpPr>
        <p:spPr>
          <a:xfrm>
            <a:off x="576614" y="4302015"/>
            <a:ext cx="3108998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5" name="文本占位符 10"/>
          <p:cNvSpPr>
            <a:spLocks noGrp="1"/>
          </p:cNvSpPr>
          <p:nvPr>
            <p:ph type="body" idx="26" hasCustomPrompt="1"/>
          </p:nvPr>
        </p:nvSpPr>
        <p:spPr>
          <a:xfrm>
            <a:off x="4543653" y="4302015"/>
            <a:ext cx="3146722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>
            <p:ph type="body" idx="38" hasCustomPrompt="1"/>
          </p:nvPr>
        </p:nvSpPr>
        <p:spPr>
          <a:xfrm>
            <a:off x="8517994" y="4302015"/>
            <a:ext cx="3110194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此处添加内容标题</a:t>
            </a:r>
            <a:endParaRPr lang="zh-CN" altLang="en-US" dirty="0"/>
          </a:p>
        </p:txBody>
      </p:sp>
      <p:sp>
        <p:nvSpPr>
          <p:cNvPr id="17" name="图片占位符 8"/>
          <p:cNvSpPr>
            <a:spLocks noGrp="1"/>
          </p:cNvSpPr>
          <p:nvPr>
            <p:ph type="pic" idx="39"/>
          </p:nvPr>
        </p:nvSpPr>
        <p:spPr>
          <a:xfrm>
            <a:off x="4540988" y="2167679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18" name="图片占位符 8"/>
          <p:cNvSpPr>
            <a:spLocks noGrp="1"/>
          </p:cNvSpPr>
          <p:nvPr>
            <p:ph type="pic" idx="40"/>
          </p:nvPr>
        </p:nvSpPr>
        <p:spPr>
          <a:xfrm>
            <a:off x="578498" y="2150745"/>
            <a:ext cx="3110194" cy="2023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0606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19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71536"/>
            <a:ext cx="9479902" cy="86982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br>
              <a:rPr lang="en-US" altLang="zh-CN" dirty="0"/>
            </a:br>
            <a:endParaRPr lang="zh-CN" altLang="en-US" dirty="0"/>
          </a:p>
        </p:txBody>
      </p:sp>
      <p:pic>
        <p:nvPicPr>
          <p:cNvPr id="3" name="图片 2" descr="ppt cover。2-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010" y="1345565"/>
            <a:ext cx="454057" cy="54864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全屏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kumimoji="1" lang="zh-CN" altLang="en-US" dirty="0"/>
              <a:t>单击此处添加全图</a:t>
            </a:r>
            <a:endParaRPr kumimoji="1" lang="zh-CN" altLang="en-US" dirty="0"/>
          </a:p>
        </p:txBody>
      </p:sp>
    </p:spTree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9479902" cy="4803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pic>
        <p:nvPicPr>
          <p:cNvPr id="2" name="图片 1" descr="ppt cover。2-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2185"/>
            <a:ext cx="454057" cy="54864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2">
    <p:bg>
      <p:bgPr>
        <a:solidFill>
          <a:srgbClr val="606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E5DA641C-B17E-4136-B66A-BE4927EA7F1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3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E5DA641C-B17E-4136-B66A-BE4927EA7F1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矩形 13"/>
          <p:cNvSpPr/>
          <p:nvPr userDrawn="1"/>
        </p:nvSpPr>
        <p:spPr>
          <a:xfrm>
            <a:off x="6985" y="6316345"/>
            <a:ext cx="12194540" cy="550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6089" y="2760049"/>
            <a:ext cx="2274490" cy="526022"/>
          </a:xfrm>
          <a:prstGeom prst="rect">
            <a:avLst/>
          </a:prstGeom>
        </p:spPr>
      </p:pic>
      <p:sp useBgFill="1">
        <p:nvSpPr>
          <p:cNvPr id="24" name="矩形 23"/>
          <p:cNvSpPr/>
          <p:nvPr userDrawn="1"/>
        </p:nvSpPr>
        <p:spPr>
          <a:xfrm>
            <a:off x="-2540" y="0"/>
            <a:ext cx="12194540" cy="5505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E5DA641C-B17E-4136-B66A-BE4927EA7F1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51155">
              <a:lnSpc>
                <a:spcPct val="100000"/>
              </a:lnSpc>
              <a:spcBef>
                <a:spcPts val="0"/>
              </a:spcBef>
              <a:buSzTx/>
              <a:buNone/>
              <a:defRPr sz="1530" b="1"/>
            </a:lvl1pPr>
          </a:lstStyle>
          <a:p>
            <a:r>
              <a:t>作者和日期</a:t>
            </a:r>
          </a:p>
        </p:txBody>
      </p:sp>
      <p:sp>
        <p:nvSpPr>
          <p:cNvPr id="12" name="演示文稿标题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演示文稿标题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演示文稿副标题</a:t>
            </a:r>
          </a:p>
          <a:p>
            <a:pPr lvl="1"/>
          </a:p>
          <a:p>
            <a:pPr lvl="2"/>
          </a:p>
          <a:p>
            <a:pPr lvl="3"/>
          </a:p>
          <a:p>
            <a:pPr lvl="4"/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3884809-9DCA-44A6-8C02-4BB2AE0B855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BE1DA08-F97B-42ED-9BF1-8A83F7BA5F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、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 userDrawn="1"/>
        </p:nvSpPr>
        <p:spPr>
          <a:xfrm>
            <a:off x="6694714" y="10613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06FB-9EA1-4375-B31A-9E01DB16AA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9FC7D-0727-4F44-867F-FA1A2F501E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尾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l="16035" t="21357" r="41899" b="36586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6317" y="3699914"/>
            <a:ext cx="595875" cy="67884"/>
          </a:xfrm>
          <a:prstGeom prst="rect">
            <a:avLst/>
          </a:prstGeom>
        </p:spPr>
      </p:pic>
      <p:pic>
        <p:nvPicPr>
          <p:cNvPr id="4" name="图片 3" descr="ppt cover2。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57790" y="273951"/>
            <a:ext cx="1599537" cy="3697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18051" y="6438459"/>
            <a:ext cx="997769" cy="212957"/>
          </a:xfrm>
          <a:prstGeom prst="rect">
            <a:avLst/>
          </a:prstGeom>
        </p:spPr>
      </p:pic>
      <p:sp>
        <p:nvSpPr>
          <p:cNvPr id="2" name="TextBox 142"/>
          <p:cNvSpPr txBox="1">
            <a:spLocks noChangeArrowheads="1"/>
          </p:cNvSpPr>
          <p:nvPr userDrawn="1"/>
        </p:nvSpPr>
        <p:spPr bwMode="auto">
          <a:xfrm>
            <a:off x="5196832" y="6438459"/>
            <a:ext cx="1798335" cy="1954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46" tIns="34274" rIns="68546" bIns="34274" anchor="ctr" anchorCtr="0">
            <a:spAutoFit/>
          </a:bodyPr>
          <a:lstStyle/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光储并济</a:t>
            </a:r>
            <a:r>
              <a:rPr kumimoji="1" lang="en-US" altLang="zh-CN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·</a:t>
            </a:r>
            <a:r>
              <a:rPr kumimoji="1"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数字互联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矩形 33"/>
          <p:cNvSpPr/>
          <p:nvPr/>
        </p:nvSpPr>
        <p:spPr>
          <a:xfrm>
            <a:off x="6350" y="6316663"/>
            <a:ext cx="12195175" cy="550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5" name="文本框 36"/>
          <p:cNvSpPr txBox="1">
            <a:spLocks noChangeArrowheads="1"/>
          </p:cNvSpPr>
          <p:nvPr/>
        </p:nvSpPr>
        <p:spPr bwMode="auto">
          <a:xfrm>
            <a:off x="4957763" y="6410325"/>
            <a:ext cx="2411413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</a:t>
            </a:r>
            <a:r>
              <a:rPr kumimoji="0" lang="en-US" altLang="en-GB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r>
              <a:rPr kumimoji="0" lang="en-GB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Copyright © SUNGROW.Confidential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7856" name="图片 3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6563" y="2760663"/>
            <a:ext cx="2273300" cy="525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57" name="图片 39" descr="ppt cove  r2-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125" y="3454400"/>
            <a:ext cx="596900" cy="71438"/>
          </a:xfrm>
          <a:prstGeom prst="rect">
            <a:avLst/>
          </a:prstGeom>
          <a:noFill/>
          <a:ln w="9525">
            <a:noFill/>
          </a:ln>
        </p:spPr>
      </p:pic>
      <p:sp useBgFill="1">
        <p:nvSpPr>
          <p:cNvPr id="38" name="矩形 37"/>
          <p:cNvSpPr/>
          <p:nvPr/>
        </p:nvSpPr>
        <p:spPr>
          <a:xfrm>
            <a:off x="-3175" y="0"/>
            <a:ext cx="12195175" cy="550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DBE7B89-AF19-4279-A92D-10931C267D71}" type="slidenum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844" y="365149"/>
            <a:ext cx="11463647" cy="13256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35" b="1" i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844" y="1825739"/>
            <a:ext cx="11463647" cy="43516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 i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719403" y="932723"/>
            <a:ext cx="10515600" cy="4349749"/>
          </a:xfrm>
        </p:spPr>
        <p:txBody>
          <a:bodyPr>
            <a:normAutofit/>
          </a:bodyPr>
          <a:lstStyle>
            <a:lvl1pPr>
              <a:defRPr sz="2135" b="1"/>
            </a:lvl1pPr>
            <a:lvl2pPr>
              <a:defRPr sz="1865"/>
            </a:lvl2pPr>
            <a:lvl3pPr>
              <a:defRPr sz="1600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428D-5D40-493E-B3D9-B2F54B80A61C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8792" y="6237844"/>
            <a:ext cx="8611610" cy="4613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970497" y="6356469"/>
            <a:ext cx="2742684" cy="36504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sz="1200" smtClean="0">
                <a:solidFill>
                  <a:srgbClr val="898989"/>
                </a:solidFill>
                <a:ea typeface="宋体" panose="02010600030101010101" pitchFamily="2" charset="-122"/>
              </a:rPr>
            </a:fld>
            <a:endParaRPr lang="zh-CN" altLang="en-US" sz="1200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尾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l="16035" t="21357" r="41899" b="36586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6317" y="3699914"/>
            <a:ext cx="595875" cy="678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18051" y="6438459"/>
            <a:ext cx="997769" cy="212957"/>
          </a:xfrm>
          <a:prstGeom prst="rect">
            <a:avLst/>
          </a:prstGeom>
        </p:spPr>
      </p:pic>
      <p:sp>
        <p:nvSpPr>
          <p:cNvPr id="2" name="TextBox 142"/>
          <p:cNvSpPr txBox="1">
            <a:spLocks noChangeArrowheads="1"/>
          </p:cNvSpPr>
          <p:nvPr userDrawn="1"/>
        </p:nvSpPr>
        <p:spPr bwMode="auto">
          <a:xfrm>
            <a:off x="5196832" y="6438459"/>
            <a:ext cx="1798335" cy="1954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46" tIns="34274" rIns="68546" bIns="34274" anchor="ctr" anchorCtr="0">
            <a:spAutoFit/>
          </a:bodyPr>
          <a:lstStyle/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光储并济</a:t>
            </a:r>
            <a:r>
              <a:rPr kumimoji="1" lang="en-US" altLang="zh-CN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·</a:t>
            </a:r>
            <a:r>
              <a:rPr kumimoji="1"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数字互联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 descr="ppt cover2。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7790" y="347371"/>
            <a:ext cx="1599537" cy="369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 hasCustomPrompt="1"/>
          </p:nvPr>
        </p:nvSpPr>
        <p:spPr>
          <a:xfrm>
            <a:off x="578498" y="389488"/>
            <a:ext cx="9479902" cy="4803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pic>
        <p:nvPicPr>
          <p:cNvPr id="2" name="图片 1" descr="ppt cover。2-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65" y="972185"/>
            <a:ext cx="454057" cy="54864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951976" y="6359086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E5DA641C-B17E-4136-B66A-BE4927EA7F1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3" Type="http://schemas.openxmlformats.org/officeDocument/2006/relationships/theme" Target="../theme/theme2.xml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9" Type="http://schemas.openxmlformats.org/officeDocument/2006/relationships/theme" Target="../theme/theme3.xml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4" Type="http://schemas.openxmlformats.org/officeDocument/2006/relationships/theme" Target="../theme/theme5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577850" y="365125"/>
            <a:ext cx="11058525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>
          <a:xfrm>
            <a:off x="577850" y="1825625"/>
            <a:ext cx="11058525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12306300" y="209550"/>
            <a:ext cx="649288" cy="649288"/>
          </a:xfrm>
          <a:prstGeom prst="rect">
            <a:avLst/>
          </a:prstGeom>
          <a:solidFill>
            <a:srgbClr val="FE6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12306300" y="850900"/>
            <a:ext cx="649288" cy="64928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27" name="文本框 12"/>
          <p:cNvSpPr txBox="1">
            <a:spLocks noChangeArrowheads="1"/>
          </p:cNvSpPr>
          <p:nvPr userDrawn="1"/>
        </p:nvSpPr>
        <p:spPr bwMode="auto">
          <a:xfrm>
            <a:off x="12306300" y="-57150"/>
            <a:ext cx="4413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28" name="文本框 13"/>
          <p:cNvSpPr txBox="1">
            <a:spLocks noChangeArrowheads="1"/>
          </p:cNvSpPr>
          <p:nvPr userDrawn="1"/>
        </p:nvSpPr>
        <p:spPr bwMode="auto">
          <a:xfrm>
            <a:off x="12306300" y="3000375"/>
            <a:ext cx="569913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辅助色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12306300" y="3282950"/>
            <a:ext cx="649288" cy="647700"/>
          </a:xfrm>
          <a:prstGeom prst="rect">
            <a:avLst/>
          </a:prstGeom>
          <a:solidFill>
            <a:srgbClr val="EEB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12306300" y="3927475"/>
            <a:ext cx="649288" cy="647700"/>
          </a:xfrm>
          <a:prstGeom prst="rect">
            <a:avLst/>
          </a:prstGeom>
          <a:solidFill>
            <a:srgbClr val="54B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1" name="文本框 21"/>
          <p:cNvSpPr txBox="1">
            <a:spLocks noChangeArrowheads="1"/>
          </p:cNvSpPr>
          <p:nvPr userDrawn="1"/>
        </p:nvSpPr>
        <p:spPr bwMode="auto">
          <a:xfrm>
            <a:off x="12306300" y="341947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R238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G184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B63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2" name="文本框 22"/>
          <p:cNvSpPr txBox="1">
            <a:spLocks noChangeArrowheads="1"/>
          </p:cNvSpPr>
          <p:nvPr userDrawn="1"/>
        </p:nvSpPr>
        <p:spPr bwMode="auto">
          <a:xfrm>
            <a:off x="12306300" y="40735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R84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G178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B68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12306300" y="1509713"/>
            <a:ext cx="649288" cy="647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矩形 27"/>
          <p:cNvSpPr/>
          <p:nvPr userDrawn="1"/>
        </p:nvSpPr>
        <p:spPr>
          <a:xfrm>
            <a:off x="12306300" y="4572000"/>
            <a:ext cx="649288" cy="647700"/>
          </a:xfrm>
          <a:prstGeom prst="rect">
            <a:avLst/>
          </a:prstGeom>
          <a:solidFill>
            <a:srgbClr val="55B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矩形 28"/>
          <p:cNvSpPr/>
          <p:nvPr userDrawn="1"/>
        </p:nvSpPr>
        <p:spPr>
          <a:xfrm>
            <a:off x="12306300" y="5216525"/>
            <a:ext cx="649288" cy="647700"/>
          </a:xfrm>
          <a:prstGeom prst="rect">
            <a:avLst/>
          </a:prstGeom>
          <a:solidFill>
            <a:srgbClr val="6E9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矩形 31"/>
          <p:cNvSpPr/>
          <p:nvPr userDrawn="1"/>
        </p:nvSpPr>
        <p:spPr>
          <a:xfrm>
            <a:off x="12306300" y="209550"/>
            <a:ext cx="649288" cy="649288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2306300" y="860425"/>
            <a:ext cx="649288" cy="6477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8" name="文本框 33"/>
          <p:cNvSpPr txBox="1">
            <a:spLocks noChangeArrowheads="1"/>
          </p:cNvSpPr>
          <p:nvPr userDrawn="1"/>
        </p:nvSpPr>
        <p:spPr bwMode="auto">
          <a:xfrm>
            <a:off x="12306300" y="-57150"/>
            <a:ext cx="4413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9" name="文本框 37"/>
          <p:cNvSpPr txBox="1">
            <a:spLocks noChangeArrowheads="1"/>
          </p:cNvSpPr>
          <p:nvPr userDrawn="1"/>
        </p:nvSpPr>
        <p:spPr bwMode="auto">
          <a:xfrm>
            <a:off x="12306300" y="349250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G121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B0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矩形 43"/>
          <p:cNvSpPr/>
          <p:nvPr userDrawn="1"/>
        </p:nvSpPr>
        <p:spPr>
          <a:xfrm>
            <a:off x="12306300" y="1509713"/>
            <a:ext cx="649288" cy="647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8" name="矩形 47"/>
          <p:cNvSpPr/>
          <p:nvPr userDrawn="1"/>
        </p:nvSpPr>
        <p:spPr>
          <a:xfrm>
            <a:off x="12306300" y="2170113"/>
            <a:ext cx="649288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2" name="文本框 48"/>
          <p:cNvSpPr txBox="1">
            <a:spLocks noChangeArrowheads="1"/>
          </p:cNvSpPr>
          <p:nvPr userDrawn="1"/>
        </p:nvSpPr>
        <p:spPr bwMode="auto">
          <a:xfrm>
            <a:off x="12306300" y="1639888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R96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G96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B96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3" name="文本框 49"/>
          <p:cNvSpPr txBox="1">
            <a:spLocks noChangeArrowheads="1"/>
          </p:cNvSpPr>
          <p:nvPr userDrawn="1"/>
        </p:nvSpPr>
        <p:spPr bwMode="auto">
          <a:xfrm>
            <a:off x="12306300" y="993775"/>
            <a:ext cx="576263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R236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G236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B236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4" name="文本框 51"/>
          <p:cNvSpPr txBox="1">
            <a:spLocks noChangeArrowheads="1"/>
          </p:cNvSpPr>
          <p:nvPr userDrawn="1"/>
        </p:nvSpPr>
        <p:spPr bwMode="auto">
          <a:xfrm>
            <a:off x="12306300" y="23082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B255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矩形 52"/>
          <p:cNvSpPr/>
          <p:nvPr userDrawn="1"/>
        </p:nvSpPr>
        <p:spPr>
          <a:xfrm>
            <a:off x="12306300" y="5807075"/>
            <a:ext cx="649288" cy="647700"/>
          </a:xfrm>
          <a:prstGeom prst="rect">
            <a:avLst/>
          </a:prstGeom>
          <a:solidFill>
            <a:srgbClr val="2B6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6" name="文本框 23"/>
          <p:cNvSpPr txBox="1">
            <a:spLocks noChangeArrowheads="1"/>
          </p:cNvSpPr>
          <p:nvPr userDrawn="1"/>
        </p:nvSpPr>
        <p:spPr bwMode="auto">
          <a:xfrm>
            <a:off x="12306300" y="4702175"/>
            <a:ext cx="576263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R85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G186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B190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7" name="文本框 24"/>
          <p:cNvSpPr txBox="1">
            <a:spLocks noChangeArrowheads="1"/>
          </p:cNvSpPr>
          <p:nvPr userDrawn="1"/>
        </p:nvSpPr>
        <p:spPr bwMode="auto">
          <a:xfrm>
            <a:off x="12306300" y="529907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R110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G146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B255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8" name="文本框 53"/>
          <p:cNvSpPr txBox="1">
            <a:spLocks noChangeArrowheads="1"/>
          </p:cNvSpPr>
          <p:nvPr userDrawn="1"/>
        </p:nvSpPr>
        <p:spPr bwMode="auto">
          <a:xfrm>
            <a:off x="12306300" y="59404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R43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G104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B111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 descr="ppt cover2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7790" y="347371"/>
            <a:ext cx="1599537" cy="3697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阿里巴巴普惠体 B" panose="00020600040101010101" pitchFamily="18" charset="-122"/>
              </a:defRPr>
            </a:lvl1pPr>
          </a:lstStyle>
          <a:p>
            <a:fld id="{23884809-9DCA-44A6-8C02-4BB2AE0B855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阿里巴巴普惠体 B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阿里巴巴普惠体 B" panose="00020600040101010101" pitchFamily="18" charset="-122"/>
              </a:defRPr>
            </a:lvl1pPr>
          </a:lstStyle>
          <a:p>
            <a:fld id="{0BE1DA08-F97B-42ED-9BF1-8A83F7BA5F07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ppt cover2。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57790" y="347371"/>
            <a:ext cx="1599537" cy="3697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阿里巴巴普惠体 B" panose="00020600040101010101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阿里巴巴普惠体 B" panose="00020600040101010101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阿里巴巴普惠体 B" panose="00020600040101010101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阿里巴巴普惠体 B" panose="00020600040101010101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阿里巴巴普惠体 B" panose="00020600040101010101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阿里巴巴普惠体 B" panose="00020600040101010101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标题占位符 1"/>
          <p:cNvSpPr>
            <a:spLocks noGrp="1"/>
          </p:cNvSpPr>
          <p:nvPr>
            <p:ph type="title"/>
          </p:nvPr>
        </p:nvSpPr>
        <p:spPr>
          <a:xfrm>
            <a:off x="578498" y="365125"/>
            <a:ext cx="110572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7" name="文本占位符 2"/>
          <p:cNvSpPr>
            <a:spLocks noGrp="1"/>
          </p:cNvSpPr>
          <p:nvPr>
            <p:ph type="body" idx="1"/>
          </p:nvPr>
        </p:nvSpPr>
        <p:spPr>
          <a:xfrm>
            <a:off x="578498" y="1825625"/>
            <a:ext cx="110572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" name="矩形 1"/>
          <p:cNvSpPr/>
          <p:nvPr userDrawn="1"/>
        </p:nvSpPr>
        <p:spPr>
          <a:xfrm>
            <a:off x="-63500000" y="-51917600"/>
            <a:ext cx="45720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73152000" y="-51917600"/>
            <a:ext cx="45720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-63500000" y="57505600"/>
            <a:ext cx="45720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73152000" y="57505600"/>
            <a:ext cx="45720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pic>
        <p:nvPicPr>
          <p:cNvPr id="7" name="图片 6" descr="ppt cover2。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157790" y="347371"/>
            <a:ext cx="1599537" cy="3697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606060"/>
          </a:solidFill>
          <a:latin typeface="微软雅黑" panose="020B0503020204020204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06060"/>
          </a:solidFill>
          <a:latin typeface="微软雅黑" panose="020B0503020204020204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606060"/>
          </a:solidFill>
          <a:latin typeface="微软雅黑" panose="020B0503020204020204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06060"/>
          </a:solidFill>
          <a:latin typeface="微软雅黑" panose="020B0503020204020204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06060"/>
          </a:solidFill>
          <a:latin typeface="微软雅黑" panose="020B0503020204020204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06060"/>
          </a:solidFill>
          <a:latin typeface="微软雅黑" panose="020B0503020204020204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25726-C78D-4F8D-A052-3B62B6EC0E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0564C-6963-45B4-B9C1-D249FEE86E4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577850" y="365125"/>
            <a:ext cx="11058525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>
          <a:xfrm>
            <a:off x="577850" y="1825625"/>
            <a:ext cx="11058525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971088" y="6359525"/>
            <a:ext cx="527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900" smtClean="0">
                <a:solidFill>
                  <a:srgbClr val="9D9D9D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DBE7B89-AF19-4279-A92D-10931C267D71}" type="slidenum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306300" y="209550"/>
            <a:ext cx="649288" cy="649288"/>
          </a:xfrm>
          <a:prstGeom prst="rect">
            <a:avLst/>
          </a:prstGeom>
          <a:solidFill>
            <a:srgbClr val="FE6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306300" y="850900"/>
            <a:ext cx="649288" cy="64928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27" name="文本框 12"/>
          <p:cNvSpPr txBox="1">
            <a:spLocks noChangeArrowheads="1"/>
          </p:cNvSpPr>
          <p:nvPr/>
        </p:nvSpPr>
        <p:spPr bwMode="auto">
          <a:xfrm>
            <a:off x="12306300" y="-57150"/>
            <a:ext cx="4413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28" name="文本框 13"/>
          <p:cNvSpPr txBox="1">
            <a:spLocks noChangeArrowheads="1"/>
          </p:cNvSpPr>
          <p:nvPr/>
        </p:nvSpPr>
        <p:spPr bwMode="auto">
          <a:xfrm>
            <a:off x="12306300" y="3000375"/>
            <a:ext cx="569913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辅助色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306300" y="3282950"/>
            <a:ext cx="649288" cy="647700"/>
          </a:xfrm>
          <a:prstGeom prst="rect">
            <a:avLst/>
          </a:prstGeom>
          <a:solidFill>
            <a:srgbClr val="EEB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306300" y="3927475"/>
            <a:ext cx="649288" cy="647700"/>
          </a:xfrm>
          <a:prstGeom prst="rect">
            <a:avLst/>
          </a:prstGeom>
          <a:solidFill>
            <a:srgbClr val="54B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1" name="文本框 21"/>
          <p:cNvSpPr txBox="1">
            <a:spLocks noChangeArrowheads="1"/>
          </p:cNvSpPr>
          <p:nvPr/>
        </p:nvSpPr>
        <p:spPr bwMode="auto">
          <a:xfrm>
            <a:off x="12306300" y="341947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R238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G184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B63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2" name="文本框 22"/>
          <p:cNvSpPr txBox="1">
            <a:spLocks noChangeArrowheads="1"/>
          </p:cNvSpPr>
          <p:nvPr/>
        </p:nvSpPr>
        <p:spPr bwMode="auto">
          <a:xfrm>
            <a:off x="12306300" y="40735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R84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G178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B68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2306300" y="1509713"/>
            <a:ext cx="649288" cy="647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2306300" y="4572000"/>
            <a:ext cx="649288" cy="647700"/>
          </a:xfrm>
          <a:prstGeom prst="rect">
            <a:avLst/>
          </a:prstGeom>
          <a:solidFill>
            <a:srgbClr val="55B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2306300" y="5216525"/>
            <a:ext cx="649288" cy="647700"/>
          </a:xfrm>
          <a:prstGeom prst="rect">
            <a:avLst/>
          </a:prstGeom>
          <a:solidFill>
            <a:srgbClr val="6E9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2306300" y="209550"/>
            <a:ext cx="649288" cy="649288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2306300" y="860425"/>
            <a:ext cx="649288" cy="6477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8" name="文本框 33"/>
          <p:cNvSpPr txBox="1">
            <a:spLocks noChangeArrowheads="1"/>
          </p:cNvSpPr>
          <p:nvPr/>
        </p:nvSpPr>
        <p:spPr bwMode="auto">
          <a:xfrm>
            <a:off x="12306300" y="-57150"/>
            <a:ext cx="4413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主色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39" name="文本框 37"/>
          <p:cNvSpPr txBox="1">
            <a:spLocks noChangeArrowheads="1"/>
          </p:cNvSpPr>
          <p:nvPr/>
        </p:nvSpPr>
        <p:spPr bwMode="auto">
          <a:xfrm>
            <a:off x="12306300" y="349250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G121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B0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2306300" y="1509713"/>
            <a:ext cx="649288" cy="647700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12306300" y="2170113"/>
            <a:ext cx="649288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2" name="文本框 48"/>
          <p:cNvSpPr txBox="1">
            <a:spLocks noChangeArrowheads="1"/>
          </p:cNvSpPr>
          <p:nvPr/>
        </p:nvSpPr>
        <p:spPr bwMode="auto">
          <a:xfrm>
            <a:off x="12306300" y="1639888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R96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G96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B96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3" name="文本框 49"/>
          <p:cNvSpPr txBox="1">
            <a:spLocks noChangeArrowheads="1"/>
          </p:cNvSpPr>
          <p:nvPr/>
        </p:nvSpPr>
        <p:spPr bwMode="auto">
          <a:xfrm>
            <a:off x="12306300" y="993775"/>
            <a:ext cx="576263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R236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G236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B236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4" name="文本框 51"/>
          <p:cNvSpPr txBox="1">
            <a:spLocks noChangeArrowheads="1"/>
          </p:cNvSpPr>
          <p:nvPr/>
        </p:nvSpPr>
        <p:spPr bwMode="auto">
          <a:xfrm>
            <a:off x="12306300" y="23082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G255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B255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2306300" y="5807075"/>
            <a:ext cx="649288" cy="647700"/>
          </a:xfrm>
          <a:prstGeom prst="rect">
            <a:avLst/>
          </a:prstGeom>
          <a:solidFill>
            <a:srgbClr val="2B6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6" name="文本框 23"/>
          <p:cNvSpPr txBox="1">
            <a:spLocks noChangeArrowheads="1"/>
          </p:cNvSpPr>
          <p:nvPr/>
        </p:nvSpPr>
        <p:spPr bwMode="auto">
          <a:xfrm>
            <a:off x="12306300" y="4702175"/>
            <a:ext cx="576263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R85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G186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B190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7" name="文本框 24"/>
          <p:cNvSpPr txBox="1">
            <a:spLocks noChangeArrowheads="1"/>
          </p:cNvSpPr>
          <p:nvPr/>
        </p:nvSpPr>
        <p:spPr bwMode="auto">
          <a:xfrm>
            <a:off x="12306300" y="529907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R110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G146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B255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8" name="文本框 53"/>
          <p:cNvSpPr txBox="1">
            <a:spLocks noChangeArrowheads="1"/>
          </p:cNvSpPr>
          <p:nvPr/>
        </p:nvSpPr>
        <p:spPr bwMode="auto">
          <a:xfrm>
            <a:off x="12306300" y="5940425"/>
            <a:ext cx="576263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R43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G104</a:t>
            </a:r>
            <a:endParaRPr kumimoji="0" lang="en-US" altLang="zh-CN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B111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49" name="文本框 54"/>
          <p:cNvSpPr txBox="1">
            <a:spLocks noChangeArrowheads="1"/>
          </p:cNvSpPr>
          <p:nvPr/>
        </p:nvSpPr>
        <p:spPr bwMode="auto">
          <a:xfrm>
            <a:off x="4806950" y="6426200"/>
            <a:ext cx="2490788" cy="230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altLang="zh-CN" sz="900" b="0" i="0" u="none" strike="noStrike" kern="1200" cap="none" spc="0" normalizeH="0" baseline="0" noProof="0">
                <a:ln>
                  <a:noFill/>
                </a:ln>
                <a:solidFill>
                  <a:srgbClr val="979897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</a:t>
            </a:r>
            <a:r>
              <a:rPr kumimoji="0" lang="en-US" altLang="en-GB" sz="900" b="0" i="0" u="none" strike="noStrike" kern="1200" cap="none" spc="0" normalizeH="0" baseline="0" noProof="0">
                <a:ln>
                  <a:noFill/>
                </a:ln>
                <a:solidFill>
                  <a:srgbClr val="979897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r>
              <a:rPr kumimoji="0" lang="en-GB" altLang="zh-CN" sz="900" b="0" i="0" u="none" strike="noStrike" kern="1200" cap="none" spc="0" normalizeH="0" baseline="0" noProof="0">
                <a:ln>
                  <a:noFill/>
                </a:ln>
                <a:solidFill>
                  <a:srgbClr val="979897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Copyright © SUNGROW.Confidential</a:t>
            </a: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rgbClr val="979897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150" name="图片 5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69588" y="439738"/>
            <a:ext cx="927100" cy="109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51" name="文本框 35"/>
          <p:cNvSpPr txBox="1">
            <a:spLocks noChangeArrowheads="1"/>
          </p:cNvSpPr>
          <p:nvPr/>
        </p:nvSpPr>
        <p:spPr bwMode="auto">
          <a:xfrm>
            <a:off x="477838" y="6405563"/>
            <a:ext cx="825500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979897"/>
                </a:solidFill>
                <a:effectLst/>
                <a:uLnTx/>
                <a:uFillTx/>
                <a:latin typeface="Helvetica" panose="020B0604020202020204" pitchFamily="34" charset="0"/>
                <a:ea typeface="微软雅黑" panose="020B0503020204020204" pitchFamily="34" charset="-122"/>
                <a:cs typeface="+mn-cs"/>
              </a:rPr>
              <a:t>密级：公开</a:t>
            </a:r>
            <a:endParaRPr kumimoji="1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979897"/>
              </a:solidFill>
              <a:effectLst/>
              <a:uLnTx/>
              <a:uFillTx/>
              <a:latin typeface="Helvetica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152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8788" y="6438900"/>
            <a:ext cx="996950" cy="21272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606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svg"/><Relationship Id="rId8" Type="http://schemas.openxmlformats.org/officeDocument/2006/relationships/image" Target="../media/image57.png"/><Relationship Id="rId7" Type="http://schemas.openxmlformats.org/officeDocument/2006/relationships/tags" Target="../tags/tag5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svg"/><Relationship Id="rId3" Type="http://schemas.openxmlformats.org/officeDocument/2006/relationships/image" Target="../media/image53.png"/><Relationship Id="rId26" Type="http://schemas.openxmlformats.org/officeDocument/2006/relationships/slideLayout" Target="../slideLayouts/slideLayout3.xml"/><Relationship Id="rId25" Type="http://schemas.openxmlformats.org/officeDocument/2006/relationships/image" Target="../media/image11.png"/><Relationship Id="rId24" Type="http://schemas.openxmlformats.org/officeDocument/2006/relationships/image" Target="../media/image69.svg"/><Relationship Id="rId23" Type="http://schemas.openxmlformats.org/officeDocument/2006/relationships/image" Target="../media/image68.png"/><Relationship Id="rId22" Type="http://schemas.openxmlformats.org/officeDocument/2006/relationships/image" Target="../media/image67.svg"/><Relationship Id="rId21" Type="http://schemas.openxmlformats.org/officeDocument/2006/relationships/image" Target="../media/image66.png"/><Relationship Id="rId20" Type="http://schemas.openxmlformats.org/officeDocument/2006/relationships/tags" Target="../tags/tag61.xml"/><Relationship Id="rId2" Type="http://schemas.openxmlformats.org/officeDocument/2006/relationships/tags" Target="../tags/tag56.xml"/><Relationship Id="rId19" Type="http://schemas.openxmlformats.org/officeDocument/2006/relationships/image" Target="../media/image65.svg"/><Relationship Id="rId18" Type="http://schemas.openxmlformats.org/officeDocument/2006/relationships/image" Target="../media/image64.png"/><Relationship Id="rId17" Type="http://schemas.openxmlformats.org/officeDocument/2006/relationships/tags" Target="../tags/tag60.xml"/><Relationship Id="rId16" Type="http://schemas.openxmlformats.org/officeDocument/2006/relationships/image" Target="../media/image63.jpeg"/><Relationship Id="rId15" Type="http://schemas.openxmlformats.org/officeDocument/2006/relationships/tags" Target="../tags/tag59.xml"/><Relationship Id="rId14" Type="http://schemas.openxmlformats.org/officeDocument/2006/relationships/image" Target="../media/image62.jpeg"/><Relationship Id="rId13" Type="http://schemas.openxmlformats.org/officeDocument/2006/relationships/image" Target="../media/image61.jpeg"/><Relationship Id="rId12" Type="http://schemas.openxmlformats.org/officeDocument/2006/relationships/image" Target="../media/image60.svg"/><Relationship Id="rId11" Type="http://schemas.openxmlformats.org/officeDocument/2006/relationships/image" Target="../media/image59.png"/><Relationship Id="rId10" Type="http://schemas.openxmlformats.org/officeDocument/2006/relationships/tags" Target="../tags/tag58.xml"/><Relationship Id="rId1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image" Target="../media/image75.svg"/><Relationship Id="rId7" Type="http://schemas.openxmlformats.org/officeDocument/2006/relationships/image" Target="../media/image74.png"/><Relationship Id="rId6" Type="http://schemas.openxmlformats.org/officeDocument/2006/relationships/tags" Target="../tags/tag6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14.xml"/><Relationship Id="rId20" Type="http://schemas.openxmlformats.org/officeDocument/2006/relationships/image" Target="../media/image81.png"/><Relationship Id="rId2" Type="http://schemas.openxmlformats.org/officeDocument/2006/relationships/image" Target="../media/image11.png"/><Relationship Id="rId19" Type="http://schemas.openxmlformats.org/officeDocument/2006/relationships/tags" Target="../tags/tag68.xml"/><Relationship Id="rId18" Type="http://schemas.openxmlformats.org/officeDocument/2006/relationships/image" Target="../media/image80.jpeg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image" Target="../media/image79.svg"/><Relationship Id="rId13" Type="http://schemas.openxmlformats.org/officeDocument/2006/relationships/image" Target="../media/image78.png"/><Relationship Id="rId12" Type="http://schemas.openxmlformats.org/officeDocument/2006/relationships/tags" Target="../tags/tag64.xml"/><Relationship Id="rId11" Type="http://schemas.openxmlformats.org/officeDocument/2006/relationships/image" Target="../media/image77.svg"/><Relationship Id="rId10" Type="http://schemas.openxmlformats.org/officeDocument/2006/relationships/image" Target="../media/image76.png"/><Relationship Id="rId1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9.png"/><Relationship Id="rId8" Type="http://schemas.openxmlformats.org/officeDocument/2006/relationships/image" Target="../media/image88.svg"/><Relationship Id="rId7" Type="http://schemas.openxmlformats.org/officeDocument/2006/relationships/image" Target="../media/image87.png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84.svg"/><Relationship Id="rId3" Type="http://schemas.openxmlformats.org/officeDocument/2006/relationships/image" Target="../media/image83.png"/><Relationship Id="rId2" Type="http://schemas.openxmlformats.org/officeDocument/2006/relationships/image" Target="../media/image11.png"/><Relationship Id="rId14" Type="http://schemas.openxmlformats.org/officeDocument/2006/relationships/notesSlide" Target="../notesSlides/notesSlide9.xml"/><Relationship Id="rId13" Type="http://schemas.openxmlformats.org/officeDocument/2006/relationships/slideLayout" Target="../slideLayouts/slideLayout3.xml"/><Relationship Id="rId12" Type="http://schemas.openxmlformats.org/officeDocument/2006/relationships/image" Target="../media/image92.svg"/><Relationship Id="rId11" Type="http://schemas.openxmlformats.org/officeDocument/2006/relationships/image" Target="../media/image91.png"/><Relationship Id="rId10" Type="http://schemas.openxmlformats.org/officeDocument/2006/relationships/image" Target="../media/image90.svg"/><Relationship Id="rId1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1.png"/><Relationship Id="rId8" Type="http://schemas.openxmlformats.org/officeDocument/2006/relationships/image" Target="../media/image100.emf"/><Relationship Id="rId7" Type="http://schemas.openxmlformats.org/officeDocument/2006/relationships/image" Target="../media/image99.emf"/><Relationship Id="rId6" Type="http://schemas.openxmlformats.org/officeDocument/2006/relationships/image" Target="../media/image98.emf"/><Relationship Id="rId5" Type="http://schemas.openxmlformats.org/officeDocument/2006/relationships/image" Target="../media/image97.emf"/><Relationship Id="rId4" Type="http://schemas.openxmlformats.org/officeDocument/2006/relationships/image" Target="../media/image96.emf"/><Relationship Id="rId3" Type="http://schemas.openxmlformats.org/officeDocument/2006/relationships/image" Target="../media/image95.emf"/><Relationship Id="rId21" Type="http://schemas.openxmlformats.org/officeDocument/2006/relationships/notesSlide" Target="../notesSlides/notesSlide10.xml"/><Relationship Id="rId20" Type="http://schemas.openxmlformats.org/officeDocument/2006/relationships/slideLayout" Target="../slideLayouts/slideLayout11.xml"/><Relationship Id="rId2" Type="http://schemas.microsoft.com/office/2007/relationships/hdphoto" Target="../media/image94.wdp"/><Relationship Id="rId19" Type="http://schemas.openxmlformats.org/officeDocument/2006/relationships/image" Target="../media/image3.png"/><Relationship Id="rId18" Type="http://schemas.openxmlformats.org/officeDocument/2006/relationships/image" Target="../media/image11.png"/><Relationship Id="rId17" Type="http://schemas.openxmlformats.org/officeDocument/2006/relationships/tags" Target="../tags/tag71.xml"/><Relationship Id="rId16" Type="http://schemas.microsoft.com/office/2007/relationships/hdphoto" Target="../media/image106.wdp"/><Relationship Id="rId15" Type="http://schemas.openxmlformats.org/officeDocument/2006/relationships/image" Target="../media/image105.png"/><Relationship Id="rId14" Type="http://schemas.openxmlformats.org/officeDocument/2006/relationships/tags" Target="../tags/tag70.xml"/><Relationship Id="rId13" Type="http://schemas.openxmlformats.org/officeDocument/2006/relationships/tags" Target="../tags/tag69.xml"/><Relationship Id="rId12" Type="http://schemas.openxmlformats.org/officeDocument/2006/relationships/image" Target="../media/image104.jpeg"/><Relationship Id="rId11" Type="http://schemas.openxmlformats.org/officeDocument/2006/relationships/image" Target="../media/image103.png"/><Relationship Id="rId10" Type="http://schemas.openxmlformats.org/officeDocument/2006/relationships/image" Target="../media/image102.jpeg"/><Relationship Id="rId1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0" Type="http://schemas.openxmlformats.org/officeDocument/2006/relationships/notesSlide" Target="../notesSlides/notesSlide11.xml"/><Relationship Id="rId8" Type="http://schemas.openxmlformats.org/officeDocument/2006/relationships/tags" Target="../tags/tag77.xml"/><Relationship Id="rId79" Type="http://schemas.openxmlformats.org/officeDocument/2006/relationships/slideLayout" Target="../slideLayouts/slideLayout4.xml"/><Relationship Id="rId78" Type="http://schemas.openxmlformats.org/officeDocument/2006/relationships/image" Target="../media/image3.png"/><Relationship Id="rId77" Type="http://schemas.openxmlformats.org/officeDocument/2006/relationships/image" Target="../media/image121.png"/><Relationship Id="rId76" Type="http://schemas.openxmlformats.org/officeDocument/2006/relationships/tags" Target="../tags/tag132.xml"/><Relationship Id="rId75" Type="http://schemas.openxmlformats.org/officeDocument/2006/relationships/image" Target="../media/image120.png"/><Relationship Id="rId74" Type="http://schemas.openxmlformats.org/officeDocument/2006/relationships/tags" Target="../tags/tag131.xml"/><Relationship Id="rId73" Type="http://schemas.openxmlformats.org/officeDocument/2006/relationships/image" Target="../media/image119.png"/><Relationship Id="rId72" Type="http://schemas.openxmlformats.org/officeDocument/2006/relationships/tags" Target="../tags/tag130.xml"/><Relationship Id="rId71" Type="http://schemas.openxmlformats.org/officeDocument/2006/relationships/tags" Target="../tags/tag129.xml"/><Relationship Id="rId70" Type="http://schemas.openxmlformats.org/officeDocument/2006/relationships/tags" Target="../tags/tag128.xml"/><Relationship Id="rId7" Type="http://schemas.openxmlformats.org/officeDocument/2006/relationships/tags" Target="../tags/tag76.xml"/><Relationship Id="rId69" Type="http://schemas.openxmlformats.org/officeDocument/2006/relationships/tags" Target="../tags/tag127.xml"/><Relationship Id="rId68" Type="http://schemas.openxmlformats.org/officeDocument/2006/relationships/tags" Target="../tags/tag126.xml"/><Relationship Id="rId67" Type="http://schemas.openxmlformats.org/officeDocument/2006/relationships/tags" Target="../tags/tag125.xml"/><Relationship Id="rId66" Type="http://schemas.openxmlformats.org/officeDocument/2006/relationships/tags" Target="../tags/tag124.xml"/><Relationship Id="rId65" Type="http://schemas.openxmlformats.org/officeDocument/2006/relationships/tags" Target="../tags/tag123.xml"/><Relationship Id="rId64" Type="http://schemas.openxmlformats.org/officeDocument/2006/relationships/tags" Target="../tags/tag122.xml"/><Relationship Id="rId63" Type="http://schemas.openxmlformats.org/officeDocument/2006/relationships/image" Target="../media/image118.png"/><Relationship Id="rId62" Type="http://schemas.openxmlformats.org/officeDocument/2006/relationships/tags" Target="../tags/tag121.xml"/><Relationship Id="rId61" Type="http://schemas.openxmlformats.org/officeDocument/2006/relationships/tags" Target="../tags/tag120.xml"/><Relationship Id="rId60" Type="http://schemas.openxmlformats.org/officeDocument/2006/relationships/image" Target="../media/image117.png"/><Relationship Id="rId6" Type="http://schemas.openxmlformats.org/officeDocument/2006/relationships/tags" Target="../tags/tag75.xml"/><Relationship Id="rId59" Type="http://schemas.openxmlformats.org/officeDocument/2006/relationships/tags" Target="../tags/tag119.xml"/><Relationship Id="rId58" Type="http://schemas.openxmlformats.org/officeDocument/2006/relationships/tags" Target="../tags/tag118.xml"/><Relationship Id="rId57" Type="http://schemas.openxmlformats.org/officeDocument/2006/relationships/image" Target="../media/image116.png"/><Relationship Id="rId56" Type="http://schemas.openxmlformats.org/officeDocument/2006/relationships/tags" Target="../tags/tag117.xml"/><Relationship Id="rId55" Type="http://schemas.openxmlformats.org/officeDocument/2006/relationships/tags" Target="../tags/tag116.xml"/><Relationship Id="rId54" Type="http://schemas.openxmlformats.org/officeDocument/2006/relationships/image" Target="../media/image115.png"/><Relationship Id="rId53" Type="http://schemas.openxmlformats.org/officeDocument/2006/relationships/tags" Target="../tags/tag115.xml"/><Relationship Id="rId52" Type="http://schemas.openxmlformats.org/officeDocument/2006/relationships/tags" Target="../tags/tag114.xml"/><Relationship Id="rId51" Type="http://schemas.openxmlformats.org/officeDocument/2006/relationships/image" Target="../media/image114.png"/><Relationship Id="rId50" Type="http://schemas.openxmlformats.org/officeDocument/2006/relationships/tags" Target="../tags/tag113.xml"/><Relationship Id="rId5" Type="http://schemas.openxmlformats.org/officeDocument/2006/relationships/tags" Target="../tags/tag74.xml"/><Relationship Id="rId49" Type="http://schemas.openxmlformats.org/officeDocument/2006/relationships/tags" Target="../tags/tag112.xml"/><Relationship Id="rId48" Type="http://schemas.openxmlformats.org/officeDocument/2006/relationships/tags" Target="../tags/tag111.xml"/><Relationship Id="rId47" Type="http://schemas.openxmlformats.org/officeDocument/2006/relationships/tags" Target="../tags/tag110.xml"/><Relationship Id="rId46" Type="http://schemas.openxmlformats.org/officeDocument/2006/relationships/tags" Target="../tags/tag109.xml"/><Relationship Id="rId45" Type="http://schemas.openxmlformats.org/officeDocument/2006/relationships/tags" Target="../tags/tag108.xml"/><Relationship Id="rId44" Type="http://schemas.openxmlformats.org/officeDocument/2006/relationships/image" Target="../media/image113.png"/><Relationship Id="rId43" Type="http://schemas.openxmlformats.org/officeDocument/2006/relationships/tags" Target="../tags/tag107.xml"/><Relationship Id="rId42" Type="http://schemas.openxmlformats.org/officeDocument/2006/relationships/tags" Target="../tags/tag106.xml"/><Relationship Id="rId41" Type="http://schemas.openxmlformats.org/officeDocument/2006/relationships/tags" Target="../tags/tag105.xml"/><Relationship Id="rId40" Type="http://schemas.openxmlformats.org/officeDocument/2006/relationships/tags" Target="../tags/tag104.xml"/><Relationship Id="rId4" Type="http://schemas.openxmlformats.org/officeDocument/2006/relationships/image" Target="../media/image44.png"/><Relationship Id="rId39" Type="http://schemas.openxmlformats.org/officeDocument/2006/relationships/tags" Target="../tags/tag103.xml"/><Relationship Id="rId38" Type="http://schemas.openxmlformats.org/officeDocument/2006/relationships/tags" Target="../tags/tag102.xml"/><Relationship Id="rId37" Type="http://schemas.openxmlformats.org/officeDocument/2006/relationships/tags" Target="../tags/tag101.xml"/><Relationship Id="rId36" Type="http://schemas.openxmlformats.org/officeDocument/2006/relationships/image" Target="../media/image112.png"/><Relationship Id="rId35" Type="http://schemas.openxmlformats.org/officeDocument/2006/relationships/tags" Target="../tags/tag100.xml"/><Relationship Id="rId34" Type="http://schemas.openxmlformats.org/officeDocument/2006/relationships/tags" Target="../tags/tag99.xml"/><Relationship Id="rId33" Type="http://schemas.openxmlformats.org/officeDocument/2006/relationships/tags" Target="../tags/tag98.xml"/><Relationship Id="rId32" Type="http://schemas.openxmlformats.org/officeDocument/2006/relationships/tags" Target="../tags/tag97.xml"/><Relationship Id="rId31" Type="http://schemas.openxmlformats.org/officeDocument/2006/relationships/tags" Target="../tags/tag96.xml"/><Relationship Id="rId30" Type="http://schemas.openxmlformats.org/officeDocument/2006/relationships/tags" Target="../tags/tag95.xml"/><Relationship Id="rId3" Type="http://schemas.openxmlformats.org/officeDocument/2006/relationships/tags" Target="../tags/tag73.xml"/><Relationship Id="rId29" Type="http://schemas.openxmlformats.org/officeDocument/2006/relationships/tags" Target="../tags/tag94.xml"/><Relationship Id="rId28" Type="http://schemas.openxmlformats.org/officeDocument/2006/relationships/image" Target="../media/image111.png"/><Relationship Id="rId27" Type="http://schemas.openxmlformats.org/officeDocument/2006/relationships/tags" Target="../tags/tag93.xml"/><Relationship Id="rId26" Type="http://schemas.openxmlformats.org/officeDocument/2006/relationships/tags" Target="../tags/tag92.xml"/><Relationship Id="rId25" Type="http://schemas.openxmlformats.org/officeDocument/2006/relationships/tags" Target="../tags/tag91.xml"/><Relationship Id="rId24" Type="http://schemas.openxmlformats.org/officeDocument/2006/relationships/tags" Target="../tags/tag90.xml"/><Relationship Id="rId23" Type="http://schemas.openxmlformats.org/officeDocument/2006/relationships/tags" Target="../tags/tag89.xml"/><Relationship Id="rId22" Type="http://schemas.openxmlformats.org/officeDocument/2006/relationships/image" Target="../media/image110.png"/><Relationship Id="rId21" Type="http://schemas.openxmlformats.org/officeDocument/2006/relationships/tags" Target="../tags/tag88.xml"/><Relationship Id="rId20" Type="http://schemas.openxmlformats.org/officeDocument/2006/relationships/tags" Target="../tags/tag87.xml"/><Relationship Id="rId2" Type="http://schemas.openxmlformats.org/officeDocument/2006/relationships/image" Target="../media/image107.png"/><Relationship Id="rId19" Type="http://schemas.openxmlformats.org/officeDocument/2006/relationships/image" Target="../media/image109.png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image" Target="../media/image108.png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tags" Target="../tags/tag7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23.svg"/><Relationship Id="rId2" Type="http://schemas.openxmlformats.org/officeDocument/2006/relationships/image" Target="../media/image122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5.xml"/><Relationship Id="rId2" Type="http://schemas.microsoft.com/office/2007/relationships/hdphoto" Target="../media/image125.wdp"/><Relationship Id="rId1" Type="http://schemas.openxmlformats.org/officeDocument/2006/relationships/image" Target="../media/image12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27.png"/><Relationship Id="rId1" Type="http://schemas.openxmlformats.org/officeDocument/2006/relationships/image" Target="../media/image126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microsoft.com/office/2007/relationships/hdphoto" Target="../media/image129.wdp"/><Relationship Id="rId1" Type="http://schemas.openxmlformats.org/officeDocument/2006/relationships/image" Target="../media/image128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image" Target="../media/image13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3" Type="http://schemas.openxmlformats.org/officeDocument/2006/relationships/notesSlide" Target="../notesSlides/notesSlide2.xml"/><Relationship Id="rId42" Type="http://schemas.openxmlformats.org/officeDocument/2006/relationships/slideLayout" Target="../slideLayouts/slideLayout7.xml"/><Relationship Id="rId41" Type="http://schemas.openxmlformats.org/officeDocument/2006/relationships/tags" Target="../tags/tag42.xml"/><Relationship Id="rId40" Type="http://schemas.openxmlformats.org/officeDocument/2006/relationships/tags" Target="../tags/tag41.xml"/><Relationship Id="rId4" Type="http://schemas.openxmlformats.org/officeDocument/2006/relationships/tags" Target="../tags/tag6.xml"/><Relationship Id="rId39" Type="http://schemas.openxmlformats.org/officeDocument/2006/relationships/tags" Target="../tags/tag40.xml"/><Relationship Id="rId38" Type="http://schemas.openxmlformats.org/officeDocument/2006/relationships/image" Target="../media/image20.png"/><Relationship Id="rId37" Type="http://schemas.openxmlformats.org/officeDocument/2006/relationships/tags" Target="../tags/tag39.xml"/><Relationship Id="rId36" Type="http://schemas.openxmlformats.org/officeDocument/2006/relationships/tags" Target="../tags/tag38.xml"/><Relationship Id="rId35" Type="http://schemas.openxmlformats.org/officeDocument/2006/relationships/tags" Target="../tags/tag37.xml"/><Relationship Id="rId34" Type="http://schemas.openxmlformats.org/officeDocument/2006/relationships/tags" Target="../tags/tag36.xml"/><Relationship Id="rId33" Type="http://schemas.openxmlformats.org/officeDocument/2006/relationships/tags" Target="../tags/tag35.xml"/><Relationship Id="rId32" Type="http://schemas.openxmlformats.org/officeDocument/2006/relationships/tags" Target="../tags/tag34.xml"/><Relationship Id="rId31" Type="http://schemas.openxmlformats.org/officeDocument/2006/relationships/tags" Target="../tags/tag33.xml"/><Relationship Id="rId30" Type="http://schemas.openxmlformats.org/officeDocument/2006/relationships/tags" Target="../tags/tag32.xml"/><Relationship Id="rId3" Type="http://schemas.openxmlformats.org/officeDocument/2006/relationships/image" Target="../media/image19.png"/><Relationship Id="rId29" Type="http://schemas.openxmlformats.org/officeDocument/2006/relationships/tags" Target="../tags/tag31.xml"/><Relationship Id="rId28" Type="http://schemas.openxmlformats.org/officeDocument/2006/relationships/tags" Target="../tags/tag30.xml"/><Relationship Id="rId27" Type="http://schemas.openxmlformats.org/officeDocument/2006/relationships/tags" Target="../tags/tag29.xml"/><Relationship Id="rId26" Type="http://schemas.openxmlformats.org/officeDocument/2006/relationships/tags" Target="../tags/tag28.xml"/><Relationship Id="rId25" Type="http://schemas.openxmlformats.org/officeDocument/2006/relationships/tags" Target="../tags/tag27.xml"/><Relationship Id="rId24" Type="http://schemas.openxmlformats.org/officeDocument/2006/relationships/tags" Target="../tags/tag26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5.xml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microsoft.com/office/2007/relationships/hdphoto" Target="../media/image125.wdp"/><Relationship Id="rId1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image" Target="../media/image137.emf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image" Target="../media/image136.png"/><Relationship Id="rId16" Type="http://schemas.openxmlformats.org/officeDocument/2006/relationships/slideLayout" Target="../slideLayouts/slideLayout5.xml"/><Relationship Id="rId15" Type="http://schemas.microsoft.com/office/2007/relationships/hdphoto" Target="../media/image139.wdp"/><Relationship Id="rId14" Type="http://schemas.openxmlformats.org/officeDocument/2006/relationships/image" Target="../media/image138.png"/><Relationship Id="rId13" Type="http://schemas.openxmlformats.org/officeDocument/2006/relationships/tags" Target="../tags/tag146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tags" Target="../tags/tag136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3.png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image" Target="../media/image142.jpeg"/><Relationship Id="rId5" Type="http://schemas.openxmlformats.org/officeDocument/2006/relationships/tags" Target="../tags/tag149.xml"/><Relationship Id="rId4" Type="http://schemas.openxmlformats.org/officeDocument/2006/relationships/image" Target="../media/image141.jpeg"/><Relationship Id="rId3" Type="http://schemas.openxmlformats.org/officeDocument/2006/relationships/tags" Target="../tags/tag148.xml"/><Relationship Id="rId2" Type="http://schemas.openxmlformats.org/officeDocument/2006/relationships/image" Target="../media/image140.jpe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144.png"/><Relationship Id="rId10" Type="http://schemas.openxmlformats.org/officeDocument/2006/relationships/tags" Target="../tags/tag152.xml"/><Relationship Id="rId1" Type="http://schemas.openxmlformats.org/officeDocument/2006/relationships/tags" Target="../tags/tag147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microsoft.com/office/2007/relationships/hdphoto" Target="../media/image150.wdp"/><Relationship Id="rId5" Type="http://schemas.openxmlformats.org/officeDocument/2006/relationships/image" Target="../media/image149.png"/><Relationship Id="rId4" Type="http://schemas.microsoft.com/office/2007/relationships/hdphoto" Target="../media/image148.wdp"/><Relationship Id="rId3" Type="http://schemas.openxmlformats.org/officeDocument/2006/relationships/image" Target="../media/image147.png"/><Relationship Id="rId2" Type="http://schemas.microsoft.com/office/2007/relationships/hdphoto" Target="../media/image146.wdp"/><Relationship Id="rId1" Type="http://schemas.openxmlformats.org/officeDocument/2006/relationships/image" Target="../media/image145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54.jpeg"/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image" Target="../media/image1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4.xml"/><Relationship Id="rId1" Type="http://schemas.openxmlformats.org/officeDocument/2006/relationships/image" Target="../media/image155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svg"/><Relationship Id="rId7" Type="http://schemas.openxmlformats.org/officeDocument/2006/relationships/image" Target="../media/image2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png"/><Relationship Id="rId3" Type="http://schemas.openxmlformats.org/officeDocument/2006/relationships/tags" Target="../tags/tag46.xml"/><Relationship Id="rId2" Type="http://schemas.openxmlformats.org/officeDocument/2006/relationships/image" Target="../media/image24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0.svg"/><Relationship Id="rId1" Type="http://schemas.openxmlformats.org/officeDocument/2006/relationships/tags" Target="../tags/tag45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tags" Target="../tags/tag50.xml"/><Relationship Id="rId7" Type="http://schemas.openxmlformats.org/officeDocument/2006/relationships/image" Target="../media/image35.jpeg"/><Relationship Id="rId6" Type="http://schemas.openxmlformats.org/officeDocument/2006/relationships/tags" Target="../tags/tag49.xml"/><Relationship Id="rId5" Type="http://schemas.openxmlformats.org/officeDocument/2006/relationships/image" Target="../media/image34.jpeg"/><Relationship Id="rId4" Type="http://schemas.openxmlformats.org/officeDocument/2006/relationships/tags" Target="../tags/tag48.xml"/><Relationship Id="rId3" Type="http://schemas.openxmlformats.org/officeDocument/2006/relationships/image" Target="../media/image33.jpeg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3.xml"/><Relationship Id="rId20" Type="http://schemas.openxmlformats.org/officeDocument/2006/relationships/image" Target="../media/image11.png"/><Relationship Id="rId2" Type="http://schemas.openxmlformats.org/officeDocument/2006/relationships/image" Target="../media/image32.png"/><Relationship Id="rId19" Type="http://schemas.openxmlformats.org/officeDocument/2006/relationships/image" Target="../media/image41.jpeg"/><Relationship Id="rId18" Type="http://schemas.openxmlformats.org/officeDocument/2006/relationships/tags" Target="../tags/tag55.xml"/><Relationship Id="rId17" Type="http://schemas.openxmlformats.org/officeDocument/2006/relationships/image" Target="../media/image40.jpeg"/><Relationship Id="rId16" Type="http://schemas.openxmlformats.org/officeDocument/2006/relationships/tags" Target="../tags/tag54.xml"/><Relationship Id="rId15" Type="http://schemas.openxmlformats.org/officeDocument/2006/relationships/image" Target="../media/image39.jpeg"/><Relationship Id="rId14" Type="http://schemas.openxmlformats.org/officeDocument/2006/relationships/tags" Target="../tags/tag53.xml"/><Relationship Id="rId13" Type="http://schemas.openxmlformats.org/officeDocument/2006/relationships/image" Target="../media/image38.jpeg"/><Relationship Id="rId12" Type="http://schemas.openxmlformats.org/officeDocument/2006/relationships/tags" Target="../tags/tag52.xml"/><Relationship Id="rId11" Type="http://schemas.openxmlformats.org/officeDocument/2006/relationships/image" Target="../media/image37.jpeg"/><Relationship Id="rId10" Type="http://schemas.openxmlformats.org/officeDocument/2006/relationships/tags" Target="../tags/tag51.xml"/><Relationship Id="rId1" Type="http://schemas.openxmlformats.org/officeDocument/2006/relationships/tags" Target="../tags/tag47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1.xml"/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image" Target="../media/image11.png"/><Relationship Id="rId7" Type="http://schemas.openxmlformats.org/officeDocument/2006/relationships/image" Target="../media/image3.png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07"/>
          <a:stretch>
            <a:fillRect/>
          </a:stretch>
        </p:blipFill>
        <p:spPr>
          <a:xfrm>
            <a:off x="0" y="957656"/>
            <a:ext cx="12192000" cy="509457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192780" y="3016250"/>
            <a:ext cx="6040120" cy="897233"/>
          </a:xfrm>
          <a:prstGeom prst="rect">
            <a:avLst/>
          </a:prstGeom>
          <a:solidFill>
            <a:srgbClr val="26432A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 defTabSz="322580">
              <a:lnSpc>
                <a:spcPct val="12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Clean power for all</a:t>
            </a:r>
            <a:endParaRPr lang="en-US" altLang="zh-CN" sz="4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65830" y="2064385"/>
            <a:ext cx="5425440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4400" b="1" dirty="0">
                <a:solidFill>
                  <a:schemeClr val="bg1"/>
                </a:solidFill>
                <a:latin typeface="汉仪文黑-75简" panose="00020600040101010101" charset="-122"/>
                <a:ea typeface="汉仪文黑-75简" panose="00020600040101010101" charset="-122"/>
                <a:sym typeface="Arial" panose="020B0604020202020204" pitchFamily="34" charset="0"/>
              </a:rPr>
              <a:t>让人人享用清洁电力</a:t>
            </a:r>
            <a:endParaRPr kumimoji="1" lang="zh-CN" altLang="en-US" sz="4400" b="1" dirty="0">
              <a:solidFill>
                <a:schemeClr val="bg1"/>
              </a:solidFill>
              <a:latin typeface="汉仪文黑-75简" panose="00020600040101010101" charset="-122"/>
              <a:ea typeface="汉仪文黑-75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77825" y="414201"/>
            <a:ext cx="4935311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kumimoji="1" lang="zh-CN" altLang="en-US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市场表现</a:t>
            </a:r>
            <a:r>
              <a:rPr kumimoji="1" lang="en-US" altLang="zh-CN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新能源投资开发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658361" y="2549336"/>
            <a:ext cx="1744777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 algn="ctr">
              <a:lnSpc>
                <a:spcPct val="150000"/>
              </a:lnSpc>
              <a:buSzPts val="1100"/>
              <a:buFont typeface="Arial" panose="020B0604020202020204" pitchFamily="34" charset="0"/>
              <a:buNone/>
              <a:defRPr sz="1200">
                <a:solidFill>
                  <a:srgbClr val="666666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pPr algn="r"/>
            <a:r>
              <a:rPr lang="zh-CN" altLang="en-US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数据来源：</a:t>
            </a:r>
            <a:r>
              <a:rPr lang="en-US" altLang="zh-CN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S&amp;P Global</a:t>
            </a:r>
            <a:endParaRPr lang="zh-CN" altLang="en-US" dirty="0"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683311" y="832393"/>
            <a:ext cx="4817500" cy="1651923"/>
            <a:chOff x="-34474" y="4295965"/>
            <a:chExt cx="4223492" cy="1651923"/>
          </a:xfrm>
        </p:grpSpPr>
        <p:sp>
          <p:nvSpPr>
            <p:cNvPr id="12" name="文本框 11"/>
            <p:cNvSpPr txBox="1"/>
            <p:nvPr/>
          </p:nvSpPr>
          <p:spPr>
            <a:xfrm>
              <a:off x="-34474" y="5394168"/>
              <a:ext cx="4167401" cy="55372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algn="just" defTabSz="914400">
                <a:lnSpc>
                  <a:spcPct val="120000"/>
                </a:lnSpc>
                <a:buSzPct val="100000"/>
                <a:defRPr sz="1400" spc="1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</a:pPr>
              <a:r>
                <a:rPr kumimoji="0" lang="zh-CN" altLang="en-US" sz="3600" b="0" i="0" u="none" strike="noStrike" kern="1200" cap="none" spc="100" normalizeH="0" baseline="0" noProof="0" dirty="0">
                  <a:ln>
                    <a:noFill/>
                  </a:ln>
                  <a:solidFill>
                    <a:srgbClr val="F46524"/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cs typeface="阿里巴巴普惠体 B" panose="00020600040101010101" pitchFamily="18" charset="-122"/>
                  <a:sym typeface="Arial" panose="020B0604020202020204" pitchFamily="34" charset="0"/>
                </a:rPr>
                <a:t>全球光伏电站开发商</a:t>
              </a:r>
              <a:endParaRPr kumimoji="0" lang="zh-CN" altLang="en-US" sz="3600" b="0" i="0" u="none" strike="noStrike" kern="1200" cap="none" spc="100" normalizeH="0" baseline="0" noProof="0" dirty="0">
                <a:ln>
                  <a:noFill/>
                </a:ln>
                <a:solidFill>
                  <a:srgbClr val="F46524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阿里巴巴普惠体 B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84896" y="4295965"/>
              <a:ext cx="2904122" cy="8699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R="0" lvl="0" indent="0" defTabSz="913765" fontAlgn="base">
                <a:lnSpc>
                  <a:spcPct val="14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 sz="4400" spc="40">
                  <a:solidFill>
                    <a:srgbClr val="FF7900"/>
                  </a:solidFill>
                  <a:latin typeface="阿里巴巴普惠体 H" panose="00020600040101010101" pitchFamily="18" charset="-122"/>
                  <a:ea typeface="阿里巴巴普惠体 H" panose="00020600040101010101" pitchFamily="18" charset="-122"/>
                  <a:cs typeface="阿里巴巴普惠体 H" panose="00020600040101010101" pitchFamily="18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/>
              <a:r>
                <a:rPr lang="en-US" altLang="zh-CN" sz="7200" b="1" spc="0" dirty="0">
                  <a:solidFill>
                    <a:srgbClr val="F06D00"/>
                  </a:solidFill>
                  <a:latin typeface="Arial" panose="020B0604020202020204" pitchFamily="34" charset="0"/>
                  <a:ea typeface="汉仪旗黑-55简" panose="00020600040101010101" charset="-122"/>
                  <a:cs typeface="Arial" panose="020B0604020202020204" pitchFamily="34" charset="0"/>
                  <a:sym typeface="Arial" panose="020B0604020202020204" pitchFamily="34" charset="0"/>
                </a:rPr>
                <a:t>TOP 1</a:t>
              </a:r>
              <a:endParaRPr lang="en-US" altLang="zh-CN" sz="7200" b="1" spc="0" dirty="0">
                <a:solidFill>
                  <a:srgbClr val="F06D00"/>
                </a:solidFill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82600" y="1449286"/>
            <a:ext cx="5746084" cy="1468130"/>
            <a:chOff x="417542" y="1478732"/>
            <a:chExt cx="5746084" cy="1468130"/>
          </a:xfrm>
        </p:grpSpPr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417542" y="1478732"/>
              <a:ext cx="5746084" cy="1014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indent="0">
                <a:lnSpc>
                  <a:spcPct val="150000"/>
                </a:lnSpc>
                <a:buSzPts val="1100"/>
                <a:buFont typeface="Arial" panose="020B0604020202020204" pitchFamily="34" charset="0"/>
                <a:buNone/>
                <a:defRPr sz="2000">
                  <a:solidFill>
                    <a:srgbClr val="1D2B4B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algn="just"/>
              <a:r>
                <a:rPr lang="zh-CN" altLang="en-US" spc="-150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秉承“多发电 更友好”核心价值，</a:t>
              </a:r>
              <a:endParaRPr lang="en-US" altLang="zh-CN" spc="-150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pPr algn="just"/>
              <a:r>
                <a:rPr lang="zh-CN" altLang="en-US" spc="-150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打造更多高效能、高融合、友好型新能源发电站。</a:t>
              </a:r>
              <a:endParaRPr lang="zh-CN" altLang="en-US" spc="-150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82602" y="2936062"/>
              <a:ext cx="527050" cy="10800"/>
            </a:xfrm>
            <a:prstGeom prst="rect">
              <a:avLst/>
            </a:prstGeom>
            <a:solidFill>
              <a:srgbClr val="F4652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-825825" y="5264655"/>
            <a:ext cx="13854707" cy="1593346"/>
            <a:chOff x="-825825" y="5264655"/>
            <a:chExt cx="13854707" cy="1593346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1"/>
            <a:srcRect l="1881" t="2763" r="895" b="33141"/>
            <a:stretch>
              <a:fillRect/>
            </a:stretch>
          </p:blipFill>
          <p:spPr>
            <a:xfrm>
              <a:off x="-822523" y="5264655"/>
              <a:ext cx="4827304" cy="1593346"/>
            </a:xfrm>
            <a:custGeom>
              <a:avLst/>
              <a:gdLst>
                <a:gd name="connsiteX0" fmla="*/ 720224 w 4827304"/>
                <a:gd name="connsiteY0" fmla="*/ 0 h 1593346"/>
                <a:gd name="connsiteX1" fmla="*/ 4827304 w 4827304"/>
                <a:gd name="connsiteY1" fmla="*/ 0 h 1593346"/>
                <a:gd name="connsiteX2" fmla="*/ 4107080 w 4827304"/>
                <a:gd name="connsiteY2" fmla="*/ 1593346 h 1593346"/>
                <a:gd name="connsiteX3" fmla="*/ 0 w 4827304"/>
                <a:gd name="connsiteY3" fmla="*/ 1593346 h 159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7304" h="1593346">
                  <a:moveTo>
                    <a:pt x="720224" y="0"/>
                  </a:moveTo>
                  <a:lnTo>
                    <a:pt x="4827304" y="0"/>
                  </a:lnTo>
                  <a:lnTo>
                    <a:pt x="4107080" y="1593346"/>
                  </a:lnTo>
                  <a:lnTo>
                    <a:pt x="0" y="1593346"/>
                  </a:lnTo>
                  <a:close/>
                </a:path>
              </a:pathLst>
            </a:custGeom>
          </p:spPr>
        </p:pic>
        <p:sp>
          <p:nvSpPr>
            <p:cNvPr id="50" name="平行四边形 49"/>
            <p:cNvSpPr/>
            <p:nvPr/>
          </p:nvSpPr>
          <p:spPr>
            <a:xfrm>
              <a:off x="-825825" y="5270605"/>
              <a:ext cx="4827304" cy="1587395"/>
            </a:xfrm>
            <a:prstGeom prst="parallelogram">
              <a:avLst>
                <a:gd name="adj" fmla="val 44039"/>
              </a:avLst>
            </a:prstGeom>
            <a:solidFill>
              <a:srgbClr val="1D2B4B">
                <a:alpha val="40000"/>
              </a:srgb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669840" y="5830932"/>
              <a:ext cx="1644119" cy="500010"/>
              <a:chOff x="669840" y="5893301"/>
              <a:chExt cx="1644119" cy="500010"/>
            </a:xfrm>
          </p:grpSpPr>
          <p:sp>
            <p:nvSpPr>
              <p:cNvPr id="53" name="PA-矩形 12"/>
              <p:cNvSpPr/>
              <p:nvPr>
                <p:custDataLst>
                  <p:tags r:id="rId2"/>
                </p:custDataLst>
              </p:nvPr>
            </p:nvSpPr>
            <p:spPr>
              <a:xfrm>
                <a:off x="1267115" y="5932936"/>
                <a:ext cx="1046844" cy="460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SzPts val="1100"/>
                </a:pPr>
                <a:r>
                  <a:rPr lang="zh-CN" altLang="en-US" sz="1600">
                    <a:solidFill>
                      <a:schemeClr val="bg1"/>
                    </a:solidFill>
                    <a:latin typeface="Arial" panose="020B0604020202020204" pitchFamily="34" charset="0"/>
                    <a:ea typeface="汉仪旗黑-55简" panose="00020600040101010101" charset="-122"/>
                    <a:cs typeface="阿里巴巴普惠体 M" panose="00020600040101010101" pitchFamily="18" charset="-122"/>
                    <a:sym typeface="Arial" panose="020B0604020202020204" pitchFamily="34" charset="0"/>
                  </a:rPr>
                  <a:t>风力电站</a:t>
                </a:r>
                <a:endParaRPr lang="zh-CN" altLang="en-US" sz="1600">
                  <a:solidFill>
                    <a:schemeClr val="bg1"/>
                  </a:solidFill>
                  <a:latin typeface="Arial" panose="020B0604020202020204" pitchFamily="34" charset="0"/>
                  <a:ea typeface="汉仪旗黑-55简" panose="00020600040101010101" charset="-122"/>
                  <a:cs typeface="阿里巴巴普惠体 M" panose="00020600040101010101" pitchFamily="18" charset="-122"/>
                  <a:sym typeface="Arial" panose="020B0604020202020204" pitchFamily="34" charset="0"/>
                </a:endParaRPr>
              </a:p>
            </p:txBody>
          </p:sp>
          <p:pic>
            <p:nvPicPr>
              <p:cNvPr id="54" name="图形 53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9840" y="5893301"/>
                <a:ext cx="502643" cy="466740"/>
              </a:xfrm>
              <a:prstGeom prst="rect">
                <a:avLst/>
              </a:prstGeom>
            </p:spPr>
          </p:pic>
        </p:grpSp>
        <p:pic>
          <p:nvPicPr>
            <p:cNvPr id="55" name="图片 54"/>
            <p:cNvPicPr>
              <a:picLocks noChangeAspect="1"/>
            </p:cNvPicPr>
            <p:nvPr/>
          </p:nvPicPr>
          <p:blipFill rotWithShape="1">
            <a:blip r:embed="rId5"/>
            <a:srcRect t="16841" b="16841"/>
            <a:stretch>
              <a:fillRect/>
            </a:stretch>
          </p:blipFill>
          <p:spPr>
            <a:xfrm>
              <a:off x="3682348" y="5264655"/>
              <a:ext cx="4827304" cy="1593346"/>
            </a:xfrm>
            <a:custGeom>
              <a:avLst/>
              <a:gdLst>
                <a:gd name="connsiteX0" fmla="*/ 720224 w 4827304"/>
                <a:gd name="connsiteY0" fmla="*/ 0 h 1593346"/>
                <a:gd name="connsiteX1" fmla="*/ 4827304 w 4827304"/>
                <a:gd name="connsiteY1" fmla="*/ 0 h 1593346"/>
                <a:gd name="connsiteX2" fmla="*/ 4107080 w 4827304"/>
                <a:gd name="connsiteY2" fmla="*/ 1593346 h 1593346"/>
                <a:gd name="connsiteX3" fmla="*/ 0 w 4827304"/>
                <a:gd name="connsiteY3" fmla="*/ 1593346 h 159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7304" h="1593346">
                  <a:moveTo>
                    <a:pt x="720224" y="0"/>
                  </a:moveTo>
                  <a:lnTo>
                    <a:pt x="4827304" y="0"/>
                  </a:lnTo>
                  <a:lnTo>
                    <a:pt x="4107080" y="1593346"/>
                  </a:lnTo>
                  <a:lnTo>
                    <a:pt x="0" y="1593346"/>
                  </a:lnTo>
                  <a:close/>
                </a:path>
              </a:pathLst>
            </a:cu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 rotWithShape="1">
            <a:blip r:embed="rId6"/>
            <a:srcRect t="16690" b="16690"/>
            <a:stretch>
              <a:fillRect/>
            </a:stretch>
          </p:blipFill>
          <p:spPr>
            <a:xfrm>
              <a:off x="8187220" y="5264655"/>
              <a:ext cx="4827304" cy="1593346"/>
            </a:xfrm>
            <a:custGeom>
              <a:avLst/>
              <a:gdLst>
                <a:gd name="connsiteX0" fmla="*/ 720224 w 4827304"/>
                <a:gd name="connsiteY0" fmla="*/ 0 h 1593346"/>
                <a:gd name="connsiteX1" fmla="*/ 4827304 w 4827304"/>
                <a:gd name="connsiteY1" fmla="*/ 0 h 1593346"/>
                <a:gd name="connsiteX2" fmla="*/ 4107080 w 4827304"/>
                <a:gd name="connsiteY2" fmla="*/ 1593346 h 1593346"/>
                <a:gd name="connsiteX3" fmla="*/ 0 w 4827304"/>
                <a:gd name="connsiteY3" fmla="*/ 1593346 h 159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7304" h="1593346">
                  <a:moveTo>
                    <a:pt x="720224" y="0"/>
                  </a:moveTo>
                  <a:lnTo>
                    <a:pt x="4827304" y="0"/>
                  </a:lnTo>
                  <a:lnTo>
                    <a:pt x="4107080" y="1593346"/>
                  </a:lnTo>
                  <a:lnTo>
                    <a:pt x="0" y="1593346"/>
                  </a:lnTo>
                  <a:close/>
                </a:path>
              </a:pathLst>
            </a:custGeom>
          </p:spPr>
        </p:pic>
        <p:sp>
          <p:nvSpPr>
            <p:cNvPr id="61" name="平行四边形 60"/>
            <p:cNvSpPr/>
            <p:nvPr/>
          </p:nvSpPr>
          <p:spPr>
            <a:xfrm>
              <a:off x="3682348" y="5270605"/>
              <a:ext cx="4827304" cy="1587395"/>
            </a:xfrm>
            <a:prstGeom prst="parallelogram">
              <a:avLst>
                <a:gd name="adj" fmla="val 44039"/>
              </a:avLst>
            </a:prstGeom>
            <a:solidFill>
              <a:srgbClr val="1D2B4B">
                <a:alpha val="40000"/>
              </a:srgb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8201578" y="5270605"/>
              <a:ext cx="4827304" cy="1587395"/>
            </a:xfrm>
            <a:prstGeom prst="parallelogram">
              <a:avLst>
                <a:gd name="adj" fmla="val 44039"/>
              </a:avLst>
            </a:prstGeom>
            <a:solidFill>
              <a:srgbClr val="1D2B4B">
                <a:alpha val="40000"/>
              </a:srgb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" name="PA-矩形 12"/>
            <p:cNvSpPr/>
            <p:nvPr>
              <p:custDataLst>
                <p:tags r:id="rId7"/>
              </p:custDataLst>
            </p:nvPr>
          </p:nvSpPr>
          <p:spPr>
            <a:xfrm>
              <a:off x="5871216" y="5870567"/>
              <a:ext cx="1046844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SzPts val="1100"/>
              </a:pPr>
              <a:r>
                <a:rPr lang="zh-CN" altLang="en-US" sz="1600">
                  <a:solidFill>
                    <a:schemeClr val="bg1"/>
                  </a:solidFill>
                  <a:latin typeface="Arial" panose="020B0604020202020204" pitchFamily="34" charset="0"/>
                  <a:ea typeface="汉仪旗黑-55简" panose="00020600040101010101" charset="-122"/>
                  <a:cs typeface="阿里巴巴普惠体 M" panose="00020600040101010101" pitchFamily="18" charset="-122"/>
                  <a:sym typeface="Arial" panose="020B0604020202020204" pitchFamily="34" charset="0"/>
                </a:rPr>
                <a:t>储能电站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M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111" name="图形 110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29510" y="5924549"/>
              <a:ext cx="391504" cy="363381"/>
            </a:xfrm>
            <a:prstGeom prst="rect">
              <a:avLst/>
            </a:prstGeom>
          </p:spPr>
        </p:pic>
        <p:sp>
          <p:nvSpPr>
            <p:cNvPr id="68" name="PA-矩形 12"/>
            <p:cNvSpPr/>
            <p:nvPr>
              <p:custDataLst>
                <p:tags r:id="rId10"/>
              </p:custDataLst>
            </p:nvPr>
          </p:nvSpPr>
          <p:spPr>
            <a:xfrm>
              <a:off x="10252925" y="5870567"/>
              <a:ext cx="1046844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SzPts val="1100"/>
              </a:pPr>
              <a:r>
                <a:rPr lang="zh-CN" altLang="en-US" sz="1600">
                  <a:solidFill>
                    <a:schemeClr val="bg1"/>
                  </a:solidFill>
                  <a:latin typeface="Arial" panose="020B0604020202020204" pitchFamily="34" charset="0"/>
                  <a:ea typeface="汉仪旗黑-55简" panose="00020600040101010101" charset="-122"/>
                  <a:cs typeface="阿里巴巴普惠体 M" panose="00020600040101010101" pitchFamily="18" charset="-122"/>
                  <a:sym typeface="Arial" panose="020B0604020202020204" pitchFamily="34" charset="0"/>
                </a:rPr>
                <a:t>充电站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M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108" name="图形 107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686992" y="5968418"/>
              <a:ext cx="439958" cy="322636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 rotWithShape="1">
          <a:blip r:embed="rId13"/>
          <a:srcRect t="16384" b="16384"/>
          <a:stretch>
            <a:fillRect/>
          </a:stretch>
        </p:blipFill>
        <p:spPr>
          <a:xfrm>
            <a:off x="-828052" y="3387499"/>
            <a:ext cx="4827304" cy="1593346"/>
          </a:xfrm>
          <a:custGeom>
            <a:avLst/>
            <a:gdLst>
              <a:gd name="connsiteX0" fmla="*/ 720224 w 4827304"/>
              <a:gd name="connsiteY0" fmla="*/ 0 h 1593346"/>
              <a:gd name="connsiteX1" fmla="*/ 4827304 w 4827304"/>
              <a:gd name="connsiteY1" fmla="*/ 0 h 1593346"/>
              <a:gd name="connsiteX2" fmla="*/ 4107080 w 4827304"/>
              <a:gd name="connsiteY2" fmla="*/ 1593346 h 1593346"/>
              <a:gd name="connsiteX3" fmla="*/ 0 w 4827304"/>
              <a:gd name="connsiteY3" fmla="*/ 1593346 h 159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304" h="1593346">
                <a:moveTo>
                  <a:pt x="720224" y="0"/>
                </a:moveTo>
                <a:lnTo>
                  <a:pt x="4827304" y="0"/>
                </a:lnTo>
                <a:lnTo>
                  <a:pt x="4107080" y="1593346"/>
                </a:lnTo>
                <a:lnTo>
                  <a:pt x="0" y="1593346"/>
                </a:lnTo>
                <a:close/>
              </a:path>
            </a:pathLst>
          </a:custGeom>
        </p:spPr>
      </p:pic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14"/>
          <a:srcRect t="15267" b="15267"/>
          <a:stretch>
            <a:fillRect/>
          </a:stretch>
        </p:blipFill>
        <p:spPr>
          <a:xfrm>
            <a:off x="3676820" y="3387499"/>
            <a:ext cx="4827304" cy="1593346"/>
          </a:xfrm>
          <a:custGeom>
            <a:avLst/>
            <a:gdLst>
              <a:gd name="connsiteX0" fmla="*/ 720224 w 4827304"/>
              <a:gd name="connsiteY0" fmla="*/ 0 h 1593346"/>
              <a:gd name="connsiteX1" fmla="*/ 4827304 w 4827304"/>
              <a:gd name="connsiteY1" fmla="*/ 0 h 1593346"/>
              <a:gd name="connsiteX2" fmla="*/ 4107080 w 4827304"/>
              <a:gd name="connsiteY2" fmla="*/ 1593346 h 1593346"/>
              <a:gd name="connsiteX3" fmla="*/ 0 w 4827304"/>
              <a:gd name="connsiteY3" fmla="*/ 1593346 h 159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304" h="1593346">
                <a:moveTo>
                  <a:pt x="720224" y="0"/>
                </a:moveTo>
                <a:lnTo>
                  <a:pt x="4827304" y="0"/>
                </a:lnTo>
                <a:lnTo>
                  <a:pt x="4107080" y="1593346"/>
                </a:lnTo>
                <a:lnTo>
                  <a:pt x="0" y="1593346"/>
                </a:lnTo>
                <a:close/>
              </a:path>
            </a:pathLst>
          </a:custGeom>
        </p:spPr>
      </p:pic>
      <p:sp>
        <p:nvSpPr>
          <p:cNvPr id="84" name="平行四边形 83"/>
          <p:cNvSpPr/>
          <p:nvPr/>
        </p:nvSpPr>
        <p:spPr>
          <a:xfrm>
            <a:off x="-828052" y="3393449"/>
            <a:ext cx="4827304" cy="1587395"/>
          </a:xfrm>
          <a:prstGeom prst="parallelogram">
            <a:avLst>
              <a:gd name="adj" fmla="val 44039"/>
            </a:avLst>
          </a:prstGeom>
          <a:solidFill>
            <a:srgbClr val="1D2B4B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5" name="平行四边形 84"/>
          <p:cNvSpPr/>
          <p:nvPr/>
        </p:nvSpPr>
        <p:spPr>
          <a:xfrm>
            <a:off x="3682348" y="3393449"/>
            <a:ext cx="4827304" cy="1587395"/>
          </a:xfrm>
          <a:prstGeom prst="parallelogram">
            <a:avLst>
              <a:gd name="adj" fmla="val 44939"/>
            </a:avLst>
          </a:prstGeom>
          <a:solidFill>
            <a:srgbClr val="1D2B4B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PA-矩形 12"/>
          <p:cNvSpPr/>
          <p:nvPr>
            <p:custDataLst>
              <p:tags r:id="rId15"/>
            </p:custDataLst>
          </p:nvPr>
        </p:nvSpPr>
        <p:spPr>
          <a:xfrm>
            <a:off x="1210945" y="3993515"/>
            <a:ext cx="172720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ts val="1100"/>
            </a:pP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M" panose="00020600040101010101" pitchFamily="18" charset="-122"/>
                <a:sym typeface="Arial" panose="020B0604020202020204" pitchFamily="34" charset="0"/>
              </a:rPr>
              <a:t>集中式光伏电站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M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97" name="图片 96"/>
          <p:cNvPicPr>
            <a:picLocks noChangeAspect="1"/>
          </p:cNvPicPr>
          <p:nvPr/>
        </p:nvPicPr>
        <p:blipFill rotWithShape="1">
          <a:blip r:embed="rId16"/>
          <a:srcRect t="18821" b="18821"/>
          <a:stretch>
            <a:fillRect/>
          </a:stretch>
        </p:blipFill>
        <p:spPr>
          <a:xfrm>
            <a:off x="8181691" y="3387499"/>
            <a:ext cx="4827304" cy="1593346"/>
          </a:xfrm>
          <a:custGeom>
            <a:avLst/>
            <a:gdLst>
              <a:gd name="connsiteX0" fmla="*/ 720224 w 4827304"/>
              <a:gd name="connsiteY0" fmla="*/ 0 h 1593346"/>
              <a:gd name="connsiteX1" fmla="*/ 4827304 w 4827304"/>
              <a:gd name="connsiteY1" fmla="*/ 0 h 1593346"/>
              <a:gd name="connsiteX2" fmla="*/ 4107080 w 4827304"/>
              <a:gd name="connsiteY2" fmla="*/ 1593346 h 1593346"/>
              <a:gd name="connsiteX3" fmla="*/ 0 w 4827304"/>
              <a:gd name="connsiteY3" fmla="*/ 1593346 h 159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304" h="1593346">
                <a:moveTo>
                  <a:pt x="720224" y="0"/>
                </a:moveTo>
                <a:lnTo>
                  <a:pt x="4827304" y="0"/>
                </a:lnTo>
                <a:lnTo>
                  <a:pt x="4107080" y="1593346"/>
                </a:lnTo>
                <a:lnTo>
                  <a:pt x="0" y="1593346"/>
                </a:lnTo>
                <a:close/>
              </a:path>
            </a:pathLst>
          </a:custGeom>
        </p:spPr>
      </p:pic>
      <p:sp>
        <p:nvSpPr>
          <p:cNvPr id="99" name="平行四边形 98"/>
          <p:cNvSpPr/>
          <p:nvPr/>
        </p:nvSpPr>
        <p:spPr>
          <a:xfrm>
            <a:off x="8181691" y="3390274"/>
            <a:ext cx="4827304" cy="1587395"/>
          </a:xfrm>
          <a:prstGeom prst="parallelogram">
            <a:avLst>
              <a:gd name="adj" fmla="val 45389"/>
            </a:avLst>
          </a:prstGeom>
          <a:solidFill>
            <a:srgbClr val="1D2B4B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1" name="PA-矩形 12"/>
          <p:cNvSpPr/>
          <p:nvPr>
            <p:custDataLst>
              <p:tags r:id="rId17"/>
            </p:custDataLst>
          </p:nvPr>
        </p:nvSpPr>
        <p:spPr>
          <a:xfrm>
            <a:off x="10122573" y="3993411"/>
            <a:ext cx="157379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ts val="1100"/>
            </a:pP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M" panose="00020600040101010101" pitchFamily="18" charset="-122"/>
                <a:sym typeface="Arial" panose="020B0604020202020204" pitchFamily="34" charset="0"/>
              </a:rPr>
              <a:t>家庭光伏电站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M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71" name="图形 70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3932" y="3943185"/>
            <a:ext cx="507240" cy="464970"/>
          </a:xfrm>
          <a:prstGeom prst="rect">
            <a:avLst/>
          </a:prstGeom>
        </p:spPr>
      </p:pic>
      <p:sp>
        <p:nvSpPr>
          <p:cNvPr id="90" name="PA-矩形 12"/>
          <p:cNvSpPr/>
          <p:nvPr>
            <p:custDataLst>
              <p:tags r:id="rId20"/>
            </p:custDataLst>
          </p:nvPr>
        </p:nvSpPr>
        <p:spPr>
          <a:xfrm>
            <a:off x="5510560" y="3993411"/>
            <a:ext cx="17309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ts val="1100"/>
            </a:pP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M" panose="00020600040101010101" pitchFamily="18" charset="-122"/>
                <a:sym typeface="Arial" panose="020B0604020202020204" pitchFamily="34" charset="0"/>
              </a:rPr>
              <a:t>工商业光伏电站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M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112" name="图形 111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950528" y="3943185"/>
            <a:ext cx="428157" cy="467080"/>
          </a:xfrm>
          <a:prstGeom prst="rect">
            <a:avLst/>
          </a:prstGeom>
        </p:spPr>
      </p:pic>
      <p:pic>
        <p:nvPicPr>
          <p:cNvPr id="114" name="图形 113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508760" y="3930667"/>
            <a:ext cx="535719" cy="4774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7370" y="1026756"/>
            <a:ext cx="454057" cy="517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圆角 25"/>
          <p:cNvSpPr/>
          <p:nvPr/>
        </p:nvSpPr>
        <p:spPr>
          <a:xfrm rot="16200000" flipH="1">
            <a:off x="7068999" y="-1582735"/>
            <a:ext cx="1474940" cy="73931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0000" sy="9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2" name="图片 41" descr="草地上的风车&#10;&#10;描述已自动生成"/>
          <p:cNvPicPr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929215" y="1376363"/>
            <a:ext cx="3566438" cy="1474940"/>
          </a:xfrm>
          <a:prstGeom prst="rect">
            <a:avLst/>
          </a:prstGeom>
        </p:spPr>
      </p:pic>
      <p:sp>
        <p:nvSpPr>
          <p:cNvPr id="23" name="矩形: 圆角 22"/>
          <p:cNvSpPr/>
          <p:nvPr/>
        </p:nvSpPr>
        <p:spPr>
          <a:xfrm rot="16200000" flipH="1">
            <a:off x="7068999" y="1801676"/>
            <a:ext cx="1474940" cy="73931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0000" sy="9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: 圆角 23"/>
          <p:cNvSpPr/>
          <p:nvPr/>
        </p:nvSpPr>
        <p:spPr>
          <a:xfrm rot="16200000" flipH="1">
            <a:off x="7173489" y="213961"/>
            <a:ext cx="1474940" cy="71841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0000" sy="9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90" name="标题 2"/>
          <p:cNvSpPr txBox="1"/>
          <p:nvPr/>
        </p:nvSpPr>
        <p:spPr>
          <a:xfrm>
            <a:off x="577663" y="368373"/>
            <a:ext cx="3830376" cy="480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zh-CN" altLang="en-US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市场表现</a:t>
            </a:r>
            <a:r>
              <a:rPr kumimoji="1"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kumimoji="1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5F605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风电变流器</a:t>
            </a:r>
            <a:endParaRPr kumimoji="1" lang="zh-C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5F605F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65" y="886421"/>
            <a:ext cx="454057" cy="51728"/>
          </a:xfrm>
          <a:prstGeom prst="rect">
            <a:avLst/>
          </a:prstGeom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630638" y="3476751"/>
            <a:ext cx="2679810" cy="89979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buSzPct val="100000"/>
              <a:defRPr sz="1400" spc="1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kumimoji="0" lang="zh-CN" altLang="en-US" sz="1300" b="0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致力于成为全球一流的风电技术及设备供应商，并持续为客户提供增值服务</a:t>
            </a:r>
            <a:endParaRPr kumimoji="0" lang="zh-CN" altLang="en-US" sz="1300" b="0" i="0" u="none" strike="noStrike" kern="1200" cap="none" spc="10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53940" y="2357164"/>
            <a:ext cx="3195080" cy="36893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buSzPct val="100000"/>
              <a:defRPr sz="1400" spc="1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kumimoji="0" lang="en-US" altLang="zh-CN" sz="2000" b="0" i="0" u="none" strike="noStrike" kern="1200" cap="none" spc="10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2023</a:t>
            </a:r>
            <a:r>
              <a:rPr kumimoji="0" lang="zh-CN" altLang="en-US" sz="2000" b="0" i="0" u="none" strike="noStrike" kern="1200" cap="none" spc="10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年</a:t>
            </a:r>
            <a:r>
              <a:rPr kumimoji="0" lang="zh-CN" altLang="zh-CN" sz="2000" b="0" i="0" u="none" strike="noStrike" kern="1200" cap="none" spc="10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风电变流器</a:t>
            </a:r>
            <a:r>
              <a:rPr kumimoji="0" lang="zh-CN" altLang="en-US" sz="2000" b="0" i="0" u="none" strike="noStrike" kern="1200" cap="none" spc="10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市占率</a:t>
            </a:r>
            <a:endParaRPr kumimoji="0" lang="zh-CN" altLang="en-US" sz="2000" b="0" i="0" u="none" strike="noStrike" kern="1200" cap="none" spc="100" normalizeH="0" baseline="0" noProof="0" dirty="0">
              <a:ln>
                <a:noFill/>
              </a:ln>
              <a:solidFill>
                <a:srgbClr val="F4692A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349492" y="4002531"/>
            <a:ext cx="2057461" cy="253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1400" b="1" spc="1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500" b="1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风电变桨驱动器</a:t>
            </a:r>
            <a:endParaRPr kumimoji="0" lang="zh-CN" altLang="en-US" sz="1500" b="1" i="0" u="none" strike="noStrike" kern="1200" cap="none" spc="10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54" name="图片 53" descr="海上的船上&#10;&#10;中度可信度描述已自动生成"/>
          <p:cNvPicPr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109901" y="3067573"/>
            <a:ext cx="3566438" cy="147494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403735" y="5686312"/>
            <a:ext cx="2066513" cy="230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1400" b="1" spc="1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500" b="1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电网模拟电源</a:t>
            </a:r>
            <a:endParaRPr kumimoji="0" lang="zh-CN" altLang="en-US" sz="1500" b="1" i="0" u="none" strike="noStrike" kern="1200" cap="none" spc="10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7116716" y="3062044"/>
            <a:ext cx="1153648" cy="14989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797964" y="1273282"/>
            <a:ext cx="2103009" cy="1544324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415442" y="2272820"/>
            <a:ext cx="1816100" cy="253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1400" b="1" spc="1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500" b="1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风电变流器</a:t>
            </a:r>
            <a:endParaRPr kumimoji="0" lang="zh-CN" altLang="en-US" sz="1500" b="1" i="0" u="none" strike="noStrike" kern="1200" cap="none" spc="10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4408001" y="1662888"/>
            <a:ext cx="477013" cy="477013"/>
            <a:chOff x="4408001" y="1662888"/>
            <a:chExt cx="477013" cy="477013"/>
          </a:xfrm>
        </p:grpSpPr>
        <p:sp>
          <p:nvSpPr>
            <p:cNvPr id="25" name="PA-椭圆 68"/>
            <p:cNvSpPr/>
            <p:nvPr>
              <p:custDataLst>
                <p:tags r:id="rId6"/>
              </p:custDataLst>
            </p:nvPr>
          </p:nvSpPr>
          <p:spPr>
            <a:xfrm>
              <a:off x="4408001" y="1662888"/>
              <a:ext cx="477013" cy="47701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6" name="图形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505072" y="1723794"/>
              <a:ext cx="323850" cy="323850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4403735" y="5073891"/>
            <a:ext cx="477013" cy="477013"/>
            <a:chOff x="4403735" y="5073891"/>
            <a:chExt cx="477013" cy="477013"/>
          </a:xfrm>
        </p:grpSpPr>
        <p:sp>
          <p:nvSpPr>
            <p:cNvPr id="12" name="PA-椭圆 68"/>
            <p:cNvSpPr/>
            <p:nvPr>
              <p:custDataLst>
                <p:tags r:id="rId9"/>
              </p:custDataLst>
            </p:nvPr>
          </p:nvSpPr>
          <p:spPr>
            <a:xfrm>
              <a:off x="4403735" y="5073891"/>
              <a:ext cx="477013" cy="47701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70791" y="5159668"/>
              <a:ext cx="342900" cy="333375"/>
            </a:xfrm>
            <a:prstGeom prst="rect">
              <a:avLst/>
            </a:prstGeom>
          </p:spPr>
        </p:pic>
      </p:grpSp>
      <p:grpSp>
        <p:nvGrpSpPr>
          <p:cNvPr id="33" name="组合 32"/>
          <p:cNvGrpSpPr/>
          <p:nvPr/>
        </p:nvGrpSpPr>
        <p:grpSpPr>
          <a:xfrm>
            <a:off x="10868607" y="3388828"/>
            <a:ext cx="477013" cy="477013"/>
            <a:chOff x="10868607" y="3388828"/>
            <a:chExt cx="477013" cy="477013"/>
          </a:xfrm>
        </p:grpSpPr>
        <p:sp>
          <p:nvSpPr>
            <p:cNvPr id="11" name="PA-椭圆 68"/>
            <p:cNvSpPr/>
            <p:nvPr>
              <p:custDataLst>
                <p:tags r:id="rId12"/>
              </p:custDataLst>
            </p:nvPr>
          </p:nvSpPr>
          <p:spPr>
            <a:xfrm>
              <a:off x="10868607" y="3388828"/>
              <a:ext cx="477013" cy="47701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 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1" name="图形 3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938554" y="3476406"/>
              <a:ext cx="323850" cy="323850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>
            <p:custDataLst>
              <p:tags r:id="rId15"/>
            </p:custDataLst>
          </p:nvPr>
        </p:nvSpPr>
        <p:spPr>
          <a:xfrm>
            <a:off x="628531" y="2854573"/>
            <a:ext cx="1716717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800" b="0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数据来源：</a:t>
            </a:r>
            <a:r>
              <a:rPr kumimoji="0" lang="en-US" altLang="zh-CN" sz="800" b="0" i="0" u="none" strike="noStrike" kern="1200" cap="none" spc="10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Brinckmann</a:t>
            </a:r>
            <a:endParaRPr kumimoji="0" lang="en-US" altLang="zh-CN" sz="800" b="0" i="0" u="none" strike="noStrike" kern="1200" cap="none" spc="10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30367" y="1446199"/>
            <a:ext cx="3704315" cy="676910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defTabSz="914400">
              <a:defRPr sz="22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4400" b="1" dirty="0">
                <a:solidFill>
                  <a:srgbClr val="F06D00"/>
                </a:solidFill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全球第一</a:t>
            </a:r>
            <a:endParaRPr lang="zh-CN" altLang="en-US" sz="4400" b="1" dirty="0">
              <a:solidFill>
                <a:srgbClr val="F06D00"/>
              </a:solidFill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图片 16" descr="黄河风储项目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12113" t="52924" r="10946" b="4970"/>
          <a:stretch>
            <a:fillRect/>
          </a:stretch>
        </p:blipFill>
        <p:spPr>
          <a:xfrm>
            <a:off x="7832935" y="4744085"/>
            <a:ext cx="3670102" cy="1490400"/>
          </a:xfrm>
          <a:prstGeom prst="rect">
            <a:avLst/>
          </a:prstGeom>
        </p:spPr>
      </p:pic>
      <p:pic>
        <p:nvPicPr>
          <p:cNvPr id="16" name="图片 15" descr="电网模拟电源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926455" y="4893310"/>
            <a:ext cx="3391402" cy="151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游戏机, 电子, 电路&#10;&#10;描述已自动生成"/>
          <p:cNvPicPr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3496236"/>
            <a:ext cx="12192000" cy="3361765"/>
          </a:xfrm>
          <a:prstGeom prst="rect">
            <a:avLst/>
          </a:prstGeom>
        </p:spPr>
      </p:pic>
      <p:sp>
        <p:nvSpPr>
          <p:cNvPr id="20" name="矩形: 圆角 19"/>
          <p:cNvSpPr/>
          <p:nvPr/>
        </p:nvSpPr>
        <p:spPr>
          <a:xfrm>
            <a:off x="0" y="3496237"/>
            <a:ext cx="12192000" cy="1772878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305772">
                  <a:alpha val="70000"/>
                </a:srgbClr>
              </a:gs>
              <a:gs pos="100000">
                <a:srgbClr val="305772">
                  <a:alpha val="0"/>
                </a:srgb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65" y="975321"/>
            <a:ext cx="454057" cy="51728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2121674" y="1725121"/>
            <a:ext cx="1670303" cy="954968"/>
            <a:chOff x="2204020" y="1725121"/>
            <a:chExt cx="1670303" cy="954968"/>
          </a:xfrm>
        </p:grpSpPr>
        <p:sp>
          <p:nvSpPr>
            <p:cNvPr id="25" name="文本框 24"/>
            <p:cNvSpPr txBox="1"/>
            <p:nvPr/>
          </p:nvSpPr>
          <p:spPr>
            <a:xfrm>
              <a:off x="2478975" y="1725121"/>
              <a:ext cx="139534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400" spc="4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40</a:t>
              </a:r>
              <a:r>
                <a:rPr lang="en-US" altLang="zh-CN" spc="4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%</a:t>
              </a:r>
              <a:endParaRPr lang="en-US" altLang="zh-CN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204020" y="2188599"/>
              <a:ext cx="1261884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1300" spc="1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cs typeface="+mn-ea"/>
                  <a:sym typeface="Arial" panose="020B0604020202020204" pitchFamily="34" charset="0"/>
                </a:rPr>
                <a:t>研发</a:t>
              </a:r>
              <a:r>
                <a:rPr lang="zh-CN" altLang="en-US" sz="1300" spc="1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cs typeface="+mn-ea"/>
                  <a:sym typeface="Arial" panose="020B0604020202020204" pitchFamily="34" charset="0"/>
                </a:rPr>
                <a:t>技术</a:t>
              </a:r>
              <a:r>
                <a:rPr lang="zh-CN" altLang="zh-CN" sz="1300" spc="1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cs typeface="+mn-ea"/>
                  <a:sym typeface="Arial" panose="020B0604020202020204" pitchFamily="34" charset="0"/>
                </a:rPr>
                <a:t>人员占</a:t>
              </a:r>
              <a:r>
                <a:rPr lang="zh-CN" altLang="en-US" sz="1300" spc="1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cs typeface="+mn-ea"/>
                  <a:sym typeface="Arial" panose="020B0604020202020204" pitchFamily="34" charset="0"/>
                </a:rPr>
                <a:t>比</a:t>
              </a:r>
              <a:endParaRPr lang="en-US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586914" y="1725576"/>
            <a:ext cx="1395348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24.5</a:t>
            </a:r>
            <a:r>
              <a:rPr lang="zh-CN" altLang="en-US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亿元</a:t>
            </a:r>
            <a:endParaRPr lang="zh-CN" altLang="en-US" spc="4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  <a:p>
            <a:pPr algn="just"/>
            <a:endParaRPr lang="en-US" altLang="zh-CN" sz="2000" b="1" spc="40" dirty="0">
              <a:solidFill>
                <a:srgbClr val="FF7900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05600" y="2188599"/>
            <a:ext cx="1261884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2023</a:t>
            </a:r>
            <a:r>
              <a:rPr lang="zh-CN" altLang="en-US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年研发投入</a:t>
            </a:r>
            <a:endParaRPr lang="en-US" altLang="zh-CN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128757" y="1710460"/>
            <a:ext cx="13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</a:t>
            </a:r>
            <a:r>
              <a:rPr lang="en-US" altLang="zh-CN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+</a:t>
            </a:r>
            <a:endParaRPr lang="en-US" altLang="zh-CN" spc="4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484995" y="2171065"/>
            <a:ext cx="20389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国家重大科技</a:t>
            </a:r>
            <a:endParaRPr lang="zh-CN" altLang="zh-CN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CN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计划项目</a:t>
            </a:r>
            <a:endParaRPr lang="zh-CN" altLang="zh-CN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885589" y="1735526"/>
            <a:ext cx="1791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4000+</a:t>
            </a:r>
            <a:endParaRPr lang="en-US" altLang="zh-CN" sz="2400" spc="4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915350" y="2188599"/>
            <a:ext cx="1261884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专利</a:t>
            </a:r>
            <a:r>
              <a:rPr lang="zh-CN" altLang="en-US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授权</a:t>
            </a:r>
            <a:endParaRPr lang="en-US" altLang="zh-CN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636749" y="1727949"/>
            <a:ext cx="1758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80</a:t>
            </a:r>
            <a:r>
              <a:rPr lang="en-US" altLang="zh-CN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+</a:t>
            </a:r>
            <a:endParaRPr lang="zh-CN" altLang="en-US" spc="4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  <a:p>
            <a:endParaRPr lang="zh-CN" altLang="zh-CN" sz="1600" kern="100" dirty="0">
              <a:latin typeface="Arial" panose="020B0604020202020204" pitchFamily="34" charset="0"/>
              <a:ea typeface="汉仪旗黑-55简" panose="00020600040101010101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636645" y="2185670"/>
            <a:ext cx="642620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博士</a:t>
            </a:r>
            <a:endParaRPr lang="zh-CN" altLang="en-US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644510" y="1736755"/>
            <a:ext cx="1758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3000</a:t>
            </a:r>
            <a:r>
              <a:rPr lang="en-US" altLang="zh-CN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+</a:t>
            </a:r>
            <a:endParaRPr lang="zh-CN" altLang="zh-CN" sz="1600" kern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862338" y="2170819"/>
            <a:ext cx="543739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硕士</a:t>
            </a:r>
            <a:endParaRPr lang="zh-CN" altLang="en-US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8310841" y="2188599"/>
            <a:ext cx="1261884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国内外</a:t>
            </a:r>
            <a:r>
              <a:rPr lang="zh-CN" altLang="zh-CN" sz="13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标准</a:t>
            </a:r>
            <a:endParaRPr lang="en-US" altLang="zh-CN" sz="13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8610561" y="1736485"/>
            <a:ext cx="13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70</a:t>
            </a:r>
            <a:r>
              <a:rPr lang="en-US" altLang="zh-CN" spc="4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+</a:t>
            </a:r>
            <a:endParaRPr lang="en-US" altLang="zh-CN" spc="4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119259" y="3953573"/>
            <a:ext cx="1422400" cy="200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国家企业技术中心</a:t>
            </a:r>
            <a:endParaRPr lang="zh-CN" altLang="zh-CN" sz="1300" spc="1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5029200" y="3953573"/>
            <a:ext cx="2133600" cy="200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国家地方联合工程研究中心</a:t>
            </a:r>
            <a:endParaRPr lang="zh-CN" altLang="zh-CN" sz="1300" spc="1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222064" y="3953573"/>
            <a:ext cx="1422400" cy="200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国家工业设计中心</a:t>
            </a:r>
            <a:endParaRPr lang="zh-CN" altLang="zh-CN" sz="1300" spc="1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7355422" y="3953573"/>
            <a:ext cx="1778000" cy="200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国家博士后科研工作站</a:t>
            </a:r>
            <a:endParaRPr lang="zh-CN" altLang="zh-CN" sz="1300" spc="1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9667698" y="3953573"/>
            <a:ext cx="1396365" cy="200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CNAS</a:t>
            </a:r>
            <a:r>
              <a:rPr lang="zh-CN" altLang="zh-CN" sz="1300" spc="1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实验室认可</a:t>
            </a:r>
            <a:endParaRPr lang="zh-CN" altLang="en-US" sz="1300" spc="1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3622496" y="3155792"/>
            <a:ext cx="691814" cy="69181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1494899" y="3155792"/>
            <a:ext cx="691814" cy="69181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椭圆 75"/>
          <p:cNvSpPr/>
          <p:nvPr/>
        </p:nvSpPr>
        <p:spPr>
          <a:xfrm>
            <a:off x="5750093" y="3155792"/>
            <a:ext cx="691814" cy="69181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10005288" y="3155792"/>
            <a:ext cx="691814" cy="691815"/>
            <a:chOff x="5906619" y="5262978"/>
            <a:chExt cx="691814" cy="691815"/>
          </a:xfrm>
        </p:grpSpPr>
        <p:sp>
          <p:nvSpPr>
            <p:cNvPr id="79" name="椭圆 78"/>
            <p:cNvSpPr/>
            <p:nvPr/>
          </p:nvSpPr>
          <p:spPr>
            <a:xfrm>
              <a:off x="5906619" y="5262978"/>
              <a:ext cx="691814" cy="69181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80" name="图形 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49593" y="5424977"/>
              <a:ext cx="405866" cy="367815"/>
            </a:xfrm>
            <a:prstGeom prst="rect">
              <a:avLst/>
            </a:prstGeom>
          </p:spPr>
        </p:pic>
      </p:grpSp>
      <p:sp>
        <p:nvSpPr>
          <p:cNvPr id="82" name="椭圆 81"/>
          <p:cNvSpPr/>
          <p:nvPr/>
        </p:nvSpPr>
        <p:spPr>
          <a:xfrm>
            <a:off x="7877690" y="3155792"/>
            <a:ext cx="691814" cy="69181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67737" y="3339469"/>
            <a:ext cx="346137" cy="346137"/>
          </a:xfrm>
          <a:prstGeom prst="rect">
            <a:avLst/>
          </a:prstGeom>
        </p:spPr>
      </p:pic>
      <p:pic>
        <p:nvPicPr>
          <p:cNvPr id="9" name="图形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401" y="3334966"/>
            <a:ext cx="354004" cy="322537"/>
          </a:xfrm>
          <a:prstGeom prst="rect">
            <a:avLst/>
          </a:prstGeom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81687" y="3273805"/>
            <a:ext cx="428625" cy="400050"/>
          </a:xfrm>
          <a:prstGeom prst="rect">
            <a:avLst/>
          </a:prstGeom>
        </p:spPr>
      </p:pic>
      <p:pic>
        <p:nvPicPr>
          <p:cNvPr id="14" name="图形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09284" y="3286684"/>
            <a:ext cx="428625" cy="419100"/>
          </a:xfrm>
          <a:prstGeom prst="rect">
            <a:avLst/>
          </a:prstGeom>
        </p:spPr>
      </p:pic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77825" y="414201"/>
            <a:ext cx="4935311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kumimoji="1" lang="zh-CN" altLang="en-US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研发创新</a:t>
            </a:r>
            <a:r>
              <a:rPr kumimoji="1" lang="en-US" altLang="zh-CN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推动技术突破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" r="21"/>
          <a:stretch>
            <a:fillRect/>
          </a:stretch>
        </p:blipFill>
        <p:spPr>
          <a:xfrm>
            <a:off x="-665" y="-9803"/>
            <a:ext cx="12192000" cy="6875032"/>
          </a:xfrm>
          <a:prstGeom prst="rect">
            <a:avLst/>
          </a:prstGeom>
        </p:spPr>
      </p:pic>
      <p:sp>
        <p:nvSpPr>
          <p:cNvPr id="142" name="Rechteck 45"/>
          <p:cNvSpPr/>
          <p:nvPr/>
        </p:nvSpPr>
        <p:spPr>
          <a:xfrm rot="10800000">
            <a:off x="665" y="3265520"/>
            <a:ext cx="12207740" cy="3599710"/>
          </a:xfrm>
          <a:prstGeom prst="rect">
            <a:avLst/>
          </a:prstGeom>
          <a:gradFill flip="none" rotWithShape="1">
            <a:gsLst>
              <a:gs pos="100000">
                <a:srgbClr val="000000">
                  <a:alpha val="0"/>
                </a:srgbClr>
              </a:gs>
              <a:gs pos="0">
                <a:schemeClr val="tx1">
                  <a:alpha val="29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hteck 27"/>
          <p:cNvSpPr/>
          <p:nvPr/>
        </p:nvSpPr>
        <p:spPr>
          <a:xfrm>
            <a:off x="6264098" y="4449374"/>
            <a:ext cx="2472307" cy="1309509"/>
          </a:xfrm>
          <a:prstGeom prst="snip1Rect">
            <a:avLst/>
          </a:prstGeom>
          <a:gradFill>
            <a:gsLst>
              <a:gs pos="100000">
                <a:srgbClr val="FFFFFF">
                  <a:alpha val="70000"/>
                </a:srgbClr>
              </a:gs>
              <a:gs pos="54000">
                <a:schemeClr val="bg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19" name="Rechteck 27"/>
          <p:cNvSpPr/>
          <p:nvPr/>
        </p:nvSpPr>
        <p:spPr>
          <a:xfrm>
            <a:off x="9177308" y="4449374"/>
            <a:ext cx="2472307" cy="1309509"/>
          </a:xfrm>
          <a:prstGeom prst="snip1Rect">
            <a:avLst/>
          </a:prstGeom>
          <a:gradFill>
            <a:gsLst>
              <a:gs pos="100000">
                <a:srgbClr val="FFFFFF">
                  <a:alpha val="70000"/>
                </a:srgbClr>
              </a:gs>
              <a:gs pos="54000">
                <a:schemeClr val="bg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10" name="Rechteck 27"/>
          <p:cNvSpPr/>
          <p:nvPr/>
        </p:nvSpPr>
        <p:spPr>
          <a:xfrm>
            <a:off x="479895" y="4450044"/>
            <a:ext cx="2472307" cy="1309509"/>
          </a:xfrm>
          <a:prstGeom prst="snip1Rect">
            <a:avLst/>
          </a:prstGeom>
          <a:gradFill>
            <a:gsLst>
              <a:gs pos="100000">
                <a:srgbClr val="FFFFFF">
                  <a:alpha val="70000"/>
                </a:srgbClr>
              </a:gs>
              <a:gs pos="54000">
                <a:schemeClr val="bg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112" name="Rechteck 45"/>
          <p:cNvSpPr/>
          <p:nvPr/>
        </p:nvSpPr>
        <p:spPr>
          <a:xfrm>
            <a:off x="-10936" y="-5976"/>
            <a:ext cx="12207740" cy="3599710"/>
          </a:xfrm>
          <a:prstGeom prst="rect">
            <a:avLst/>
          </a:prstGeom>
          <a:gradFill flip="none" rotWithShape="1">
            <a:gsLst>
              <a:gs pos="100000">
                <a:srgbClr val="000000">
                  <a:alpha val="0"/>
                </a:srgbClr>
              </a:gs>
              <a:gs pos="0">
                <a:schemeClr val="tx1">
                  <a:alpha val="29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3" name="Rechteck 27"/>
          <p:cNvSpPr/>
          <p:nvPr/>
        </p:nvSpPr>
        <p:spPr>
          <a:xfrm>
            <a:off x="478468" y="1627750"/>
            <a:ext cx="11235064" cy="2358730"/>
          </a:xfrm>
          <a:prstGeom prst="rect">
            <a:avLst/>
          </a:prstGeom>
          <a:gradFill>
            <a:gsLst>
              <a:gs pos="100000">
                <a:srgbClr val="FFFFFF">
                  <a:alpha val="70000"/>
                </a:srgbClr>
              </a:gs>
              <a:gs pos="54000">
                <a:schemeClr val="bg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54" name="矩形: 圆角 5"/>
          <p:cNvSpPr/>
          <p:nvPr/>
        </p:nvSpPr>
        <p:spPr>
          <a:xfrm>
            <a:off x="636964" y="2777336"/>
            <a:ext cx="1336340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合肥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5" name="矩形: 圆角 5"/>
          <p:cNvSpPr/>
          <p:nvPr/>
        </p:nvSpPr>
        <p:spPr>
          <a:xfrm>
            <a:off x="556611" y="3161313"/>
            <a:ext cx="1483746" cy="6708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各事业部研发中心中央研究院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653754" y="3178112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8" name="图片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47" y="1905677"/>
            <a:ext cx="873063" cy="869866"/>
          </a:xfrm>
          <a:prstGeom prst="rect">
            <a:avLst/>
          </a:prstGeom>
        </p:spPr>
      </p:pic>
      <p:sp>
        <p:nvSpPr>
          <p:cNvPr id="59" name="矩形: 圆角 5"/>
          <p:cNvSpPr/>
          <p:nvPr/>
        </p:nvSpPr>
        <p:spPr>
          <a:xfrm>
            <a:off x="2555411" y="2777336"/>
            <a:ext cx="1336341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上海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0" name="矩形: 圆角 5"/>
          <p:cNvSpPr/>
          <p:nvPr/>
        </p:nvSpPr>
        <p:spPr>
          <a:xfrm>
            <a:off x="4547106" y="2766484"/>
            <a:ext cx="1336342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南京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1" name="矩形: 圆角 5"/>
          <p:cNvSpPr/>
          <p:nvPr/>
        </p:nvSpPr>
        <p:spPr>
          <a:xfrm>
            <a:off x="6440023" y="2775517"/>
            <a:ext cx="1336342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深圳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2" name="矩形: 圆角 5"/>
          <p:cNvSpPr/>
          <p:nvPr/>
        </p:nvSpPr>
        <p:spPr>
          <a:xfrm>
            <a:off x="8349864" y="2794907"/>
            <a:ext cx="1336342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德国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" name="矩形: 圆角 5"/>
          <p:cNvSpPr/>
          <p:nvPr/>
        </p:nvSpPr>
        <p:spPr>
          <a:xfrm>
            <a:off x="10294716" y="2794907"/>
            <a:ext cx="1320853" cy="3681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荷兰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F06D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4" name="矩形: 圆角 5"/>
          <p:cNvSpPr/>
          <p:nvPr/>
        </p:nvSpPr>
        <p:spPr>
          <a:xfrm>
            <a:off x="2490539" y="3188438"/>
            <a:ext cx="1560693" cy="6166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人工智能、大数据户用产品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5" name="矩形: 圆角 5"/>
          <p:cNvSpPr/>
          <p:nvPr/>
        </p:nvSpPr>
        <p:spPr>
          <a:xfrm>
            <a:off x="4391320" y="3225489"/>
            <a:ext cx="1668250" cy="52113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能源互联网、</a:t>
            </a:r>
            <a:r>
              <a:rPr kumimoji="0" lang="en-US" altLang="zh-CN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BMS</a:t>
            </a:r>
            <a:endParaRPr kumimoji="0" lang="en-US" altLang="zh-CN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电动车、未来电网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6" name="矩形: 圆角 5"/>
          <p:cNvSpPr/>
          <p:nvPr/>
        </p:nvSpPr>
        <p:spPr>
          <a:xfrm>
            <a:off x="6289924" y="3287342"/>
            <a:ext cx="1660183" cy="3959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充电桩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器件开发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7" name="矩形: 圆角 5"/>
          <p:cNvSpPr/>
          <p:nvPr/>
        </p:nvSpPr>
        <p:spPr>
          <a:xfrm>
            <a:off x="8184211" y="3182892"/>
            <a:ext cx="1660183" cy="6243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氢能研究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能源互联网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8" name="矩形: 圆角 5"/>
          <p:cNvSpPr/>
          <p:nvPr/>
        </p:nvSpPr>
        <p:spPr>
          <a:xfrm>
            <a:off x="10112189" y="3284315"/>
            <a:ext cx="1657276" cy="43862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充电桩开发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本地化应用研究</a:t>
            </a:r>
            <a:endParaRPr kumimoji="0" lang="zh-CN" altLang="en-US" sz="11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169" y="1875514"/>
            <a:ext cx="882067" cy="914378"/>
          </a:xfrm>
          <a:prstGeom prst="rect">
            <a:avLst/>
          </a:prstGeom>
        </p:spPr>
      </p:pic>
      <p:grpSp>
        <p:nvGrpSpPr>
          <p:cNvPr id="75" name="组合 74"/>
          <p:cNvGrpSpPr/>
          <p:nvPr/>
        </p:nvGrpSpPr>
        <p:grpSpPr>
          <a:xfrm>
            <a:off x="4771566" y="1888984"/>
            <a:ext cx="879942" cy="876718"/>
            <a:chOff x="4877143" y="3960174"/>
            <a:chExt cx="731177" cy="728498"/>
          </a:xfrm>
        </p:grpSpPr>
        <p:grpSp>
          <p:nvGrpSpPr>
            <p:cNvPr id="76" name="组合 75"/>
            <p:cNvGrpSpPr/>
            <p:nvPr/>
          </p:nvGrpSpPr>
          <p:grpSpPr>
            <a:xfrm>
              <a:off x="4969101" y="4129519"/>
              <a:ext cx="547261" cy="389808"/>
              <a:chOff x="-1879600" y="5326063"/>
              <a:chExt cx="568325" cy="404812"/>
            </a:xfrm>
          </p:grpSpPr>
          <p:sp>
            <p:nvSpPr>
              <p:cNvPr id="82" name="Freeform 5"/>
              <p:cNvSpPr/>
              <p:nvPr/>
            </p:nvSpPr>
            <p:spPr bwMode="auto">
              <a:xfrm>
                <a:off x="-1597025" y="5326063"/>
                <a:ext cx="3175" cy="61913"/>
              </a:xfrm>
              <a:custGeom>
                <a:avLst/>
                <a:gdLst>
                  <a:gd name="T0" fmla="*/ 2 w 4"/>
                  <a:gd name="T1" fmla="*/ 69 h 69"/>
                  <a:gd name="T2" fmla="*/ 2 w 4"/>
                  <a:gd name="T3" fmla="*/ 69 h 69"/>
                  <a:gd name="T4" fmla="*/ 0 w 4"/>
                  <a:gd name="T5" fmla="*/ 68 h 69"/>
                  <a:gd name="T6" fmla="*/ 0 w 4"/>
                  <a:gd name="T7" fmla="*/ 2 h 69"/>
                  <a:gd name="T8" fmla="*/ 2 w 4"/>
                  <a:gd name="T9" fmla="*/ 0 h 69"/>
                  <a:gd name="T10" fmla="*/ 2 w 4"/>
                  <a:gd name="T11" fmla="*/ 0 h 69"/>
                  <a:gd name="T12" fmla="*/ 4 w 4"/>
                  <a:gd name="T13" fmla="*/ 2 h 69"/>
                  <a:gd name="T14" fmla="*/ 4 w 4"/>
                  <a:gd name="T15" fmla="*/ 68 h 69"/>
                  <a:gd name="T16" fmla="*/ 2 w 4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69"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1" y="69"/>
                      <a:pt x="0" y="68"/>
                      <a:pt x="0" y="6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4" y="68"/>
                      <a:pt x="4" y="68"/>
                      <a:pt x="4" y="68"/>
                    </a:cubicBezTo>
                    <a:cubicBezTo>
                      <a:pt x="4" y="68"/>
                      <a:pt x="3" y="69"/>
                      <a:pt x="2" y="69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Rectangle 6"/>
              <p:cNvSpPr>
                <a:spLocks noChangeArrowheads="1"/>
              </p:cNvSpPr>
              <p:nvPr/>
            </p:nvSpPr>
            <p:spPr bwMode="auto">
              <a:xfrm>
                <a:off x="-1870075" y="5492750"/>
                <a:ext cx="547687" cy="203200"/>
              </a:xfrm>
              <a:prstGeom prst="rect">
                <a:avLst/>
              </a:pr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Rectangle 7"/>
              <p:cNvSpPr>
                <a:spLocks noChangeArrowheads="1"/>
              </p:cNvSpPr>
              <p:nvPr/>
            </p:nvSpPr>
            <p:spPr bwMode="auto">
              <a:xfrm>
                <a:off x="-1879600" y="5695950"/>
                <a:ext cx="568325" cy="34925"/>
              </a:xfrm>
              <a:prstGeom prst="rect">
                <a:avLst/>
              </a:pr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Freeform 8"/>
              <p:cNvSpPr/>
              <p:nvPr/>
            </p:nvSpPr>
            <p:spPr bwMode="auto">
              <a:xfrm>
                <a:off x="-1785938" y="5619750"/>
                <a:ext cx="73025" cy="76200"/>
              </a:xfrm>
              <a:custGeom>
                <a:avLst/>
                <a:gdLst>
                  <a:gd name="T0" fmla="*/ 81 w 81"/>
                  <a:gd name="T1" fmla="*/ 85 h 85"/>
                  <a:gd name="T2" fmla="*/ 81 w 81"/>
                  <a:gd name="T3" fmla="*/ 41 h 85"/>
                  <a:gd name="T4" fmla="*/ 41 w 81"/>
                  <a:gd name="T5" fmla="*/ 0 h 85"/>
                  <a:gd name="T6" fmla="*/ 41 w 81"/>
                  <a:gd name="T7" fmla="*/ 0 h 85"/>
                  <a:gd name="T8" fmla="*/ 0 w 81"/>
                  <a:gd name="T9" fmla="*/ 41 h 85"/>
                  <a:gd name="T10" fmla="*/ 0 w 81"/>
                  <a:gd name="T11" fmla="*/ 85 h 85"/>
                  <a:gd name="T12" fmla="*/ 81 w 81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85">
                    <a:moveTo>
                      <a:pt x="81" y="85"/>
                    </a:moveTo>
                    <a:cubicBezTo>
                      <a:pt x="81" y="41"/>
                      <a:pt x="81" y="41"/>
                      <a:pt x="81" y="41"/>
                    </a:cubicBezTo>
                    <a:cubicBezTo>
                      <a:pt x="81" y="18"/>
                      <a:pt x="63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8" y="0"/>
                      <a:pt x="0" y="18"/>
                      <a:pt x="0" y="41"/>
                    </a:cubicBezTo>
                    <a:cubicBezTo>
                      <a:pt x="0" y="85"/>
                      <a:pt x="0" y="85"/>
                      <a:pt x="0" y="85"/>
                    </a:cubicBezTo>
                    <a:lnTo>
                      <a:pt x="81" y="85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Freeform 9"/>
              <p:cNvSpPr/>
              <p:nvPr/>
            </p:nvSpPr>
            <p:spPr bwMode="auto">
              <a:xfrm>
                <a:off x="-1631950" y="5584825"/>
                <a:ext cx="73025" cy="111125"/>
              </a:xfrm>
              <a:custGeom>
                <a:avLst/>
                <a:gdLst>
                  <a:gd name="T0" fmla="*/ 82 w 82"/>
                  <a:gd name="T1" fmla="*/ 124 h 124"/>
                  <a:gd name="T2" fmla="*/ 82 w 82"/>
                  <a:gd name="T3" fmla="*/ 41 h 124"/>
                  <a:gd name="T4" fmla="*/ 41 w 82"/>
                  <a:gd name="T5" fmla="*/ 0 h 124"/>
                  <a:gd name="T6" fmla="*/ 41 w 82"/>
                  <a:gd name="T7" fmla="*/ 0 h 124"/>
                  <a:gd name="T8" fmla="*/ 0 w 82"/>
                  <a:gd name="T9" fmla="*/ 41 h 124"/>
                  <a:gd name="T10" fmla="*/ 0 w 82"/>
                  <a:gd name="T11" fmla="*/ 124 h 124"/>
                  <a:gd name="T12" fmla="*/ 82 w 82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" h="124">
                    <a:moveTo>
                      <a:pt x="82" y="124"/>
                    </a:move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19"/>
                      <a:pt x="63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8" y="0"/>
                      <a:pt x="0" y="19"/>
                      <a:pt x="0" y="41"/>
                    </a:cubicBezTo>
                    <a:cubicBezTo>
                      <a:pt x="0" y="124"/>
                      <a:pt x="0" y="124"/>
                      <a:pt x="0" y="124"/>
                    </a:cubicBezTo>
                    <a:lnTo>
                      <a:pt x="82" y="124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Freeform 10"/>
              <p:cNvSpPr/>
              <p:nvPr/>
            </p:nvSpPr>
            <p:spPr bwMode="auto">
              <a:xfrm>
                <a:off x="-1477963" y="5619750"/>
                <a:ext cx="71437" cy="76200"/>
              </a:xfrm>
              <a:custGeom>
                <a:avLst/>
                <a:gdLst>
                  <a:gd name="T0" fmla="*/ 81 w 81"/>
                  <a:gd name="T1" fmla="*/ 85 h 85"/>
                  <a:gd name="T2" fmla="*/ 81 w 81"/>
                  <a:gd name="T3" fmla="*/ 41 h 85"/>
                  <a:gd name="T4" fmla="*/ 40 w 81"/>
                  <a:gd name="T5" fmla="*/ 0 h 85"/>
                  <a:gd name="T6" fmla="*/ 0 w 81"/>
                  <a:gd name="T7" fmla="*/ 41 h 85"/>
                  <a:gd name="T8" fmla="*/ 0 w 81"/>
                  <a:gd name="T9" fmla="*/ 85 h 85"/>
                  <a:gd name="T10" fmla="*/ 81 w 81"/>
                  <a:gd name="T11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1" h="85">
                    <a:moveTo>
                      <a:pt x="81" y="85"/>
                    </a:moveTo>
                    <a:cubicBezTo>
                      <a:pt x="81" y="41"/>
                      <a:pt x="81" y="41"/>
                      <a:pt x="81" y="41"/>
                    </a:cubicBezTo>
                    <a:cubicBezTo>
                      <a:pt x="81" y="18"/>
                      <a:pt x="63" y="0"/>
                      <a:pt x="40" y="0"/>
                    </a:cubicBezTo>
                    <a:cubicBezTo>
                      <a:pt x="18" y="0"/>
                      <a:pt x="0" y="18"/>
                      <a:pt x="0" y="41"/>
                    </a:cubicBezTo>
                    <a:cubicBezTo>
                      <a:pt x="0" y="85"/>
                      <a:pt x="0" y="85"/>
                      <a:pt x="0" y="85"/>
                    </a:cubicBezTo>
                    <a:lnTo>
                      <a:pt x="81" y="85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Freeform 11"/>
              <p:cNvSpPr/>
              <p:nvPr/>
            </p:nvSpPr>
            <p:spPr bwMode="auto">
              <a:xfrm>
                <a:off x="-1843088" y="5540375"/>
                <a:ext cx="9525" cy="142875"/>
              </a:xfrm>
              <a:custGeom>
                <a:avLst/>
                <a:gdLst>
                  <a:gd name="T0" fmla="*/ 5 w 11"/>
                  <a:gd name="T1" fmla="*/ 162 h 162"/>
                  <a:gd name="T2" fmla="*/ 5 w 11"/>
                  <a:gd name="T3" fmla="*/ 162 h 162"/>
                  <a:gd name="T4" fmla="*/ 0 w 11"/>
                  <a:gd name="T5" fmla="*/ 157 h 162"/>
                  <a:gd name="T6" fmla="*/ 0 w 11"/>
                  <a:gd name="T7" fmla="*/ 5 h 162"/>
                  <a:gd name="T8" fmla="*/ 5 w 11"/>
                  <a:gd name="T9" fmla="*/ 0 h 162"/>
                  <a:gd name="T10" fmla="*/ 5 w 11"/>
                  <a:gd name="T11" fmla="*/ 0 h 162"/>
                  <a:gd name="T12" fmla="*/ 11 w 11"/>
                  <a:gd name="T13" fmla="*/ 5 h 162"/>
                  <a:gd name="T14" fmla="*/ 11 w 11"/>
                  <a:gd name="T15" fmla="*/ 157 h 162"/>
                  <a:gd name="T16" fmla="*/ 5 w 11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2">
                    <a:moveTo>
                      <a:pt x="5" y="162"/>
                    </a:moveTo>
                    <a:cubicBezTo>
                      <a:pt x="5" y="162"/>
                      <a:pt x="5" y="162"/>
                      <a:pt x="5" y="162"/>
                    </a:cubicBezTo>
                    <a:cubicBezTo>
                      <a:pt x="3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1" y="2"/>
                      <a:pt x="11" y="5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60"/>
                      <a:pt x="8" y="162"/>
                      <a:pt x="5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Freeform 12"/>
              <p:cNvSpPr/>
              <p:nvPr/>
            </p:nvSpPr>
            <p:spPr bwMode="auto">
              <a:xfrm>
                <a:off x="-1824038" y="5540375"/>
                <a:ext cx="7937" cy="142875"/>
              </a:xfrm>
              <a:custGeom>
                <a:avLst/>
                <a:gdLst>
                  <a:gd name="T0" fmla="*/ 5 w 10"/>
                  <a:gd name="T1" fmla="*/ 162 h 162"/>
                  <a:gd name="T2" fmla="*/ 5 w 10"/>
                  <a:gd name="T3" fmla="*/ 162 h 162"/>
                  <a:gd name="T4" fmla="*/ 0 w 10"/>
                  <a:gd name="T5" fmla="*/ 157 h 162"/>
                  <a:gd name="T6" fmla="*/ 0 w 10"/>
                  <a:gd name="T7" fmla="*/ 5 h 162"/>
                  <a:gd name="T8" fmla="*/ 5 w 10"/>
                  <a:gd name="T9" fmla="*/ 0 h 162"/>
                  <a:gd name="T10" fmla="*/ 5 w 10"/>
                  <a:gd name="T11" fmla="*/ 0 h 162"/>
                  <a:gd name="T12" fmla="*/ 10 w 10"/>
                  <a:gd name="T13" fmla="*/ 5 h 162"/>
                  <a:gd name="T14" fmla="*/ 10 w 10"/>
                  <a:gd name="T15" fmla="*/ 157 h 162"/>
                  <a:gd name="T16" fmla="*/ 5 w 10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2">
                    <a:moveTo>
                      <a:pt x="5" y="162"/>
                    </a:moveTo>
                    <a:cubicBezTo>
                      <a:pt x="5" y="162"/>
                      <a:pt x="5" y="162"/>
                      <a:pt x="5" y="162"/>
                    </a:cubicBezTo>
                    <a:cubicBezTo>
                      <a:pt x="3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10" y="160"/>
                      <a:pt x="8" y="162"/>
                      <a:pt x="5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Rectangle 13"/>
              <p:cNvSpPr>
                <a:spLocks noChangeArrowheads="1"/>
              </p:cNvSpPr>
              <p:nvPr/>
            </p:nvSpPr>
            <p:spPr bwMode="auto">
              <a:xfrm>
                <a:off x="-1849438" y="5672138"/>
                <a:ext cx="41275" cy="19050"/>
              </a:xfrm>
              <a:prstGeom prst="rect">
                <a:avLst/>
              </a:pr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Freeform 14"/>
              <p:cNvSpPr/>
              <p:nvPr/>
            </p:nvSpPr>
            <p:spPr bwMode="auto">
              <a:xfrm>
                <a:off x="-1685925" y="5540375"/>
                <a:ext cx="9525" cy="144463"/>
              </a:xfrm>
              <a:custGeom>
                <a:avLst/>
                <a:gdLst>
                  <a:gd name="T0" fmla="*/ 5 w 10"/>
                  <a:gd name="T1" fmla="*/ 163 h 163"/>
                  <a:gd name="T2" fmla="*/ 5 w 10"/>
                  <a:gd name="T3" fmla="*/ 163 h 163"/>
                  <a:gd name="T4" fmla="*/ 0 w 10"/>
                  <a:gd name="T5" fmla="*/ 158 h 163"/>
                  <a:gd name="T6" fmla="*/ 0 w 10"/>
                  <a:gd name="T7" fmla="*/ 5 h 163"/>
                  <a:gd name="T8" fmla="*/ 5 w 10"/>
                  <a:gd name="T9" fmla="*/ 0 h 163"/>
                  <a:gd name="T10" fmla="*/ 5 w 10"/>
                  <a:gd name="T11" fmla="*/ 0 h 163"/>
                  <a:gd name="T12" fmla="*/ 10 w 10"/>
                  <a:gd name="T13" fmla="*/ 5 h 163"/>
                  <a:gd name="T14" fmla="*/ 10 w 10"/>
                  <a:gd name="T15" fmla="*/ 158 h 163"/>
                  <a:gd name="T16" fmla="*/ 5 w 10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3">
                    <a:moveTo>
                      <a:pt x="5" y="163"/>
                    </a:moveTo>
                    <a:cubicBezTo>
                      <a:pt x="5" y="163"/>
                      <a:pt x="5" y="163"/>
                      <a:pt x="5" y="163"/>
                    </a:cubicBezTo>
                    <a:cubicBezTo>
                      <a:pt x="2" y="163"/>
                      <a:pt x="0" y="160"/>
                      <a:pt x="0" y="15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158"/>
                      <a:pt x="10" y="158"/>
                      <a:pt x="10" y="158"/>
                    </a:cubicBezTo>
                    <a:cubicBezTo>
                      <a:pt x="10" y="160"/>
                      <a:pt x="8" y="163"/>
                      <a:pt x="5" y="163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Freeform 15"/>
              <p:cNvSpPr/>
              <p:nvPr/>
            </p:nvSpPr>
            <p:spPr bwMode="auto">
              <a:xfrm>
                <a:off x="-1666875" y="5540375"/>
                <a:ext cx="9525" cy="144463"/>
              </a:xfrm>
              <a:custGeom>
                <a:avLst/>
                <a:gdLst>
                  <a:gd name="T0" fmla="*/ 5 w 10"/>
                  <a:gd name="T1" fmla="*/ 163 h 163"/>
                  <a:gd name="T2" fmla="*/ 5 w 10"/>
                  <a:gd name="T3" fmla="*/ 163 h 163"/>
                  <a:gd name="T4" fmla="*/ 0 w 10"/>
                  <a:gd name="T5" fmla="*/ 158 h 163"/>
                  <a:gd name="T6" fmla="*/ 0 w 10"/>
                  <a:gd name="T7" fmla="*/ 5 h 163"/>
                  <a:gd name="T8" fmla="*/ 5 w 10"/>
                  <a:gd name="T9" fmla="*/ 0 h 163"/>
                  <a:gd name="T10" fmla="*/ 5 w 10"/>
                  <a:gd name="T11" fmla="*/ 0 h 163"/>
                  <a:gd name="T12" fmla="*/ 10 w 10"/>
                  <a:gd name="T13" fmla="*/ 5 h 163"/>
                  <a:gd name="T14" fmla="*/ 10 w 10"/>
                  <a:gd name="T15" fmla="*/ 158 h 163"/>
                  <a:gd name="T16" fmla="*/ 5 w 10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3">
                    <a:moveTo>
                      <a:pt x="5" y="163"/>
                    </a:moveTo>
                    <a:cubicBezTo>
                      <a:pt x="5" y="163"/>
                      <a:pt x="5" y="163"/>
                      <a:pt x="5" y="163"/>
                    </a:cubicBezTo>
                    <a:cubicBezTo>
                      <a:pt x="2" y="163"/>
                      <a:pt x="0" y="160"/>
                      <a:pt x="0" y="15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158"/>
                      <a:pt x="10" y="158"/>
                      <a:pt x="10" y="158"/>
                    </a:cubicBezTo>
                    <a:cubicBezTo>
                      <a:pt x="10" y="160"/>
                      <a:pt x="8" y="163"/>
                      <a:pt x="5" y="163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Rectangle 16"/>
              <p:cNvSpPr>
                <a:spLocks noChangeArrowheads="1"/>
              </p:cNvSpPr>
              <p:nvPr/>
            </p:nvSpPr>
            <p:spPr bwMode="auto">
              <a:xfrm>
                <a:off x="-1692275" y="5673725"/>
                <a:ext cx="41275" cy="17463"/>
              </a:xfrm>
              <a:prstGeom prst="rect">
                <a:avLst/>
              </a:pr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Freeform 17"/>
              <p:cNvSpPr/>
              <p:nvPr/>
            </p:nvSpPr>
            <p:spPr bwMode="auto">
              <a:xfrm>
                <a:off x="-1531938" y="5540375"/>
                <a:ext cx="9525" cy="142875"/>
              </a:xfrm>
              <a:custGeom>
                <a:avLst/>
                <a:gdLst>
                  <a:gd name="T0" fmla="*/ 5 w 10"/>
                  <a:gd name="T1" fmla="*/ 162 h 162"/>
                  <a:gd name="T2" fmla="*/ 5 w 10"/>
                  <a:gd name="T3" fmla="*/ 162 h 162"/>
                  <a:gd name="T4" fmla="*/ 0 w 10"/>
                  <a:gd name="T5" fmla="*/ 157 h 162"/>
                  <a:gd name="T6" fmla="*/ 0 w 10"/>
                  <a:gd name="T7" fmla="*/ 5 h 162"/>
                  <a:gd name="T8" fmla="*/ 5 w 10"/>
                  <a:gd name="T9" fmla="*/ 0 h 162"/>
                  <a:gd name="T10" fmla="*/ 5 w 10"/>
                  <a:gd name="T11" fmla="*/ 0 h 162"/>
                  <a:gd name="T12" fmla="*/ 10 w 10"/>
                  <a:gd name="T13" fmla="*/ 5 h 162"/>
                  <a:gd name="T14" fmla="*/ 10 w 10"/>
                  <a:gd name="T15" fmla="*/ 157 h 162"/>
                  <a:gd name="T16" fmla="*/ 5 w 10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2">
                    <a:moveTo>
                      <a:pt x="5" y="162"/>
                    </a:moveTo>
                    <a:cubicBezTo>
                      <a:pt x="5" y="162"/>
                      <a:pt x="5" y="162"/>
                      <a:pt x="5" y="162"/>
                    </a:cubicBezTo>
                    <a:cubicBezTo>
                      <a:pt x="2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10" y="160"/>
                      <a:pt x="8" y="162"/>
                      <a:pt x="5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Freeform 18"/>
              <p:cNvSpPr/>
              <p:nvPr/>
            </p:nvSpPr>
            <p:spPr bwMode="auto">
              <a:xfrm>
                <a:off x="-1512888" y="5540375"/>
                <a:ext cx="7937" cy="142875"/>
              </a:xfrm>
              <a:custGeom>
                <a:avLst/>
                <a:gdLst>
                  <a:gd name="T0" fmla="*/ 5 w 10"/>
                  <a:gd name="T1" fmla="*/ 162 h 162"/>
                  <a:gd name="T2" fmla="*/ 5 w 10"/>
                  <a:gd name="T3" fmla="*/ 162 h 162"/>
                  <a:gd name="T4" fmla="*/ 0 w 10"/>
                  <a:gd name="T5" fmla="*/ 157 h 162"/>
                  <a:gd name="T6" fmla="*/ 0 w 10"/>
                  <a:gd name="T7" fmla="*/ 5 h 162"/>
                  <a:gd name="T8" fmla="*/ 5 w 10"/>
                  <a:gd name="T9" fmla="*/ 0 h 162"/>
                  <a:gd name="T10" fmla="*/ 5 w 10"/>
                  <a:gd name="T11" fmla="*/ 0 h 162"/>
                  <a:gd name="T12" fmla="*/ 10 w 10"/>
                  <a:gd name="T13" fmla="*/ 5 h 162"/>
                  <a:gd name="T14" fmla="*/ 10 w 10"/>
                  <a:gd name="T15" fmla="*/ 157 h 162"/>
                  <a:gd name="T16" fmla="*/ 5 w 10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2">
                    <a:moveTo>
                      <a:pt x="5" y="162"/>
                    </a:moveTo>
                    <a:cubicBezTo>
                      <a:pt x="5" y="162"/>
                      <a:pt x="5" y="162"/>
                      <a:pt x="5" y="162"/>
                    </a:cubicBezTo>
                    <a:cubicBezTo>
                      <a:pt x="2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10" y="160"/>
                      <a:pt x="8" y="162"/>
                      <a:pt x="5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Rectangle 19"/>
              <p:cNvSpPr>
                <a:spLocks noChangeArrowheads="1"/>
              </p:cNvSpPr>
              <p:nvPr/>
            </p:nvSpPr>
            <p:spPr bwMode="auto">
              <a:xfrm>
                <a:off x="-1538288" y="5672138"/>
                <a:ext cx="41275" cy="19050"/>
              </a:xfrm>
              <a:prstGeom prst="rect">
                <a:avLst/>
              </a:pr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Freeform 20"/>
              <p:cNvSpPr/>
              <p:nvPr/>
            </p:nvSpPr>
            <p:spPr bwMode="auto">
              <a:xfrm>
                <a:off x="-1376363" y="5540375"/>
                <a:ext cx="9525" cy="142875"/>
              </a:xfrm>
              <a:custGeom>
                <a:avLst/>
                <a:gdLst>
                  <a:gd name="T0" fmla="*/ 6 w 11"/>
                  <a:gd name="T1" fmla="*/ 162 h 162"/>
                  <a:gd name="T2" fmla="*/ 6 w 11"/>
                  <a:gd name="T3" fmla="*/ 162 h 162"/>
                  <a:gd name="T4" fmla="*/ 0 w 11"/>
                  <a:gd name="T5" fmla="*/ 157 h 162"/>
                  <a:gd name="T6" fmla="*/ 0 w 11"/>
                  <a:gd name="T7" fmla="*/ 5 h 162"/>
                  <a:gd name="T8" fmla="*/ 6 w 11"/>
                  <a:gd name="T9" fmla="*/ 0 h 162"/>
                  <a:gd name="T10" fmla="*/ 6 w 11"/>
                  <a:gd name="T11" fmla="*/ 0 h 162"/>
                  <a:gd name="T12" fmla="*/ 11 w 11"/>
                  <a:gd name="T13" fmla="*/ 5 h 162"/>
                  <a:gd name="T14" fmla="*/ 11 w 11"/>
                  <a:gd name="T15" fmla="*/ 157 h 162"/>
                  <a:gd name="T16" fmla="*/ 6 w 11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2">
                    <a:moveTo>
                      <a:pt x="6" y="162"/>
                    </a:moveTo>
                    <a:cubicBezTo>
                      <a:pt x="6" y="162"/>
                      <a:pt x="6" y="162"/>
                      <a:pt x="6" y="162"/>
                    </a:cubicBezTo>
                    <a:cubicBezTo>
                      <a:pt x="3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8" y="0"/>
                      <a:pt x="11" y="2"/>
                      <a:pt x="11" y="5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60"/>
                      <a:pt x="8" y="162"/>
                      <a:pt x="6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Freeform 21"/>
              <p:cNvSpPr/>
              <p:nvPr/>
            </p:nvSpPr>
            <p:spPr bwMode="auto">
              <a:xfrm>
                <a:off x="-1357313" y="5540375"/>
                <a:ext cx="9525" cy="142875"/>
              </a:xfrm>
              <a:custGeom>
                <a:avLst/>
                <a:gdLst>
                  <a:gd name="T0" fmla="*/ 6 w 11"/>
                  <a:gd name="T1" fmla="*/ 162 h 162"/>
                  <a:gd name="T2" fmla="*/ 6 w 11"/>
                  <a:gd name="T3" fmla="*/ 162 h 162"/>
                  <a:gd name="T4" fmla="*/ 0 w 11"/>
                  <a:gd name="T5" fmla="*/ 157 h 162"/>
                  <a:gd name="T6" fmla="*/ 0 w 11"/>
                  <a:gd name="T7" fmla="*/ 5 h 162"/>
                  <a:gd name="T8" fmla="*/ 6 w 11"/>
                  <a:gd name="T9" fmla="*/ 0 h 162"/>
                  <a:gd name="T10" fmla="*/ 6 w 11"/>
                  <a:gd name="T11" fmla="*/ 0 h 162"/>
                  <a:gd name="T12" fmla="*/ 11 w 11"/>
                  <a:gd name="T13" fmla="*/ 5 h 162"/>
                  <a:gd name="T14" fmla="*/ 11 w 11"/>
                  <a:gd name="T15" fmla="*/ 157 h 162"/>
                  <a:gd name="T16" fmla="*/ 6 w 11"/>
                  <a:gd name="T1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2">
                    <a:moveTo>
                      <a:pt x="6" y="162"/>
                    </a:moveTo>
                    <a:cubicBezTo>
                      <a:pt x="6" y="162"/>
                      <a:pt x="6" y="162"/>
                      <a:pt x="6" y="162"/>
                    </a:cubicBezTo>
                    <a:cubicBezTo>
                      <a:pt x="3" y="162"/>
                      <a:pt x="0" y="160"/>
                      <a:pt x="0" y="1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8" y="0"/>
                      <a:pt x="11" y="2"/>
                      <a:pt x="11" y="5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60"/>
                      <a:pt x="8" y="162"/>
                      <a:pt x="6" y="162"/>
                    </a:cubicBezTo>
                    <a:close/>
                  </a:path>
                </a:pathLst>
              </a:cu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Rectangle 22"/>
              <p:cNvSpPr>
                <a:spLocks noChangeArrowheads="1"/>
              </p:cNvSpPr>
              <p:nvPr/>
            </p:nvSpPr>
            <p:spPr bwMode="auto">
              <a:xfrm>
                <a:off x="-1384300" y="5672138"/>
                <a:ext cx="42862" cy="19050"/>
              </a:xfrm>
              <a:prstGeom prst="rect">
                <a:avLst/>
              </a:pr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Rectangle 23"/>
              <p:cNvSpPr>
                <a:spLocks noChangeArrowheads="1"/>
              </p:cNvSpPr>
              <p:nvPr/>
            </p:nvSpPr>
            <p:spPr bwMode="auto">
              <a:xfrm>
                <a:off x="-1876425" y="5540375"/>
                <a:ext cx="560387" cy="6350"/>
              </a:xfrm>
              <a:prstGeom prst="rect">
                <a:avLst/>
              </a:prstGeom>
              <a:solidFill>
                <a:srgbClr val="EE7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Freeform 24"/>
              <p:cNvSpPr/>
              <p:nvPr/>
            </p:nvSpPr>
            <p:spPr bwMode="auto">
              <a:xfrm>
                <a:off x="-1644650" y="5387975"/>
                <a:ext cx="98425" cy="23813"/>
              </a:xfrm>
              <a:custGeom>
                <a:avLst/>
                <a:gdLst>
                  <a:gd name="T0" fmla="*/ 53 w 62"/>
                  <a:gd name="T1" fmla="*/ 5 h 15"/>
                  <a:gd name="T2" fmla="*/ 53 w 62"/>
                  <a:gd name="T3" fmla="*/ 0 h 15"/>
                  <a:gd name="T4" fmla="*/ 9 w 62"/>
                  <a:gd name="T5" fmla="*/ 0 h 15"/>
                  <a:gd name="T6" fmla="*/ 9 w 62"/>
                  <a:gd name="T7" fmla="*/ 5 h 15"/>
                  <a:gd name="T8" fmla="*/ 0 w 62"/>
                  <a:gd name="T9" fmla="*/ 5 h 15"/>
                  <a:gd name="T10" fmla="*/ 0 w 62"/>
                  <a:gd name="T11" fmla="*/ 15 h 15"/>
                  <a:gd name="T12" fmla="*/ 62 w 62"/>
                  <a:gd name="T13" fmla="*/ 15 h 15"/>
                  <a:gd name="T14" fmla="*/ 62 w 62"/>
                  <a:gd name="T15" fmla="*/ 5 h 15"/>
                  <a:gd name="T16" fmla="*/ 53 w 62"/>
                  <a:gd name="T1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15">
                    <a:moveTo>
                      <a:pt x="53" y="5"/>
                    </a:moveTo>
                    <a:lnTo>
                      <a:pt x="53" y="0"/>
                    </a:lnTo>
                    <a:lnTo>
                      <a:pt x="9" y="0"/>
                    </a:lnTo>
                    <a:lnTo>
                      <a:pt x="9" y="5"/>
                    </a:lnTo>
                    <a:lnTo>
                      <a:pt x="0" y="5"/>
                    </a:lnTo>
                    <a:lnTo>
                      <a:pt x="0" y="15"/>
                    </a:lnTo>
                    <a:lnTo>
                      <a:pt x="62" y="15"/>
                    </a:lnTo>
                    <a:lnTo>
                      <a:pt x="62" y="5"/>
                    </a:lnTo>
                    <a:lnTo>
                      <a:pt x="53" y="5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Freeform 25"/>
              <p:cNvSpPr/>
              <p:nvPr/>
            </p:nvSpPr>
            <p:spPr bwMode="auto">
              <a:xfrm>
                <a:off x="-1711325" y="5414963"/>
                <a:ext cx="230187" cy="74613"/>
              </a:xfrm>
              <a:custGeom>
                <a:avLst/>
                <a:gdLst>
                  <a:gd name="T0" fmla="*/ 114 w 145"/>
                  <a:gd name="T1" fmla="*/ 17 h 47"/>
                  <a:gd name="T2" fmla="*/ 114 w 145"/>
                  <a:gd name="T3" fmla="*/ 0 h 47"/>
                  <a:gd name="T4" fmla="*/ 32 w 145"/>
                  <a:gd name="T5" fmla="*/ 0 h 47"/>
                  <a:gd name="T6" fmla="*/ 32 w 145"/>
                  <a:gd name="T7" fmla="*/ 17 h 47"/>
                  <a:gd name="T8" fmla="*/ 0 w 145"/>
                  <a:gd name="T9" fmla="*/ 17 h 47"/>
                  <a:gd name="T10" fmla="*/ 0 w 145"/>
                  <a:gd name="T11" fmla="*/ 47 h 47"/>
                  <a:gd name="T12" fmla="*/ 145 w 145"/>
                  <a:gd name="T13" fmla="*/ 47 h 47"/>
                  <a:gd name="T14" fmla="*/ 145 w 145"/>
                  <a:gd name="T15" fmla="*/ 17 h 47"/>
                  <a:gd name="T16" fmla="*/ 114 w 145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5" h="47">
                    <a:moveTo>
                      <a:pt x="114" y="17"/>
                    </a:moveTo>
                    <a:lnTo>
                      <a:pt x="114" y="0"/>
                    </a:lnTo>
                    <a:lnTo>
                      <a:pt x="32" y="0"/>
                    </a:lnTo>
                    <a:lnTo>
                      <a:pt x="32" y="17"/>
                    </a:lnTo>
                    <a:lnTo>
                      <a:pt x="0" y="17"/>
                    </a:lnTo>
                    <a:lnTo>
                      <a:pt x="0" y="47"/>
                    </a:lnTo>
                    <a:lnTo>
                      <a:pt x="145" y="47"/>
                    </a:lnTo>
                    <a:lnTo>
                      <a:pt x="145" y="17"/>
                    </a:lnTo>
                    <a:lnTo>
                      <a:pt x="114" y="17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Rectangle 26"/>
              <p:cNvSpPr>
                <a:spLocks noChangeArrowheads="1"/>
              </p:cNvSpPr>
              <p:nvPr/>
            </p:nvSpPr>
            <p:spPr bwMode="auto">
              <a:xfrm>
                <a:off x="-1682750" y="5459413"/>
                <a:ext cx="30162" cy="30163"/>
              </a:xfrm>
              <a:prstGeom prst="rect">
                <a:avLst/>
              </a:pr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Rectangle 27"/>
              <p:cNvSpPr>
                <a:spLocks noChangeArrowheads="1"/>
              </p:cNvSpPr>
              <p:nvPr/>
            </p:nvSpPr>
            <p:spPr bwMode="auto">
              <a:xfrm>
                <a:off x="-1611313" y="5459413"/>
                <a:ext cx="30162" cy="30163"/>
              </a:xfrm>
              <a:prstGeom prst="rect">
                <a:avLst/>
              </a:pr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Rectangle 28"/>
              <p:cNvSpPr>
                <a:spLocks noChangeArrowheads="1"/>
              </p:cNvSpPr>
              <p:nvPr/>
            </p:nvSpPr>
            <p:spPr bwMode="auto">
              <a:xfrm>
                <a:off x="-1538288" y="5459413"/>
                <a:ext cx="30162" cy="30163"/>
              </a:xfrm>
              <a:prstGeom prst="rect">
                <a:avLst/>
              </a:prstGeom>
              <a:noFill/>
              <a:ln w="7938" cap="rnd">
                <a:solidFill>
                  <a:srgbClr val="EE78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77143" y="3960174"/>
              <a:ext cx="731177" cy="728498"/>
            </a:xfrm>
            <a:prstGeom prst="rect">
              <a:avLst/>
            </a:prstGeom>
          </p:spPr>
        </p:pic>
      </p:grpSp>
      <p:pic>
        <p:nvPicPr>
          <p:cNvPr id="106" name="图片 1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713" y="1902144"/>
            <a:ext cx="873368" cy="953641"/>
          </a:xfrm>
          <a:prstGeom prst="rect">
            <a:avLst/>
          </a:prstGeom>
        </p:spPr>
      </p:pic>
      <p:pic>
        <p:nvPicPr>
          <p:cNvPr id="107" name="图片 1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3419" y="1931031"/>
            <a:ext cx="876506" cy="876506"/>
          </a:xfrm>
          <a:prstGeom prst="rect">
            <a:avLst/>
          </a:prstGeom>
        </p:spPr>
      </p:pic>
      <p:pic>
        <p:nvPicPr>
          <p:cNvPr id="108" name="图片 1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6263" y="1909870"/>
            <a:ext cx="876078" cy="876078"/>
          </a:xfrm>
          <a:prstGeom prst="rect">
            <a:avLst/>
          </a:prstGeom>
        </p:spPr>
      </p:pic>
      <p:cxnSp>
        <p:nvCxnSpPr>
          <p:cNvPr id="109" name="直接连接符 108"/>
          <p:cNvCxnSpPr/>
          <p:nvPr/>
        </p:nvCxnSpPr>
        <p:spPr>
          <a:xfrm>
            <a:off x="2618994" y="3187441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>
            <a:off x="4601956" y="3177916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>
            <a:off x="6479224" y="3187245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>
            <a:off x="8378952" y="3177916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10307174" y="3187245"/>
            <a:ext cx="12917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72" y="4090687"/>
            <a:ext cx="910375" cy="9151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235" y="4151181"/>
            <a:ext cx="580765" cy="845263"/>
          </a:xfrm>
          <a:prstGeom prst="rect">
            <a:avLst/>
          </a:prstGeom>
        </p:spPr>
      </p:pic>
      <p:sp>
        <p:nvSpPr>
          <p:cNvPr id="13" name="矩形: 圆角 5"/>
          <p:cNvSpPr/>
          <p:nvPr/>
        </p:nvSpPr>
        <p:spPr>
          <a:xfrm>
            <a:off x="643507" y="5071738"/>
            <a:ext cx="1526008" cy="56516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PV Magazine 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Award</a:t>
            </a:r>
            <a:endParaRPr kumimoji="0" lang="zh-CN" altLang="en-US" sz="12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: 圆角 5"/>
          <p:cNvSpPr/>
          <p:nvPr/>
        </p:nvSpPr>
        <p:spPr>
          <a:xfrm>
            <a:off x="6524085" y="4970179"/>
            <a:ext cx="2228927" cy="78227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国际电池储能奖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ees AWARD</a:t>
            </a:r>
            <a:endParaRPr kumimoji="0" lang="zh-CN" altLang="en-US" sz="12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: 圆角 5"/>
          <p:cNvSpPr/>
          <p:nvPr/>
        </p:nvSpPr>
        <p:spPr>
          <a:xfrm>
            <a:off x="9293576" y="5138743"/>
            <a:ext cx="2626899" cy="4884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UL9540</a:t>
            </a: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UL9540A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双认证</a:t>
            </a:r>
            <a:endParaRPr kumimoji="0" lang="zh-CN" altLang="en-US" sz="12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Rechteck 27"/>
          <p:cNvSpPr/>
          <p:nvPr/>
        </p:nvSpPr>
        <p:spPr>
          <a:xfrm>
            <a:off x="3356837" y="4440047"/>
            <a:ext cx="2472307" cy="1309509"/>
          </a:xfrm>
          <a:prstGeom prst="snip1Rect">
            <a:avLst/>
          </a:prstGeom>
          <a:gradFill>
            <a:gsLst>
              <a:gs pos="100000">
                <a:srgbClr val="FFFFFF">
                  <a:alpha val="70000"/>
                </a:srgbClr>
              </a:gs>
              <a:gs pos="54000">
                <a:schemeClr val="bg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98" y="4158032"/>
            <a:ext cx="1515569" cy="738382"/>
          </a:xfrm>
          <a:prstGeom prst="rect">
            <a:avLst/>
          </a:prstGeom>
        </p:spPr>
      </p:pic>
      <p:sp>
        <p:nvSpPr>
          <p:cNvPr id="12" name="矩形: 圆角 5"/>
          <p:cNvSpPr/>
          <p:nvPr/>
        </p:nvSpPr>
        <p:spPr>
          <a:xfrm>
            <a:off x="3521877" y="5071738"/>
            <a:ext cx="2886283" cy="56516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4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全球首个大型储能</a:t>
            </a:r>
            <a:endParaRPr kumimoji="0" lang="en-US" altLang="zh-CN" sz="1400" b="1" i="0" u="none" strike="noStrike" kern="1200" cap="none" spc="4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产品设计奖</a:t>
            </a:r>
            <a:endParaRPr kumimoji="0" lang="zh-CN" altLang="en-US" sz="12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9330717" y="4138043"/>
            <a:ext cx="955039" cy="9550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024" y="4244862"/>
            <a:ext cx="681357" cy="681357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4765040" y="6426200"/>
            <a:ext cx="2812415" cy="297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202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4</a:t>
            </a:r>
            <a:r>
              <a:rPr kumimoji="0" lang="en-GB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 Copyright © SUNGROW.Commercial Secret</a:t>
            </a:r>
            <a:endParaRPr kumimoji="0" lang="en-GB" altLang="zh-CN" sz="900" b="0" i="0" u="none" strike="noStrike" kern="1200" cap="none" spc="0" normalizeH="0" baseline="0" noProof="0" dirty="0">
              <a:ln>
                <a:noFill/>
              </a:ln>
              <a:solidFill>
                <a:srgbClr val="BECCD8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02148" y="6475416"/>
            <a:ext cx="1035662" cy="152559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477897" y="6426215"/>
            <a:ext cx="894080" cy="213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Helvetica" panose="020B0604020202020204"/>
                <a:ea typeface="微软雅黑" panose="020B0503020204020204" pitchFamily="34" charset="-122"/>
                <a:cs typeface="+mn-cs"/>
              </a:rPr>
              <a:t>密级：商密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Helvetica" panose="020B0604020202020204"/>
                <a:ea typeface="微软雅黑" panose="020B0503020204020204" pitchFamily="34" charset="-122"/>
                <a:cs typeface="+mn-cs"/>
              </a:rPr>
              <a:t>Ⅰ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ECCD8"/>
                </a:solidFill>
                <a:effectLst/>
                <a:uLnTx/>
                <a:uFillTx/>
                <a:latin typeface="Helvetica" panose="020B0604020202020204"/>
                <a:ea typeface="微软雅黑" panose="020B0503020204020204" pitchFamily="34" charset="-122"/>
                <a:cs typeface="+mn-cs"/>
              </a:rPr>
              <a:t>级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BECCD8"/>
              </a:solidFill>
              <a:effectLst/>
              <a:uLnTx/>
              <a:uFillTx/>
              <a:latin typeface="Helvetica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0060" y="975321"/>
            <a:ext cx="454057" cy="51728"/>
          </a:xfrm>
          <a:prstGeom prst="rect">
            <a:avLst/>
          </a:prstGeom>
        </p:spPr>
      </p:pic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77825" y="414201"/>
            <a:ext cx="4935311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kumimoji="1" lang="zh-CN" altLang="en-US" sz="25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研发创新</a:t>
            </a:r>
            <a:r>
              <a:rPr kumimoji="1" lang="en-US" altLang="zh-CN" sz="25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大研发中心，</a:t>
            </a: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筑巢引凤</a:t>
            </a: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”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4" name="图片 3" descr="ppt cover2。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146360" y="313716"/>
            <a:ext cx="1599537" cy="369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 descr="森林-1920x680(2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screen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sp>
        <p:nvSpPr>
          <p:cNvPr id="17" name="灯片编号占位符 5"/>
          <p:cNvSpPr txBox="1"/>
          <p:nvPr>
            <p:custDataLst>
              <p:tags r:id="rId5"/>
            </p:custDataLst>
          </p:nvPr>
        </p:nvSpPr>
        <p:spPr>
          <a:xfrm>
            <a:off x="9139204" y="5996940"/>
            <a:ext cx="1546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DA641C-B17E-4136-B66A-BE4927EA7F1E}" type="slidenum">
              <a:rPr lang="zh-CN" altLang="en-US" smtClean="0">
                <a:solidFill>
                  <a:srgbClr val="7F7F7F"/>
                </a:solidFill>
              </a:rPr>
            </a:fld>
            <a:endParaRPr lang="zh-CN" altLang="en-US" dirty="0">
              <a:solidFill>
                <a:srgbClr val="7F7F7F"/>
              </a:solidFill>
            </a:endParaRPr>
          </a:p>
        </p:txBody>
      </p:sp>
      <p:sp>
        <p:nvSpPr>
          <p:cNvPr id="28" name="标题 1"/>
          <p:cNvSpPr txBox="1"/>
          <p:nvPr>
            <p:custDataLst>
              <p:tags r:id="rId6"/>
            </p:custDataLst>
          </p:nvPr>
        </p:nvSpPr>
        <p:spPr>
          <a:xfrm>
            <a:off x="578498" y="444040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sz="2500" dirty="0">
                <a:solidFill>
                  <a:schemeClr val="bg1"/>
                </a:solidFill>
                <a:latin typeface="汉仪旗黑-70S" panose="00020600040101010101" pitchFamily="18" charset="-122"/>
                <a:ea typeface="汉仪旗黑-70S" panose="00020600040101010101" pitchFamily="18" charset="-122"/>
              </a:rPr>
              <a:t>社会责任</a:t>
            </a:r>
            <a:r>
              <a:rPr kumimoji="1" lang="en-US" altLang="zh-CN" sz="26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kumimoji="1" lang="zh-CN" altLang="en-US" sz="2000" dirty="0">
                <a:solidFill>
                  <a:schemeClr val="bg1"/>
                </a:solidFill>
                <a:latin typeface="汉仪旗黑-70S" panose="00020600040101010101" pitchFamily="18" charset="-122"/>
                <a:ea typeface="汉仪旗黑-70S" panose="00020600040101010101" pitchFamily="18" charset="-122"/>
              </a:rPr>
              <a:t>可持续发展</a:t>
            </a:r>
            <a:endParaRPr kumimoji="1" lang="zh-CN" altLang="en-US" sz="2000" dirty="0">
              <a:solidFill>
                <a:schemeClr val="bg1"/>
              </a:solidFill>
              <a:latin typeface="汉仪旗黑-70S" panose="00020600040101010101" pitchFamily="18" charset="-122"/>
              <a:ea typeface="汉仪旗黑-70S" panose="00020600040101010101" pitchFamily="18" charset="-122"/>
            </a:endParaRPr>
          </a:p>
        </p:txBody>
      </p:sp>
      <p:sp>
        <p:nvSpPr>
          <p:cNvPr id="45" name="矩形 44"/>
          <p:cNvSpPr/>
          <p:nvPr>
            <p:custDataLst>
              <p:tags r:id="rId7"/>
            </p:custDataLst>
          </p:nvPr>
        </p:nvSpPr>
        <p:spPr>
          <a:xfrm>
            <a:off x="0" y="5162550"/>
            <a:ext cx="12192000" cy="169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ïŝlíďé"/>
          <p:cNvSpPr/>
          <p:nvPr>
            <p:custDataLst>
              <p:tags r:id="rId8"/>
            </p:custDataLst>
          </p:nvPr>
        </p:nvSpPr>
        <p:spPr>
          <a:xfrm flipH="1">
            <a:off x="1177290" y="5996940"/>
            <a:ext cx="2028825" cy="432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2028</a:t>
            </a: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年全球范围内生产运营</a:t>
            </a:r>
            <a:endParaRPr lang="zh-CN" altLang="en-US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用电</a:t>
            </a:r>
            <a:r>
              <a:rPr lang="en-US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100%</a:t>
            </a: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可再生电力覆盖</a:t>
            </a:r>
            <a:endParaRPr lang="zh-CN" altLang="zh-CN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</p:txBody>
      </p:sp>
      <p:sp>
        <p:nvSpPr>
          <p:cNvPr id="33" name="ïŝlíďé"/>
          <p:cNvSpPr/>
          <p:nvPr>
            <p:custDataLst>
              <p:tags r:id="rId9"/>
            </p:custDataLst>
          </p:nvPr>
        </p:nvSpPr>
        <p:spPr>
          <a:xfrm flipH="1">
            <a:off x="3307715" y="5996940"/>
            <a:ext cx="267589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2028</a:t>
            </a: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年实现能源体系全覆盖并将</a:t>
            </a:r>
            <a:endParaRPr lang="zh-CN" altLang="en-US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能源生产率较</a:t>
            </a:r>
            <a:r>
              <a:rPr lang="en-US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2018</a:t>
            </a: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年提高</a:t>
            </a:r>
            <a:r>
              <a:rPr lang="en-US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35%</a:t>
            </a:r>
            <a:endParaRPr lang="zh-CN" altLang="zh-CN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</p:txBody>
      </p:sp>
      <p:sp>
        <p:nvSpPr>
          <p:cNvPr id="24" name="ïŝlíďé"/>
          <p:cNvSpPr/>
          <p:nvPr>
            <p:custDataLst>
              <p:tags r:id="rId10"/>
            </p:custDataLst>
          </p:nvPr>
        </p:nvSpPr>
        <p:spPr>
          <a:xfrm flipH="1">
            <a:off x="6262370" y="5996940"/>
            <a:ext cx="243459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积极践行UNGC关于人权、劳工、环境和反腐败四个领域的十项原则</a:t>
            </a:r>
            <a:endParaRPr lang="zh-CN" altLang="en-US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</p:txBody>
      </p:sp>
      <p:sp>
        <p:nvSpPr>
          <p:cNvPr id="25" name="ïŝlíďé"/>
          <p:cNvSpPr/>
          <p:nvPr>
            <p:custDataLst>
              <p:tags r:id="rId11"/>
            </p:custDataLst>
          </p:nvPr>
        </p:nvSpPr>
        <p:spPr>
          <a:xfrm flipH="1">
            <a:off x="8978265" y="5996940"/>
            <a:ext cx="186880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深度接轨实现联合国</a:t>
            </a:r>
            <a:endParaRPr lang="zh-CN" altLang="zh-CN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1000" spc="150" dirty="0">
                <a:solidFill>
                  <a:schemeClr val="bg1">
                    <a:lumMod val="50000"/>
                  </a:schemeClr>
                </a:solidFill>
                <a:latin typeface="汉仪旗黑-50S" panose="00020600040101010101" pitchFamily="18" charset="-122"/>
                <a:ea typeface="汉仪旗黑-50S" panose="00020600040101010101" pitchFamily="18" charset="-122"/>
              </a:rPr>
              <a:t>可持续发展目标</a:t>
            </a:r>
            <a:endParaRPr lang="zh-CN" altLang="zh-CN" sz="1000" spc="150" dirty="0">
              <a:solidFill>
                <a:schemeClr val="bg1">
                  <a:lumMod val="50000"/>
                </a:schemeClr>
              </a:solidFill>
              <a:latin typeface="汉仪旗黑-50S" panose="00020600040101010101" pitchFamily="18" charset="-122"/>
              <a:ea typeface="汉仪旗黑-50S" panose="00020600040101010101" pitchFamily="18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cstate="screen"/>
          <a:stretch>
            <a:fillRect/>
          </a:stretch>
        </p:blipFill>
        <p:spPr>
          <a:xfrm>
            <a:off x="9590405" y="5419920"/>
            <a:ext cx="644525" cy="4320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605790" y="1869440"/>
            <a:ext cx="5316855" cy="365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持续聚焦清洁能源主业，连接绿色生态和美好生活，并努力付诸实践。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sp>
        <p:nvSpPr>
          <p:cNvPr id="30" name="标题 1"/>
          <p:cNvSpPr txBox="1"/>
          <p:nvPr>
            <p:custDataLst>
              <p:tags r:id="rId15"/>
            </p:custDataLst>
          </p:nvPr>
        </p:nvSpPr>
        <p:spPr>
          <a:xfrm>
            <a:off x="605790" y="1452880"/>
            <a:ext cx="327279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kumimoji="1" lang="zh-CN" altLang="en-US" sz="2400" dirty="0">
                <a:solidFill>
                  <a:schemeClr val="bg1"/>
                </a:solidFill>
                <a:latin typeface="汉仪旗黑-70S" panose="00020600040101010101" pitchFamily="18" charset="-122"/>
                <a:ea typeface="汉仪旗黑-70S" panose="00020600040101010101" pitchFamily="18" charset="-122"/>
              </a:rPr>
              <a:t>绿色使命</a:t>
            </a:r>
            <a:r>
              <a:rPr kumimoji="1" lang="en-US" altLang="zh-CN" sz="2400" dirty="0">
                <a:solidFill>
                  <a:schemeClr val="bg1"/>
                </a:solidFill>
                <a:latin typeface="汉仪旗黑-70S" panose="00020600040101010101" pitchFamily="18" charset="-122"/>
                <a:ea typeface="汉仪旗黑-70S" panose="00020600040101010101" pitchFamily="18" charset="-122"/>
              </a:rPr>
              <a:t>  </a:t>
            </a:r>
            <a:r>
              <a:rPr kumimoji="1" lang="zh-CN" altLang="en-US" sz="2400" dirty="0">
                <a:solidFill>
                  <a:schemeClr val="bg1"/>
                </a:solidFill>
                <a:latin typeface="汉仪旗黑-70S" panose="00020600040101010101" pitchFamily="18" charset="-122"/>
                <a:ea typeface="汉仪旗黑-70S" panose="00020600040101010101" pitchFamily="18" charset="-122"/>
              </a:rPr>
              <a:t>成就美好</a:t>
            </a:r>
            <a:endParaRPr kumimoji="1" lang="zh-CN" altLang="en-US" sz="2400" dirty="0">
              <a:solidFill>
                <a:schemeClr val="bg1"/>
              </a:solidFill>
              <a:latin typeface="汉仪旗黑-70S" panose="00020600040101010101" pitchFamily="18" charset="-122"/>
              <a:ea typeface="汉仪旗黑-70S" panose="00020600040101010101" pitchFamily="18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6"/>
            </p:custDataLst>
          </p:nvPr>
        </p:nvSpPr>
        <p:spPr>
          <a:xfrm>
            <a:off x="616585" y="2426970"/>
            <a:ext cx="833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迈向净零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7"/>
            </p:custDataLst>
          </p:nvPr>
        </p:nvSpPr>
        <p:spPr>
          <a:xfrm>
            <a:off x="669925" y="3146425"/>
            <a:ext cx="100901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应对气候变化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能源管理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071245" y="2760980"/>
            <a:ext cx="324000" cy="360000"/>
            <a:chOff x="446" y="4681"/>
            <a:chExt cx="604" cy="680"/>
          </a:xfrm>
        </p:grpSpPr>
        <p:pic>
          <p:nvPicPr>
            <p:cNvPr id="35" name="图片 34" descr="1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446" y="4681"/>
              <a:ext cx="605" cy="680"/>
            </a:xfrm>
            <a:prstGeom prst="rect">
              <a:avLst/>
            </a:prstGeom>
          </p:spPr>
        </p:pic>
        <p:pic>
          <p:nvPicPr>
            <p:cNvPr id="36" name="图片 35" descr="1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alphaModFix amt="23000"/>
            </a:blip>
            <a:stretch>
              <a:fillRect/>
            </a:stretch>
          </p:blipFill>
          <p:spPr>
            <a:xfrm>
              <a:off x="446" y="4681"/>
              <a:ext cx="605" cy="680"/>
            </a:xfrm>
            <a:prstGeom prst="rect">
              <a:avLst/>
            </a:prstGeom>
          </p:spPr>
        </p:pic>
      </p:grpSp>
      <p:grpSp>
        <p:nvGrpSpPr>
          <p:cNvPr id="37" name="组合 36"/>
          <p:cNvGrpSpPr/>
          <p:nvPr/>
        </p:nvGrpSpPr>
        <p:grpSpPr>
          <a:xfrm>
            <a:off x="730250" y="2760980"/>
            <a:ext cx="324000" cy="360000"/>
            <a:chOff x="1794" y="4681"/>
            <a:chExt cx="604" cy="680"/>
          </a:xfrm>
        </p:grpSpPr>
        <p:pic>
          <p:nvPicPr>
            <p:cNvPr id="38" name="图片 37" descr="1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1794" y="4681"/>
              <a:ext cx="605" cy="680"/>
            </a:xfrm>
            <a:prstGeom prst="rect">
              <a:avLst/>
            </a:prstGeom>
          </p:spPr>
        </p:pic>
        <p:pic>
          <p:nvPicPr>
            <p:cNvPr id="40" name="图片 39" descr="1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2">
              <a:alphaModFix amt="40000"/>
            </a:blip>
            <a:stretch>
              <a:fillRect/>
            </a:stretch>
          </p:blipFill>
          <p:spPr>
            <a:xfrm>
              <a:off x="1794" y="4681"/>
              <a:ext cx="605" cy="680"/>
            </a:xfrm>
            <a:prstGeom prst="rect">
              <a:avLst/>
            </a:prstGeom>
          </p:spPr>
        </p:pic>
      </p:grpSp>
      <p:grpSp>
        <p:nvGrpSpPr>
          <p:cNvPr id="52" name="组合 51"/>
          <p:cNvGrpSpPr/>
          <p:nvPr/>
        </p:nvGrpSpPr>
        <p:grpSpPr>
          <a:xfrm>
            <a:off x="695325" y="3274060"/>
            <a:ext cx="27940" cy="185420"/>
            <a:chOff x="1095" y="4949"/>
            <a:chExt cx="44" cy="292"/>
          </a:xfrm>
        </p:grpSpPr>
        <p:sp>
          <p:nvSpPr>
            <p:cNvPr id="41" name="椭圆 40"/>
            <p:cNvSpPr/>
            <p:nvPr>
              <p:custDataLst>
                <p:tags r:id="rId24"/>
              </p:custDataLst>
            </p:nvPr>
          </p:nvSpPr>
          <p:spPr>
            <a:xfrm>
              <a:off x="1095" y="4949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>
              <p:custDataLst>
                <p:tags r:id="rId25"/>
              </p:custDataLst>
            </p:nvPr>
          </p:nvSpPr>
          <p:spPr>
            <a:xfrm>
              <a:off x="1095" y="5197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>
            <p:custDataLst>
              <p:tags r:id="rId26"/>
            </p:custDataLst>
          </p:nvPr>
        </p:nvSpPr>
        <p:spPr>
          <a:xfrm>
            <a:off x="1663065" y="2426970"/>
            <a:ext cx="833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生态友好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1765935" y="2760980"/>
            <a:ext cx="324000" cy="360000"/>
            <a:chOff x="2953" y="4681"/>
            <a:chExt cx="604" cy="680"/>
          </a:xfrm>
        </p:grpSpPr>
        <p:pic>
          <p:nvPicPr>
            <p:cNvPr id="46" name="图片 45" descr="15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2953" y="4681"/>
              <a:ext cx="605" cy="680"/>
            </a:xfrm>
            <a:prstGeom prst="rect">
              <a:avLst/>
            </a:prstGeom>
          </p:spPr>
        </p:pic>
        <p:pic>
          <p:nvPicPr>
            <p:cNvPr id="47" name="图片 46" descr="15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28">
              <a:alphaModFix amt="30000"/>
            </a:blip>
            <a:stretch>
              <a:fillRect/>
            </a:stretch>
          </p:blipFill>
          <p:spPr>
            <a:xfrm>
              <a:off x="2953" y="4681"/>
              <a:ext cx="605" cy="680"/>
            </a:xfrm>
            <a:prstGeom prst="rect">
              <a:avLst/>
            </a:prstGeom>
          </p:spPr>
        </p:pic>
      </p:grpSp>
      <p:sp>
        <p:nvSpPr>
          <p:cNvPr id="48" name="文本框 47"/>
          <p:cNvSpPr txBox="1"/>
          <p:nvPr>
            <p:custDataLst>
              <p:tags r:id="rId30"/>
            </p:custDataLst>
          </p:nvPr>
        </p:nvSpPr>
        <p:spPr>
          <a:xfrm>
            <a:off x="1691640" y="3121025"/>
            <a:ext cx="1009015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污染与废弃物管理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资源效率与循环经济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生物多样性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710690" y="3248025"/>
            <a:ext cx="27940" cy="339090"/>
            <a:chOff x="3146" y="4913"/>
            <a:chExt cx="44" cy="534"/>
          </a:xfrm>
        </p:grpSpPr>
        <p:sp>
          <p:nvSpPr>
            <p:cNvPr id="49" name="椭圆 48"/>
            <p:cNvSpPr/>
            <p:nvPr>
              <p:custDataLst>
                <p:tags r:id="rId31"/>
              </p:custDataLst>
            </p:nvPr>
          </p:nvSpPr>
          <p:spPr>
            <a:xfrm>
              <a:off x="3146" y="4913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>
              <p:custDataLst>
                <p:tags r:id="rId32"/>
              </p:custDataLst>
            </p:nvPr>
          </p:nvSpPr>
          <p:spPr>
            <a:xfrm>
              <a:off x="3146" y="5155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>
              <p:custDataLst>
                <p:tags r:id="rId33"/>
              </p:custDataLst>
            </p:nvPr>
          </p:nvSpPr>
          <p:spPr>
            <a:xfrm>
              <a:off x="3146" y="5403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>
            <p:custDataLst>
              <p:tags r:id="rId34"/>
            </p:custDataLst>
          </p:nvPr>
        </p:nvSpPr>
        <p:spPr>
          <a:xfrm>
            <a:off x="2783205" y="2426970"/>
            <a:ext cx="833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卓越治理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3239770" y="2760980"/>
            <a:ext cx="324000" cy="360000"/>
            <a:chOff x="4165" y="4681"/>
            <a:chExt cx="604" cy="680"/>
          </a:xfrm>
        </p:grpSpPr>
        <p:pic>
          <p:nvPicPr>
            <p:cNvPr id="56" name="图片 55" descr="16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4165" y="4681"/>
              <a:ext cx="605" cy="680"/>
            </a:xfrm>
            <a:prstGeom prst="rect">
              <a:avLst/>
            </a:prstGeom>
          </p:spPr>
        </p:pic>
        <p:pic>
          <p:nvPicPr>
            <p:cNvPr id="57" name="图片 56" descr="16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6">
              <a:alphaModFix amt="35000"/>
            </a:blip>
            <a:stretch>
              <a:fillRect/>
            </a:stretch>
          </p:blipFill>
          <p:spPr>
            <a:xfrm>
              <a:off x="4165" y="4681"/>
              <a:ext cx="605" cy="680"/>
            </a:xfrm>
            <a:prstGeom prst="rect">
              <a:avLst/>
            </a:prstGeom>
          </p:spPr>
        </p:pic>
      </p:grpSp>
      <p:sp>
        <p:nvSpPr>
          <p:cNvPr id="58" name="文本框 57"/>
          <p:cNvSpPr txBox="1"/>
          <p:nvPr>
            <p:custDataLst>
              <p:tags r:id="rId38"/>
            </p:custDataLst>
          </p:nvPr>
        </p:nvSpPr>
        <p:spPr>
          <a:xfrm>
            <a:off x="2867660" y="3121025"/>
            <a:ext cx="10090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产品研发与创新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公司治理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商业道德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数字化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2882900" y="3243580"/>
            <a:ext cx="27940" cy="507365"/>
            <a:chOff x="5111" y="4901"/>
            <a:chExt cx="44" cy="799"/>
          </a:xfrm>
        </p:grpSpPr>
        <p:sp>
          <p:nvSpPr>
            <p:cNvPr id="60" name="椭圆 59"/>
            <p:cNvSpPr/>
            <p:nvPr>
              <p:custDataLst>
                <p:tags r:id="rId39"/>
              </p:custDataLst>
            </p:nvPr>
          </p:nvSpPr>
          <p:spPr>
            <a:xfrm>
              <a:off x="5111" y="5151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>
              <p:custDataLst>
                <p:tags r:id="rId40"/>
              </p:custDataLst>
            </p:nvPr>
          </p:nvSpPr>
          <p:spPr>
            <a:xfrm>
              <a:off x="5111" y="5406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>
              <p:custDataLst>
                <p:tags r:id="rId41"/>
              </p:custDataLst>
            </p:nvPr>
          </p:nvSpPr>
          <p:spPr>
            <a:xfrm>
              <a:off x="5111" y="5656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>
              <p:custDataLst>
                <p:tags r:id="rId42"/>
              </p:custDataLst>
            </p:nvPr>
          </p:nvSpPr>
          <p:spPr>
            <a:xfrm>
              <a:off x="5111" y="4901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900045" y="2760345"/>
            <a:ext cx="324000" cy="360000"/>
            <a:chOff x="3951" y="4680"/>
            <a:chExt cx="604" cy="680"/>
          </a:xfrm>
        </p:grpSpPr>
        <p:pic>
          <p:nvPicPr>
            <p:cNvPr id="65" name="图片 64" descr="9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4"/>
            <a:stretch>
              <a:fillRect/>
            </a:stretch>
          </p:blipFill>
          <p:spPr>
            <a:xfrm>
              <a:off x="3951" y="4680"/>
              <a:ext cx="605" cy="680"/>
            </a:xfrm>
            <a:prstGeom prst="rect">
              <a:avLst/>
            </a:prstGeom>
          </p:spPr>
        </p:pic>
        <p:pic>
          <p:nvPicPr>
            <p:cNvPr id="67" name="图片 66" descr="9"/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>
            <a:blip r:embed="rId44"/>
            <a:stretch>
              <a:fillRect/>
            </a:stretch>
          </p:blipFill>
          <p:spPr>
            <a:xfrm>
              <a:off x="3951" y="4680"/>
              <a:ext cx="605" cy="680"/>
            </a:xfrm>
            <a:prstGeom prst="rect">
              <a:avLst/>
            </a:prstGeom>
          </p:spPr>
        </p:pic>
      </p:grpSp>
      <p:sp>
        <p:nvSpPr>
          <p:cNvPr id="89" name="文本框 88"/>
          <p:cNvSpPr txBox="1"/>
          <p:nvPr>
            <p:custDataLst>
              <p:tags r:id="rId46"/>
            </p:custDataLst>
          </p:nvPr>
        </p:nvSpPr>
        <p:spPr>
          <a:xfrm>
            <a:off x="3816350" y="2426970"/>
            <a:ext cx="833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伙伴共赢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sp>
        <p:nvSpPr>
          <p:cNvPr id="90" name="文本框 89"/>
          <p:cNvSpPr txBox="1"/>
          <p:nvPr>
            <p:custDataLst>
              <p:tags r:id="rId47"/>
            </p:custDataLst>
          </p:nvPr>
        </p:nvSpPr>
        <p:spPr>
          <a:xfrm>
            <a:off x="4808855" y="2426970"/>
            <a:ext cx="833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汉仪旗黑KW" panose="00020600040101010101" charset="-122"/>
                <a:ea typeface="汉仪旗黑KW" panose="00020600040101010101" charset="-122"/>
              </a:rPr>
              <a:t>多元包容</a:t>
            </a:r>
            <a:endParaRPr lang="zh-CN" altLang="en-US" sz="1200">
              <a:solidFill>
                <a:schemeClr val="bg1"/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sp>
        <p:nvSpPr>
          <p:cNvPr id="91" name="文本框 90"/>
          <p:cNvSpPr txBox="1"/>
          <p:nvPr>
            <p:custDataLst>
              <p:tags r:id="rId48"/>
            </p:custDataLst>
          </p:nvPr>
        </p:nvSpPr>
        <p:spPr>
          <a:xfrm>
            <a:off x="3853180" y="3121025"/>
            <a:ext cx="1009015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产品质量与安全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客户关系管理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可持续供应链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49"/>
            </p:custDataLst>
          </p:nvPr>
        </p:nvSpPr>
        <p:spPr>
          <a:xfrm>
            <a:off x="4871085" y="3121025"/>
            <a:ext cx="10090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员工权益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员工培训与发展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职业健康与安全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700">
                <a:solidFill>
                  <a:schemeClr val="bg1">
                    <a:lumMod val="95000"/>
                  </a:schemeClr>
                </a:solidFill>
                <a:latin typeface="汉仪旗黑KW" panose="00020600040101010101" charset="-122"/>
                <a:ea typeface="汉仪旗黑KW" panose="00020600040101010101" charset="-122"/>
              </a:rPr>
              <a:t>公益与社区参与</a:t>
            </a:r>
            <a:endParaRPr lang="zh-CN" altLang="en-US" sz="700">
              <a:solidFill>
                <a:schemeClr val="bg1">
                  <a:lumMod val="95000"/>
                </a:schemeClr>
              </a:solidFill>
              <a:latin typeface="汉仪旗黑KW" panose="00020600040101010101" charset="-122"/>
              <a:ea typeface="汉仪旗黑KW" panose="00020600040101010101" charset="-122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3911600" y="2760980"/>
            <a:ext cx="324000" cy="360000"/>
            <a:chOff x="5885" y="4545"/>
            <a:chExt cx="604" cy="680"/>
          </a:xfrm>
        </p:grpSpPr>
        <p:pic>
          <p:nvPicPr>
            <p:cNvPr id="95" name="图片 94" descr="7"/>
            <p:cNvPicPr>
              <a:picLocks noChangeAspect="1"/>
            </p:cNvPicPr>
            <p:nvPr>
              <p:custDataLst>
                <p:tags r:id="rId50"/>
              </p:custDataLst>
            </p:nvPr>
          </p:nvPicPr>
          <p:blipFill>
            <a:blip r:embed="rId51"/>
            <a:stretch>
              <a:fillRect/>
            </a:stretch>
          </p:blipFill>
          <p:spPr>
            <a:xfrm>
              <a:off x="5885" y="4545"/>
              <a:ext cx="605" cy="680"/>
            </a:xfrm>
            <a:prstGeom prst="rect">
              <a:avLst/>
            </a:prstGeom>
          </p:spPr>
        </p:pic>
        <p:pic>
          <p:nvPicPr>
            <p:cNvPr id="96" name="图片 95" descr="7"/>
            <p:cNvPicPr>
              <a:picLocks noChangeAspect="1"/>
            </p:cNvPicPr>
            <p:nvPr>
              <p:custDataLst>
                <p:tags r:id="rId52"/>
              </p:custDataLst>
            </p:nvPr>
          </p:nvPicPr>
          <p:blipFill>
            <a:blip r:embed="rId51">
              <a:alphaModFix amt="40000"/>
            </a:blip>
            <a:stretch>
              <a:fillRect/>
            </a:stretch>
          </p:blipFill>
          <p:spPr>
            <a:xfrm>
              <a:off x="5885" y="4545"/>
              <a:ext cx="605" cy="680"/>
            </a:xfrm>
            <a:prstGeom prst="rect">
              <a:avLst/>
            </a:prstGeom>
          </p:spPr>
        </p:pic>
      </p:grpSp>
      <p:grpSp>
        <p:nvGrpSpPr>
          <p:cNvPr id="97" name="组合 96"/>
          <p:cNvGrpSpPr/>
          <p:nvPr/>
        </p:nvGrpSpPr>
        <p:grpSpPr>
          <a:xfrm>
            <a:off x="5573395" y="2760980"/>
            <a:ext cx="324000" cy="360000"/>
            <a:chOff x="8870" y="4539"/>
            <a:chExt cx="606" cy="680"/>
          </a:xfrm>
        </p:grpSpPr>
        <p:pic>
          <p:nvPicPr>
            <p:cNvPr id="98" name="图片 97" descr="10"/>
            <p:cNvPicPr/>
            <p:nvPr>
              <p:custDataLst>
                <p:tags r:id="rId53"/>
              </p:custDataLst>
            </p:nvPr>
          </p:nvPicPr>
          <p:blipFill>
            <a:blip r:embed="rId54"/>
            <a:stretch>
              <a:fillRect/>
            </a:stretch>
          </p:blipFill>
          <p:spPr>
            <a:xfrm>
              <a:off x="8870" y="4539"/>
              <a:ext cx="607" cy="680"/>
            </a:xfrm>
            <a:prstGeom prst="rect">
              <a:avLst/>
            </a:prstGeom>
          </p:spPr>
        </p:pic>
        <p:pic>
          <p:nvPicPr>
            <p:cNvPr id="107" name="图片 106" descr="10"/>
            <p:cNvPicPr/>
            <p:nvPr>
              <p:custDataLst>
                <p:tags r:id="rId55"/>
              </p:custDataLst>
            </p:nvPr>
          </p:nvPicPr>
          <p:blipFill>
            <a:blip r:embed="rId54"/>
            <a:stretch>
              <a:fillRect/>
            </a:stretch>
          </p:blipFill>
          <p:spPr>
            <a:xfrm>
              <a:off x="8870" y="4539"/>
              <a:ext cx="607" cy="680"/>
            </a:xfrm>
            <a:prstGeom prst="rect">
              <a:avLst/>
            </a:prstGeom>
          </p:spPr>
        </p:pic>
      </p:grpSp>
      <p:grpSp>
        <p:nvGrpSpPr>
          <p:cNvPr id="108" name="组合 107"/>
          <p:cNvGrpSpPr/>
          <p:nvPr/>
        </p:nvGrpSpPr>
        <p:grpSpPr>
          <a:xfrm>
            <a:off x="4250055" y="2760980"/>
            <a:ext cx="324000" cy="360000"/>
            <a:chOff x="6499" y="4681"/>
            <a:chExt cx="604" cy="680"/>
          </a:xfrm>
        </p:grpSpPr>
        <p:pic>
          <p:nvPicPr>
            <p:cNvPr id="109" name="图片 108" descr="12"/>
            <p:cNvPicPr>
              <a:picLocks noChangeAspect="1"/>
            </p:cNvPicPr>
            <p:nvPr>
              <p:custDataLst>
                <p:tags r:id="rId56"/>
              </p:custDataLst>
            </p:nvPr>
          </p:nvPicPr>
          <p:blipFill>
            <a:blip r:embed="rId57"/>
            <a:stretch>
              <a:fillRect/>
            </a:stretch>
          </p:blipFill>
          <p:spPr>
            <a:xfrm>
              <a:off x="6499" y="4681"/>
              <a:ext cx="605" cy="680"/>
            </a:xfrm>
            <a:prstGeom prst="rect">
              <a:avLst/>
            </a:prstGeom>
          </p:spPr>
        </p:pic>
        <p:pic>
          <p:nvPicPr>
            <p:cNvPr id="113" name="图片 112" descr="12"/>
            <p:cNvPicPr>
              <a:picLocks noChangeAspect="1"/>
            </p:cNvPicPr>
            <p:nvPr>
              <p:custDataLst>
                <p:tags r:id="rId58"/>
              </p:custDataLst>
            </p:nvPr>
          </p:nvPicPr>
          <p:blipFill>
            <a:blip r:embed="rId57"/>
            <a:stretch>
              <a:fillRect/>
            </a:stretch>
          </p:blipFill>
          <p:spPr>
            <a:xfrm>
              <a:off x="6499" y="4681"/>
              <a:ext cx="605" cy="680"/>
            </a:xfrm>
            <a:prstGeom prst="rect">
              <a:avLst/>
            </a:prstGeom>
          </p:spPr>
        </p:pic>
      </p:grpSp>
      <p:grpSp>
        <p:nvGrpSpPr>
          <p:cNvPr id="120" name="组合 119"/>
          <p:cNvGrpSpPr/>
          <p:nvPr/>
        </p:nvGrpSpPr>
        <p:grpSpPr>
          <a:xfrm>
            <a:off x="4895850" y="2760980"/>
            <a:ext cx="324000" cy="360000"/>
            <a:chOff x="7631" y="4681"/>
            <a:chExt cx="604" cy="680"/>
          </a:xfrm>
        </p:grpSpPr>
        <p:pic>
          <p:nvPicPr>
            <p:cNvPr id="130" name="图片 129" descr="5"/>
            <p:cNvPicPr>
              <a:picLocks noChangeAspect="1"/>
            </p:cNvPicPr>
            <p:nvPr>
              <p:custDataLst>
                <p:tags r:id="rId59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7631" y="4681"/>
              <a:ext cx="605" cy="680"/>
            </a:xfrm>
            <a:prstGeom prst="rect">
              <a:avLst/>
            </a:prstGeom>
          </p:spPr>
        </p:pic>
        <p:pic>
          <p:nvPicPr>
            <p:cNvPr id="131" name="图片 130" descr="5"/>
            <p:cNvPicPr>
              <a:picLocks noChangeAspect="1"/>
            </p:cNvPicPr>
            <p:nvPr>
              <p:custDataLst>
                <p:tags r:id="rId61"/>
              </p:custDataLst>
            </p:nvPr>
          </p:nvPicPr>
          <p:blipFill>
            <a:blip r:embed="rId60"/>
            <a:stretch>
              <a:fillRect/>
            </a:stretch>
          </p:blipFill>
          <p:spPr>
            <a:xfrm>
              <a:off x="7631" y="4681"/>
              <a:ext cx="605" cy="680"/>
            </a:xfrm>
            <a:prstGeom prst="rect">
              <a:avLst/>
            </a:prstGeom>
          </p:spPr>
        </p:pic>
      </p:grpSp>
      <p:grpSp>
        <p:nvGrpSpPr>
          <p:cNvPr id="132" name="组合 131"/>
          <p:cNvGrpSpPr/>
          <p:nvPr/>
        </p:nvGrpSpPr>
        <p:grpSpPr>
          <a:xfrm>
            <a:off x="5236210" y="2760980"/>
            <a:ext cx="324000" cy="360000"/>
            <a:chOff x="8287" y="4675"/>
            <a:chExt cx="604" cy="680"/>
          </a:xfrm>
        </p:grpSpPr>
        <p:pic>
          <p:nvPicPr>
            <p:cNvPr id="133" name="图片 132" descr="8"/>
            <p:cNvPicPr>
              <a:picLocks noChangeAspect="1"/>
            </p:cNvPicPr>
            <p:nvPr>
              <p:custDataLst>
                <p:tags r:id="rId62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8287" y="4675"/>
              <a:ext cx="605" cy="680"/>
            </a:xfrm>
            <a:prstGeom prst="rect">
              <a:avLst/>
            </a:prstGeom>
          </p:spPr>
        </p:pic>
        <p:pic>
          <p:nvPicPr>
            <p:cNvPr id="134" name="图片 133" descr="8"/>
            <p:cNvPicPr>
              <a:picLocks noChangeAspect="1"/>
            </p:cNvPicPr>
            <p:nvPr>
              <p:custDataLst>
                <p:tags r:id="rId64"/>
              </p:custDataLst>
            </p:nvPr>
          </p:nvPicPr>
          <p:blipFill>
            <a:blip r:embed="rId63"/>
            <a:stretch>
              <a:fillRect/>
            </a:stretch>
          </p:blipFill>
          <p:spPr>
            <a:xfrm>
              <a:off x="8287" y="4675"/>
              <a:ext cx="605" cy="680"/>
            </a:xfrm>
            <a:prstGeom prst="rect">
              <a:avLst/>
            </a:prstGeom>
          </p:spPr>
        </p:pic>
      </p:grpSp>
      <p:grpSp>
        <p:nvGrpSpPr>
          <p:cNvPr id="135" name="组合 134"/>
          <p:cNvGrpSpPr/>
          <p:nvPr/>
        </p:nvGrpSpPr>
        <p:grpSpPr>
          <a:xfrm>
            <a:off x="3896360" y="3248025"/>
            <a:ext cx="27940" cy="339090"/>
            <a:chOff x="3146" y="4913"/>
            <a:chExt cx="44" cy="534"/>
          </a:xfrm>
        </p:grpSpPr>
        <p:sp>
          <p:nvSpPr>
            <p:cNvPr id="136" name="椭圆 135"/>
            <p:cNvSpPr/>
            <p:nvPr>
              <p:custDataLst>
                <p:tags r:id="rId65"/>
              </p:custDataLst>
            </p:nvPr>
          </p:nvSpPr>
          <p:spPr>
            <a:xfrm>
              <a:off x="3146" y="4913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椭圆 136"/>
            <p:cNvSpPr/>
            <p:nvPr>
              <p:custDataLst>
                <p:tags r:id="rId66"/>
              </p:custDataLst>
            </p:nvPr>
          </p:nvSpPr>
          <p:spPr>
            <a:xfrm>
              <a:off x="3146" y="5155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椭圆 137"/>
            <p:cNvSpPr/>
            <p:nvPr>
              <p:custDataLst>
                <p:tags r:id="rId67"/>
              </p:custDataLst>
            </p:nvPr>
          </p:nvSpPr>
          <p:spPr>
            <a:xfrm>
              <a:off x="3146" y="5403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4899025" y="3243580"/>
            <a:ext cx="27940" cy="507365"/>
            <a:chOff x="5111" y="4901"/>
            <a:chExt cx="44" cy="799"/>
          </a:xfrm>
        </p:grpSpPr>
        <p:sp>
          <p:nvSpPr>
            <p:cNvPr id="140" name="椭圆 139"/>
            <p:cNvSpPr/>
            <p:nvPr>
              <p:custDataLst>
                <p:tags r:id="rId68"/>
              </p:custDataLst>
            </p:nvPr>
          </p:nvSpPr>
          <p:spPr>
            <a:xfrm>
              <a:off x="5111" y="5151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椭圆 140"/>
            <p:cNvSpPr/>
            <p:nvPr>
              <p:custDataLst>
                <p:tags r:id="rId69"/>
              </p:custDataLst>
            </p:nvPr>
          </p:nvSpPr>
          <p:spPr>
            <a:xfrm>
              <a:off x="5111" y="5406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椭圆 141"/>
            <p:cNvSpPr/>
            <p:nvPr>
              <p:custDataLst>
                <p:tags r:id="rId70"/>
              </p:custDataLst>
            </p:nvPr>
          </p:nvSpPr>
          <p:spPr>
            <a:xfrm>
              <a:off x="5111" y="5656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椭圆 142"/>
            <p:cNvSpPr/>
            <p:nvPr>
              <p:custDataLst>
                <p:tags r:id="rId71"/>
              </p:custDataLst>
            </p:nvPr>
          </p:nvSpPr>
          <p:spPr>
            <a:xfrm>
              <a:off x="5111" y="4901"/>
              <a:ext cx="45" cy="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6" name="图片 65" descr="TCG-EP100-RGB_EP100 - Colour (4)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73"/>
          <a:stretch>
            <a:fillRect/>
          </a:stretch>
        </p:blipFill>
        <p:spPr>
          <a:xfrm>
            <a:off x="4086860" y="5278755"/>
            <a:ext cx="1290190" cy="684000"/>
          </a:xfrm>
          <a:prstGeom prst="rect">
            <a:avLst/>
          </a:prstGeom>
        </p:spPr>
      </p:pic>
      <p:pic>
        <p:nvPicPr>
          <p:cNvPr id="68" name="图片 67" descr="RE100 - RGB Colour (1)"/>
          <p:cNvPicPr>
            <a:picLocks noChangeAspect="1"/>
          </p:cNvPicPr>
          <p:nvPr>
            <p:custDataLst>
              <p:tags r:id="rId74"/>
            </p:custDataLst>
          </p:nvPr>
        </p:nvPicPr>
        <p:blipFill>
          <a:blip r:embed="rId75"/>
          <a:stretch>
            <a:fillRect/>
          </a:stretch>
        </p:blipFill>
        <p:spPr>
          <a:xfrm>
            <a:off x="1802448" y="5427423"/>
            <a:ext cx="1064895" cy="396240"/>
          </a:xfrm>
          <a:prstGeom prst="rect">
            <a:avLst/>
          </a:prstGeom>
        </p:spPr>
      </p:pic>
      <p:pic>
        <p:nvPicPr>
          <p:cNvPr id="69" name="图片 68" descr="1-220H1105542"/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77"/>
          <a:stretch>
            <a:fillRect/>
          </a:stretch>
        </p:blipFill>
        <p:spPr>
          <a:xfrm>
            <a:off x="6740525" y="5409542"/>
            <a:ext cx="1245405" cy="432000"/>
          </a:xfrm>
          <a:prstGeom prst="rect">
            <a:avLst/>
          </a:prstGeom>
        </p:spPr>
      </p:pic>
      <p:pic>
        <p:nvPicPr>
          <p:cNvPr id="4" name="图片 3" descr="ppt cover2。"/>
          <p:cNvPicPr>
            <a:picLocks noChangeAspect="1"/>
          </p:cNvPicPr>
          <p:nvPr userDrawn="1"/>
        </p:nvPicPr>
        <p:blipFill>
          <a:blip r:embed="rId78"/>
          <a:stretch>
            <a:fillRect/>
          </a:stretch>
        </p:blipFill>
        <p:spPr>
          <a:xfrm>
            <a:off x="10146360" y="313716"/>
            <a:ext cx="1599537" cy="3697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699770" y="1168400"/>
            <a:ext cx="10798175" cy="5157470"/>
            <a:chOff x="1102" y="1840"/>
            <a:chExt cx="17159" cy="8196"/>
          </a:xfrm>
        </p:grpSpPr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2" y="2576"/>
              <a:ext cx="15006" cy="7460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372" y="1840"/>
              <a:ext cx="4037" cy="567"/>
            </a:xfrm>
            <a:prstGeom prst="rect">
              <a:avLst/>
            </a:prstGeom>
            <a:solidFill>
              <a:srgbClr val="B1CFF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1155" y="1840"/>
              <a:ext cx="1993" cy="567"/>
            </a:xfrm>
            <a:prstGeom prst="rect">
              <a:avLst/>
            </a:prstGeom>
            <a:solidFill>
              <a:srgbClr val="B1CFF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7631" y="1840"/>
              <a:ext cx="7320" cy="567"/>
            </a:xfrm>
            <a:prstGeom prst="rect">
              <a:avLst/>
            </a:prstGeom>
            <a:solidFill>
              <a:srgbClr val="B1CFF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5175" y="1840"/>
              <a:ext cx="3086" cy="567"/>
            </a:xfrm>
            <a:prstGeom prst="rect">
              <a:avLst/>
            </a:prstGeom>
            <a:solidFill>
              <a:srgbClr val="B1CFF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178" y="3087"/>
              <a:ext cx="673" cy="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光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178" y="4625"/>
              <a:ext cx="673" cy="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风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178" y="6087"/>
              <a:ext cx="673" cy="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储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178" y="7543"/>
              <a:ext cx="673" cy="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电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178" y="8996"/>
              <a:ext cx="673" cy="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氢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339" y="3165"/>
              <a:ext cx="1349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逆变器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031" y="4657"/>
              <a:ext cx="1966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风电变流器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773" y="6112"/>
              <a:ext cx="1966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储能变流器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065" y="7614"/>
              <a:ext cx="1349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充电桩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939" y="7614"/>
              <a:ext cx="16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电驱电控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224" y="8805"/>
              <a:ext cx="1349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制氢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电源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354" y="8805"/>
              <a:ext cx="1349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电解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设备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477" y="2743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大型电站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0808" y="2743"/>
              <a:ext cx="1744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分布式光伏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3374" y="2743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户用光伏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8477" y="3475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水面光伏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1018" y="3475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智能清扫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0988" y="4657"/>
              <a:ext cx="1173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风电场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760" y="5941"/>
              <a:ext cx="887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发电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平滑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0425" y="5941"/>
              <a:ext cx="887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网侧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储能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2089" y="5941"/>
              <a:ext cx="1173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工商业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储能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3833" y="5941"/>
              <a:ext cx="887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户用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储能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9944" y="7614"/>
              <a:ext cx="1173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光储充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2662" y="7614"/>
              <a:ext cx="887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V2G</a:t>
              </a:r>
              <a:endParaRPr lang="en-US" altLang="zh-CN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0264" y="9028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绿电制氢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2495" y="9028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氢能发电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6262" y="2795"/>
              <a:ext cx="1173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云平台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6262" y="3732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智能运维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6262" y="4629"/>
              <a:ext cx="1744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后市场服务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6262" y="5566"/>
              <a:ext cx="1955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AI+</a:t>
              </a:r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能源服务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6262" y="6376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虚拟发电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6262" y="7276"/>
              <a:ext cx="1173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区块链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6262" y="8144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零碳服务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6262" y="9098"/>
              <a:ext cx="1458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产业投资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510" y="1894"/>
              <a:ext cx="1239" cy="487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zh-CN" altLang="en-US" sz="1400" b="1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主赛道</a:t>
              </a:r>
              <a:endParaRPr lang="zh-CN" altLang="en-US" sz="1400" b="1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4603" y="1894"/>
              <a:ext cx="1546" cy="487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zh-CN" altLang="en-US" sz="1400" b="1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核心设备</a:t>
              </a:r>
              <a:endParaRPr lang="zh-CN" altLang="en-US" sz="1400" b="1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0516" y="1894"/>
              <a:ext cx="1854" cy="487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zh-CN" altLang="en-US" sz="1400" b="1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开发与集成</a:t>
              </a:r>
              <a:endParaRPr lang="zh-CN" altLang="en-US" sz="1400" b="1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5819" y="1894"/>
              <a:ext cx="1854" cy="487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zh-CN" altLang="en-US" sz="1400" b="1" dirty="0"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平台与服务</a:t>
              </a:r>
              <a:endParaRPr lang="zh-CN" altLang="en-US" sz="1400" b="1" dirty="0"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3369" y="3452"/>
              <a:ext cx="1991" cy="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光伏支架</a:t>
              </a:r>
              <a:endParaRPr lang="zh-CN" altLang="en-US" sz="13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" name="标题 2"/>
          <p:cNvSpPr txBox="1"/>
          <p:nvPr/>
        </p:nvSpPr>
        <p:spPr>
          <a:xfrm>
            <a:off x="600900" y="392839"/>
            <a:ext cx="10067899" cy="480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130">
              <a:lnSpc>
                <a:spcPct val="120000"/>
              </a:lnSpc>
            </a:pPr>
            <a:r>
              <a:rPr lang="zh-CN" altLang="en-US" sz="2500" noProof="1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战略生态图</a:t>
            </a:r>
            <a:endParaRPr lang="zh-CN" altLang="en-US" sz="2500" noProof="1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5636878" y="-2"/>
            <a:ext cx="6550367" cy="6859591"/>
            <a:chOff x="5636871" y="-3"/>
            <a:chExt cx="6550367" cy="685959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6" t="1" r="29114" b="16166"/>
            <a:stretch>
              <a:fillRect/>
            </a:stretch>
          </p:blipFill>
          <p:spPr>
            <a:xfrm>
              <a:off x="5636871" y="0"/>
              <a:ext cx="6550367" cy="6859588"/>
            </a:xfrm>
            <a:prstGeom prst="rect">
              <a:avLst/>
            </a:prstGeom>
          </p:spPr>
        </p:pic>
        <p:sp>
          <p:nvSpPr>
            <p:cNvPr id="15" name="直角三角形 14"/>
            <p:cNvSpPr/>
            <p:nvPr/>
          </p:nvSpPr>
          <p:spPr>
            <a:xfrm rot="10800000" flipH="1">
              <a:off x="5636872" y="-3"/>
              <a:ext cx="2394151" cy="6859589"/>
            </a:xfrm>
            <a:prstGeom prst="rtTriangle">
              <a:avLst/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930" rtl="0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39846" y="3895230"/>
            <a:ext cx="598411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68573" y="2374594"/>
            <a:ext cx="5025046" cy="1107929"/>
          </a:xfrm>
          <a:prstGeom prst="rect">
            <a:avLst/>
          </a:prstGeom>
          <a:noFill/>
        </p:spPr>
        <p:txBody>
          <a:bodyPr wrap="square" lIns="91378" tIns="45687" rIns="91378" bIns="45687" rtlCol="0">
            <a:spAutoFit/>
          </a:bodyPr>
          <a:lstStyle/>
          <a:p>
            <a:pPr defTabSz="1218565" rtl="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6500" b="1" dirty="0">
                <a:solidFill>
                  <a:srgbClr val="F479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实习介绍</a:t>
            </a:r>
            <a:endParaRPr lang="en-US" altLang="zh-CN" sz="6500" b="1" dirty="0">
              <a:solidFill>
                <a:srgbClr val="F479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feld 10"/>
          <p:cNvSpPr txBox="1"/>
          <p:nvPr/>
        </p:nvSpPr>
        <p:spPr>
          <a:xfrm>
            <a:off x="348493" y="3983226"/>
            <a:ext cx="6690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228600">
              <a:defRPr sz="1600">
                <a:solidFill>
                  <a:srgbClr val="F9F9F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Technical strength owner , global top runner.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1"/>
          <p:cNvGrpSpPr/>
          <p:nvPr/>
        </p:nvGrpSpPr>
        <p:grpSpPr>
          <a:xfrm>
            <a:off x="5293141" y="2246992"/>
            <a:ext cx="5632949" cy="646331"/>
            <a:chOff x="7029723" y="2931744"/>
            <a:chExt cx="5632950" cy="646333"/>
          </a:xfrm>
        </p:grpSpPr>
        <p:sp>
          <p:nvSpPr>
            <p:cNvPr id="23" name="文本框 18"/>
            <p:cNvSpPr txBox="1"/>
            <p:nvPr/>
          </p:nvSpPr>
          <p:spPr>
            <a:xfrm>
              <a:off x="7516288" y="2931744"/>
              <a:ext cx="5146385" cy="646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defRPr>
              </a:lvl1pPr>
            </a:lstStyle>
            <a:p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现拥有合肥总部、产业园</a:t>
              </a:r>
              <a:r>
                <a:rPr lang="en-US" altLang="zh-CN" sz="1800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2</a:t>
              </a:r>
              <a:r>
                <a:rPr lang="zh-CN" altLang="en-US" sz="1800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个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生产基地</a:t>
              </a:r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和青海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、印度、泰国</a:t>
              </a:r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等</a:t>
              </a:r>
              <a:r>
                <a:rPr lang="en-US" altLang="zh-CN" sz="1800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3</a:t>
              </a:r>
              <a:r>
                <a:rPr lang="zh-CN" altLang="en-US" sz="1800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个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分厂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24" name="boss-with-tie_81303"/>
            <p:cNvSpPr>
              <a:spLocks noChangeAspect="1"/>
            </p:cNvSpPr>
            <p:nvPr/>
          </p:nvSpPr>
          <p:spPr bwMode="auto">
            <a:xfrm>
              <a:off x="7029723" y="3126747"/>
              <a:ext cx="439572" cy="355793"/>
            </a:xfrm>
            <a:custGeom>
              <a:avLst/>
              <a:gdLst>
                <a:gd name="connsiteX0" fmla="*/ 355420 w 607568"/>
                <a:gd name="connsiteY0" fmla="*/ 250307 h 491771"/>
                <a:gd name="connsiteX1" fmla="*/ 352312 w 607568"/>
                <a:gd name="connsiteY1" fmla="*/ 251812 h 491771"/>
                <a:gd name="connsiteX2" fmla="*/ 321042 w 607568"/>
                <a:gd name="connsiteY2" fmla="*/ 289814 h 491771"/>
                <a:gd name="connsiteX3" fmla="*/ 321513 w 607568"/>
                <a:gd name="connsiteY3" fmla="*/ 295364 h 491771"/>
                <a:gd name="connsiteX4" fmla="*/ 369736 w 607568"/>
                <a:gd name="connsiteY4" fmla="*/ 338257 h 491771"/>
                <a:gd name="connsiteX5" fmla="*/ 371997 w 607568"/>
                <a:gd name="connsiteY5" fmla="*/ 339104 h 491771"/>
                <a:gd name="connsiteX6" fmla="*/ 373127 w 607568"/>
                <a:gd name="connsiteY6" fmla="*/ 338916 h 491771"/>
                <a:gd name="connsiteX7" fmla="*/ 375293 w 607568"/>
                <a:gd name="connsiteY7" fmla="*/ 336282 h 491771"/>
                <a:gd name="connsiteX8" fmla="*/ 383676 w 607568"/>
                <a:gd name="connsiteY8" fmla="*/ 279467 h 491771"/>
                <a:gd name="connsiteX9" fmla="*/ 376424 w 607568"/>
                <a:gd name="connsiteY9" fmla="*/ 263287 h 491771"/>
                <a:gd name="connsiteX10" fmla="*/ 357681 w 607568"/>
                <a:gd name="connsiteY10" fmla="*/ 250965 h 491771"/>
                <a:gd name="connsiteX11" fmla="*/ 355420 w 607568"/>
                <a:gd name="connsiteY11" fmla="*/ 250307 h 491771"/>
                <a:gd name="connsiteX12" fmla="*/ 258879 w 607568"/>
                <a:gd name="connsiteY12" fmla="*/ 250307 h 491771"/>
                <a:gd name="connsiteX13" fmla="*/ 256712 w 607568"/>
                <a:gd name="connsiteY13" fmla="*/ 250965 h 491771"/>
                <a:gd name="connsiteX14" fmla="*/ 237969 w 607568"/>
                <a:gd name="connsiteY14" fmla="*/ 263287 h 491771"/>
                <a:gd name="connsiteX15" fmla="*/ 230717 w 607568"/>
                <a:gd name="connsiteY15" fmla="*/ 279467 h 491771"/>
                <a:gd name="connsiteX16" fmla="*/ 239100 w 607568"/>
                <a:gd name="connsiteY16" fmla="*/ 336282 h 491771"/>
                <a:gd name="connsiteX17" fmla="*/ 241266 w 607568"/>
                <a:gd name="connsiteY17" fmla="*/ 338916 h 491771"/>
                <a:gd name="connsiteX18" fmla="*/ 242396 w 607568"/>
                <a:gd name="connsiteY18" fmla="*/ 339104 h 491771"/>
                <a:gd name="connsiteX19" fmla="*/ 244657 w 607568"/>
                <a:gd name="connsiteY19" fmla="*/ 338257 h 491771"/>
                <a:gd name="connsiteX20" fmla="*/ 292880 w 607568"/>
                <a:gd name="connsiteY20" fmla="*/ 295364 h 491771"/>
                <a:gd name="connsiteX21" fmla="*/ 293351 w 607568"/>
                <a:gd name="connsiteY21" fmla="*/ 289814 h 491771"/>
                <a:gd name="connsiteX22" fmla="*/ 261987 w 607568"/>
                <a:gd name="connsiteY22" fmla="*/ 251812 h 491771"/>
                <a:gd name="connsiteX23" fmla="*/ 258879 w 607568"/>
                <a:gd name="connsiteY23" fmla="*/ 250307 h 491771"/>
                <a:gd name="connsiteX24" fmla="*/ 500465 w 607568"/>
                <a:gd name="connsiteY24" fmla="*/ 66049 h 491771"/>
                <a:gd name="connsiteX25" fmla="*/ 565743 w 607568"/>
                <a:gd name="connsiteY25" fmla="*/ 130673 h 491771"/>
                <a:gd name="connsiteX26" fmla="*/ 566120 w 607568"/>
                <a:gd name="connsiteY26" fmla="*/ 130673 h 491771"/>
                <a:gd name="connsiteX27" fmla="*/ 580250 w 607568"/>
                <a:gd name="connsiteY27" fmla="*/ 160962 h 491771"/>
                <a:gd name="connsiteX28" fmla="*/ 560939 w 607568"/>
                <a:gd name="connsiteY28" fmla="*/ 182503 h 491771"/>
                <a:gd name="connsiteX29" fmla="*/ 531927 w 607568"/>
                <a:gd name="connsiteY29" fmla="*/ 223799 h 491771"/>
                <a:gd name="connsiteX30" fmla="*/ 528253 w 607568"/>
                <a:gd name="connsiteY30" fmla="*/ 234240 h 491771"/>
                <a:gd name="connsiteX31" fmla="*/ 530797 w 607568"/>
                <a:gd name="connsiteY31" fmla="*/ 246281 h 491771"/>
                <a:gd name="connsiteX32" fmla="*/ 545868 w 607568"/>
                <a:gd name="connsiteY32" fmla="*/ 261143 h 491771"/>
                <a:gd name="connsiteX33" fmla="*/ 558961 w 607568"/>
                <a:gd name="connsiteY33" fmla="*/ 263777 h 491771"/>
                <a:gd name="connsiteX34" fmla="*/ 597299 w 607568"/>
                <a:gd name="connsiteY34" fmla="*/ 301968 h 491771"/>
                <a:gd name="connsiteX35" fmla="*/ 607002 w 607568"/>
                <a:gd name="connsiteY35" fmla="*/ 350788 h 491771"/>
                <a:gd name="connsiteX36" fmla="*/ 601256 w 607568"/>
                <a:gd name="connsiteY36" fmla="*/ 373835 h 491771"/>
                <a:gd name="connsiteX37" fmla="*/ 579685 w 607568"/>
                <a:gd name="connsiteY37" fmla="*/ 384088 h 491771"/>
                <a:gd name="connsiteX38" fmla="*/ 490386 w 607568"/>
                <a:gd name="connsiteY38" fmla="*/ 384088 h 491771"/>
                <a:gd name="connsiteX39" fmla="*/ 467685 w 607568"/>
                <a:gd name="connsiteY39" fmla="*/ 310058 h 491771"/>
                <a:gd name="connsiteX40" fmla="*/ 431702 w 607568"/>
                <a:gd name="connsiteY40" fmla="*/ 267445 h 491771"/>
                <a:gd name="connsiteX41" fmla="*/ 441969 w 607568"/>
                <a:gd name="connsiteY41" fmla="*/ 263777 h 491771"/>
                <a:gd name="connsiteX42" fmla="*/ 455157 w 607568"/>
                <a:gd name="connsiteY42" fmla="*/ 261237 h 491771"/>
                <a:gd name="connsiteX43" fmla="*/ 470228 w 607568"/>
                <a:gd name="connsiteY43" fmla="*/ 246281 h 491771"/>
                <a:gd name="connsiteX44" fmla="*/ 472677 w 607568"/>
                <a:gd name="connsiteY44" fmla="*/ 234240 h 491771"/>
                <a:gd name="connsiteX45" fmla="*/ 469098 w 607568"/>
                <a:gd name="connsiteY45" fmla="*/ 223893 h 491771"/>
                <a:gd name="connsiteX46" fmla="*/ 439991 w 607568"/>
                <a:gd name="connsiteY46" fmla="*/ 182503 h 491771"/>
                <a:gd name="connsiteX47" fmla="*/ 426144 w 607568"/>
                <a:gd name="connsiteY47" fmla="*/ 172720 h 491771"/>
                <a:gd name="connsiteX48" fmla="*/ 441404 w 607568"/>
                <a:gd name="connsiteY48" fmla="*/ 143278 h 491771"/>
                <a:gd name="connsiteX49" fmla="*/ 439708 w 607568"/>
                <a:gd name="connsiteY49" fmla="*/ 107438 h 491771"/>
                <a:gd name="connsiteX50" fmla="*/ 500465 w 607568"/>
                <a:gd name="connsiteY50" fmla="*/ 66049 h 491771"/>
                <a:gd name="connsiteX51" fmla="*/ 107100 w 607568"/>
                <a:gd name="connsiteY51" fmla="*/ 66049 h 491771"/>
                <a:gd name="connsiteX52" fmla="*/ 171341 w 607568"/>
                <a:gd name="connsiteY52" fmla="*/ 123618 h 491771"/>
                <a:gd name="connsiteX53" fmla="*/ 172849 w 607568"/>
                <a:gd name="connsiteY53" fmla="*/ 143278 h 491771"/>
                <a:gd name="connsiteX54" fmla="*/ 184246 w 607568"/>
                <a:gd name="connsiteY54" fmla="*/ 168205 h 491771"/>
                <a:gd name="connsiteX55" fmla="*/ 167574 w 607568"/>
                <a:gd name="connsiteY55" fmla="*/ 182503 h 491771"/>
                <a:gd name="connsiteX56" fmla="*/ 138468 w 607568"/>
                <a:gd name="connsiteY56" fmla="*/ 223799 h 491771"/>
                <a:gd name="connsiteX57" fmla="*/ 134794 w 607568"/>
                <a:gd name="connsiteY57" fmla="*/ 234240 h 491771"/>
                <a:gd name="connsiteX58" fmla="*/ 137337 w 607568"/>
                <a:gd name="connsiteY58" fmla="*/ 246281 h 491771"/>
                <a:gd name="connsiteX59" fmla="*/ 152408 w 607568"/>
                <a:gd name="connsiteY59" fmla="*/ 261143 h 491771"/>
                <a:gd name="connsiteX60" fmla="*/ 165596 w 607568"/>
                <a:gd name="connsiteY60" fmla="*/ 263777 h 491771"/>
                <a:gd name="connsiteX61" fmla="*/ 179442 w 607568"/>
                <a:gd name="connsiteY61" fmla="*/ 268856 h 491771"/>
                <a:gd name="connsiteX62" fmla="*/ 146662 w 607568"/>
                <a:gd name="connsiteY62" fmla="*/ 310058 h 491771"/>
                <a:gd name="connsiteX63" fmla="*/ 123867 w 607568"/>
                <a:gd name="connsiteY63" fmla="*/ 384088 h 491771"/>
                <a:gd name="connsiteX64" fmla="*/ 27883 w 607568"/>
                <a:gd name="connsiteY64" fmla="*/ 384088 h 491771"/>
                <a:gd name="connsiteX65" fmla="*/ 6312 w 607568"/>
                <a:gd name="connsiteY65" fmla="*/ 373835 h 491771"/>
                <a:gd name="connsiteX66" fmla="*/ 566 w 607568"/>
                <a:gd name="connsiteY66" fmla="*/ 350788 h 491771"/>
                <a:gd name="connsiteX67" fmla="*/ 10268 w 607568"/>
                <a:gd name="connsiteY67" fmla="*/ 301968 h 491771"/>
                <a:gd name="connsiteX68" fmla="*/ 48606 w 607568"/>
                <a:gd name="connsiteY68" fmla="*/ 263777 h 491771"/>
                <a:gd name="connsiteX69" fmla="*/ 61699 w 607568"/>
                <a:gd name="connsiteY69" fmla="*/ 261237 h 491771"/>
                <a:gd name="connsiteX70" fmla="*/ 76770 w 607568"/>
                <a:gd name="connsiteY70" fmla="*/ 246281 h 491771"/>
                <a:gd name="connsiteX71" fmla="*/ 79313 w 607568"/>
                <a:gd name="connsiteY71" fmla="*/ 234240 h 491771"/>
                <a:gd name="connsiteX72" fmla="*/ 75639 w 607568"/>
                <a:gd name="connsiteY72" fmla="*/ 223893 h 491771"/>
                <a:gd name="connsiteX73" fmla="*/ 46628 w 607568"/>
                <a:gd name="connsiteY73" fmla="*/ 182503 h 491771"/>
                <a:gd name="connsiteX74" fmla="*/ 27318 w 607568"/>
                <a:gd name="connsiteY74" fmla="*/ 160962 h 491771"/>
                <a:gd name="connsiteX75" fmla="*/ 41447 w 607568"/>
                <a:gd name="connsiteY75" fmla="*/ 130673 h 491771"/>
                <a:gd name="connsiteX76" fmla="*/ 41824 w 607568"/>
                <a:gd name="connsiteY76" fmla="*/ 130673 h 491771"/>
                <a:gd name="connsiteX77" fmla="*/ 107100 w 607568"/>
                <a:gd name="connsiteY77" fmla="*/ 66049 h 491771"/>
                <a:gd name="connsiteX78" fmla="*/ 298626 w 607568"/>
                <a:gd name="connsiteY78" fmla="*/ 0 h 491771"/>
                <a:gd name="connsiteX79" fmla="*/ 315956 w 607568"/>
                <a:gd name="connsiteY79" fmla="*/ 0 h 491771"/>
                <a:gd name="connsiteX80" fmla="*/ 401854 w 607568"/>
                <a:gd name="connsiteY80" fmla="*/ 85787 h 491771"/>
                <a:gd name="connsiteX81" fmla="*/ 401854 w 607568"/>
                <a:gd name="connsiteY81" fmla="*/ 95476 h 491771"/>
                <a:gd name="connsiteX82" fmla="*/ 421633 w 607568"/>
                <a:gd name="connsiteY82" fmla="*/ 138840 h 491771"/>
                <a:gd name="connsiteX83" fmla="*/ 417960 w 607568"/>
                <a:gd name="connsiteY83" fmla="*/ 149281 h 491771"/>
                <a:gd name="connsiteX84" fmla="*/ 417112 w 607568"/>
                <a:gd name="connsiteY84" fmla="*/ 151068 h 491771"/>
                <a:gd name="connsiteX85" fmla="*/ 411273 w 607568"/>
                <a:gd name="connsiteY85" fmla="*/ 159534 h 491771"/>
                <a:gd name="connsiteX86" fmla="*/ 410896 w 607568"/>
                <a:gd name="connsiteY86" fmla="*/ 159910 h 491771"/>
                <a:gd name="connsiteX87" fmla="*/ 394037 w 607568"/>
                <a:gd name="connsiteY87" fmla="*/ 169787 h 491771"/>
                <a:gd name="connsiteX88" fmla="*/ 384900 w 607568"/>
                <a:gd name="connsiteY88" fmla="*/ 189541 h 491771"/>
                <a:gd name="connsiteX89" fmla="*/ 384712 w 607568"/>
                <a:gd name="connsiteY89" fmla="*/ 189823 h 491771"/>
                <a:gd name="connsiteX90" fmla="*/ 373316 w 607568"/>
                <a:gd name="connsiteY90" fmla="*/ 207131 h 491771"/>
                <a:gd name="connsiteX91" fmla="*/ 372750 w 607568"/>
                <a:gd name="connsiteY91" fmla="*/ 207789 h 491771"/>
                <a:gd name="connsiteX92" fmla="*/ 359847 w 607568"/>
                <a:gd name="connsiteY92" fmla="*/ 222275 h 491771"/>
                <a:gd name="connsiteX93" fmla="*/ 359188 w 607568"/>
                <a:gd name="connsiteY93" fmla="*/ 222934 h 491771"/>
                <a:gd name="connsiteX94" fmla="*/ 345154 w 607568"/>
                <a:gd name="connsiteY94" fmla="*/ 234598 h 491771"/>
                <a:gd name="connsiteX95" fmla="*/ 345625 w 607568"/>
                <a:gd name="connsiteY95" fmla="*/ 236855 h 491771"/>
                <a:gd name="connsiteX96" fmla="*/ 348639 w 607568"/>
                <a:gd name="connsiteY96" fmla="*/ 235538 h 491771"/>
                <a:gd name="connsiteX97" fmla="*/ 355514 w 607568"/>
                <a:gd name="connsiteY97" fmla="*/ 234033 h 491771"/>
                <a:gd name="connsiteX98" fmla="*/ 366628 w 607568"/>
                <a:gd name="connsiteY98" fmla="*/ 237326 h 491771"/>
                <a:gd name="connsiteX99" fmla="*/ 385371 w 607568"/>
                <a:gd name="connsiteY99" fmla="*/ 249648 h 491771"/>
                <a:gd name="connsiteX100" fmla="*/ 399876 w 607568"/>
                <a:gd name="connsiteY100" fmla="*/ 279373 h 491771"/>
                <a:gd name="connsiteX101" fmla="*/ 430016 w 607568"/>
                <a:gd name="connsiteY101" fmla="*/ 289814 h 491771"/>
                <a:gd name="connsiteX102" fmla="*/ 448382 w 607568"/>
                <a:gd name="connsiteY102" fmla="*/ 316058 h 491771"/>
                <a:gd name="connsiteX103" fmla="*/ 481630 w 607568"/>
                <a:gd name="connsiteY103" fmla="*/ 424515 h 491771"/>
                <a:gd name="connsiteX104" fmla="*/ 483891 w 607568"/>
                <a:gd name="connsiteY104" fmla="*/ 436461 h 491771"/>
                <a:gd name="connsiteX105" fmla="*/ 473718 w 607568"/>
                <a:gd name="connsiteY105" fmla="*/ 470700 h 491771"/>
                <a:gd name="connsiteX106" fmla="*/ 443956 w 607568"/>
                <a:gd name="connsiteY106" fmla="*/ 490360 h 491771"/>
                <a:gd name="connsiteX107" fmla="*/ 431805 w 607568"/>
                <a:gd name="connsiteY107" fmla="*/ 491771 h 491771"/>
                <a:gd name="connsiteX108" fmla="*/ 325375 w 607568"/>
                <a:gd name="connsiteY108" fmla="*/ 491771 h 491771"/>
                <a:gd name="connsiteX109" fmla="*/ 337430 w 607568"/>
                <a:gd name="connsiteY109" fmla="*/ 415296 h 491771"/>
                <a:gd name="connsiteX110" fmla="*/ 334605 w 607568"/>
                <a:gd name="connsiteY110" fmla="*/ 389052 h 491771"/>
                <a:gd name="connsiteX111" fmla="*/ 323962 w 607568"/>
                <a:gd name="connsiteY111" fmla="*/ 360927 h 491771"/>
                <a:gd name="connsiteX112" fmla="*/ 337430 w 607568"/>
                <a:gd name="connsiteY112" fmla="*/ 347476 h 491771"/>
                <a:gd name="connsiteX113" fmla="*/ 307196 w 607568"/>
                <a:gd name="connsiteY113" fmla="*/ 317281 h 491771"/>
                <a:gd name="connsiteX114" fmla="*/ 276868 w 607568"/>
                <a:gd name="connsiteY114" fmla="*/ 347476 h 491771"/>
                <a:gd name="connsiteX115" fmla="*/ 290337 w 607568"/>
                <a:gd name="connsiteY115" fmla="*/ 360927 h 491771"/>
                <a:gd name="connsiteX116" fmla="*/ 279694 w 607568"/>
                <a:gd name="connsiteY116" fmla="*/ 389052 h 491771"/>
                <a:gd name="connsiteX117" fmla="*/ 276963 w 607568"/>
                <a:gd name="connsiteY117" fmla="*/ 415296 h 491771"/>
                <a:gd name="connsiteX118" fmla="*/ 288736 w 607568"/>
                <a:gd name="connsiteY118" fmla="*/ 491771 h 491771"/>
                <a:gd name="connsiteX119" fmla="*/ 182493 w 607568"/>
                <a:gd name="connsiteY119" fmla="*/ 491771 h 491771"/>
                <a:gd name="connsiteX120" fmla="*/ 170437 w 607568"/>
                <a:gd name="connsiteY120" fmla="*/ 490360 h 491771"/>
                <a:gd name="connsiteX121" fmla="*/ 140675 w 607568"/>
                <a:gd name="connsiteY121" fmla="*/ 470700 h 491771"/>
                <a:gd name="connsiteX122" fmla="*/ 132669 w 607568"/>
                <a:gd name="connsiteY122" fmla="*/ 424515 h 491771"/>
                <a:gd name="connsiteX123" fmla="*/ 166011 w 607568"/>
                <a:gd name="connsiteY123" fmla="*/ 316058 h 491771"/>
                <a:gd name="connsiteX124" fmla="*/ 184377 w 607568"/>
                <a:gd name="connsiteY124" fmla="*/ 289814 h 491771"/>
                <a:gd name="connsiteX125" fmla="*/ 214517 w 607568"/>
                <a:gd name="connsiteY125" fmla="*/ 279373 h 491771"/>
                <a:gd name="connsiteX126" fmla="*/ 214517 w 607568"/>
                <a:gd name="connsiteY126" fmla="*/ 279279 h 491771"/>
                <a:gd name="connsiteX127" fmla="*/ 229022 w 607568"/>
                <a:gd name="connsiteY127" fmla="*/ 249648 h 491771"/>
                <a:gd name="connsiteX128" fmla="*/ 247765 w 607568"/>
                <a:gd name="connsiteY128" fmla="*/ 237326 h 491771"/>
                <a:gd name="connsiteX129" fmla="*/ 258879 w 607568"/>
                <a:gd name="connsiteY129" fmla="*/ 234033 h 491771"/>
                <a:gd name="connsiteX130" fmla="*/ 265754 w 607568"/>
                <a:gd name="connsiteY130" fmla="*/ 235538 h 491771"/>
                <a:gd name="connsiteX131" fmla="*/ 268768 w 607568"/>
                <a:gd name="connsiteY131" fmla="*/ 236855 h 491771"/>
                <a:gd name="connsiteX132" fmla="*/ 269239 w 607568"/>
                <a:gd name="connsiteY132" fmla="*/ 234598 h 491771"/>
                <a:gd name="connsiteX133" fmla="*/ 255205 w 607568"/>
                <a:gd name="connsiteY133" fmla="*/ 222934 h 491771"/>
                <a:gd name="connsiteX134" fmla="*/ 254546 w 607568"/>
                <a:gd name="connsiteY134" fmla="*/ 222275 h 491771"/>
                <a:gd name="connsiteX135" fmla="*/ 241548 w 607568"/>
                <a:gd name="connsiteY135" fmla="*/ 207789 h 491771"/>
                <a:gd name="connsiteX136" fmla="*/ 241077 w 607568"/>
                <a:gd name="connsiteY136" fmla="*/ 207225 h 491771"/>
                <a:gd name="connsiteX137" fmla="*/ 229681 w 607568"/>
                <a:gd name="connsiteY137" fmla="*/ 189823 h 491771"/>
                <a:gd name="connsiteX138" fmla="*/ 229493 w 607568"/>
                <a:gd name="connsiteY138" fmla="*/ 189635 h 491771"/>
                <a:gd name="connsiteX139" fmla="*/ 220356 w 607568"/>
                <a:gd name="connsiteY139" fmla="*/ 169787 h 491771"/>
                <a:gd name="connsiteX140" fmla="*/ 203497 w 607568"/>
                <a:gd name="connsiteY140" fmla="*/ 159910 h 491771"/>
                <a:gd name="connsiteX141" fmla="*/ 203120 w 607568"/>
                <a:gd name="connsiteY141" fmla="*/ 159534 h 491771"/>
                <a:gd name="connsiteX142" fmla="*/ 197281 w 607568"/>
                <a:gd name="connsiteY142" fmla="*/ 151068 h 491771"/>
                <a:gd name="connsiteX143" fmla="*/ 196433 w 607568"/>
                <a:gd name="connsiteY143" fmla="*/ 149281 h 491771"/>
                <a:gd name="connsiteX144" fmla="*/ 192666 w 607568"/>
                <a:gd name="connsiteY144" fmla="*/ 138840 h 491771"/>
                <a:gd name="connsiteX145" fmla="*/ 212727 w 607568"/>
                <a:gd name="connsiteY145" fmla="*/ 95476 h 491771"/>
                <a:gd name="connsiteX146" fmla="*/ 212727 w 607568"/>
                <a:gd name="connsiteY146" fmla="*/ 85787 h 491771"/>
                <a:gd name="connsiteX147" fmla="*/ 298626 w 607568"/>
                <a:gd name="connsiteY147" fmla="*/ 0 h 49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607568" h="491771">
                  <a:moveTo>
                    <a:pt x="355420" y="250307"/>
                  </a:moveTo>
                  <a:cubicBezTo>
                    <a:pt x="354290" y="250307"/>
                    <a:pt x="353160" y="250871"/>
                    <a:pt x="352312" y="251812"/>
                  </a:cubicBezTo>
                  <a:lnTo>
                    <a:pt x="321042" y="289814"/>
                  </a:lnTo>
                  <a:cubicBezTo>
                    <a:pt x="319723" y="291507"/>
                    <a:pt x="319912" y="293953"/>
                    <a:pt x="321513" y="295364"/>
                  </a:cubicBezTo>
                  <a:lnTo>
                    <a:pt x="369736" y="338257"/>
                  </a:lnTo>
                  <a:cubicBezTo>
                    <a:pt x="370396" y="338822"/>
                    <a:pt x="371149" y="339104"/>
                    <a:pt x="371997" y="339104"/>
                  </a:cubicBezTo>
                  <a:cubicBezTo>
                    <a:pt x="372374" y="339104"/>
                    <a:pt x="372750" y="339010"/>
                    <a:pt x="373127" y="338916"/>
                  </a:cubicBezTo>
                  <a:cubicBezTo>
                    <a:pt x="374257" y="338539"/>
                    <a:pt x="375105" y="337505"/>
                    <a:pt x="375293" y="336282"/>
                  </a:cubicBezTo>
                  <a:lnTo>
                    <a:pt x="383676" y="279467"/>
                  </a:lnTo>
                  <a:cubicBezTo>
                    <a:pt x="384618" y="273164"/>
                    <a:pt x="381792" y="266768"/>
                    <a:pt x="376424" y="263287"/>
                  </a:cubicBezTo>
                  <a:lnTo>
                    <a:pt x="357681" y="250965"/>
                  </a:lnTo>
                  <a:cubicBezTo>
                    <a:pt x="357021" y="250495"/>
                    <a:pt x="356174" y="250307"/>
                    <a:pt x="355420" y="250307"/>
                  </a:cubicBezTo>
                  <a:close/>
                  <a:moveTo>
                    <a:pt x="258879" y="250307"/>
                  </a:moveTo>
                  <a:cubicBezTo>
                    <a:pt x="258125" y="250307"/>
                    <a:pt x="257372" y="250495"/>
                    <a:pt x="256712" y="250965"/>
                  </a:cubicBezTo>
                  <a:lnTo>
                    <a:pt x="237969" y="263287"/>
                  </a:lnTo>
                  <a:cubicBezTo>
                    <a:pt x="232601" y="266768"/>
                    <a:pt x="229775" y="273164"/>
                    <a:pt x="230717" y="279467"/>
                  </a:cubicBezTo>
                  <a:lnTo>
                    <a:pt x="239100" y="336282"/>
                  </a:lnTo>
                  <a:cubicBezTo>
                    <a:pt x="239288" y="337505"/>
                    <a:pt x="240136" y="338539"/>
                    <a:pt x="241266" y="338916"/>
                  </a:cubicBezTo>
                  <a:cubicBezTo>
                    <a:pt x="241643" y="339010"/>
                    <a:pt x="242019" y="339104"/>
                    <a:pt x="242396" y="339104"/>
                  </a:cubicBezTo>
                  <a:cubicBezTo>
                    <a:pt x="243244" y="339104"/>
                    <a:pt x="243997" y="338822"/>
                    <a:pt x="244657" y="338257"/>
                  </a:cubicBezTo>
                  <a:lnTo>
                    <a:pt x="292880" y="295364"/>
                  </a:lnTo>
                  <a:cubicBezTo>
                    <a:pt x="294481" y="293953"/>
                    <a:pt x="294670" y="291507"/>
                    <a:pt x="293351" y="289814"/>
                  </a:cubicBezTo>
                  <a:lnTo>
                    <a:pt x="261987" y="251812"/>
                  </a:lnTo>
                  <a:cubicBezTo>
                    <a:pt x="261233" y="250871"/>
                    <a:pt x="260103" y="250307"/>
                    <a:pt x="258879" y="250307"/>
                  </a:cubicBezTo>
                  <a:close/>
                  <a:moveTo>
                    <a:pt x="500465" y="66049"/>
                  </a:moveTo>
                  <a:cubicBezTo>
                    <a:pt x="548129" y="66049"/>
                    <a:pt x="562447" y="93516"/>
                    <a:pt x="565743" y="130673"/>
                  </a:cubicBezTo>
                  <a:cubicBezTo>
                    <a:pt x="565932" y="130673"/>
                    <a:pt x="566026" y="130673"/>
                    <a:pt x="566120" y="130673"/>
                  </a:cubicBezTo>
                  <a:cubicBezTo>
                    <a:pt x="577141" y="133118"/>
                    <a:pt x="583358" y="146664"/>
                    <a:pt x="580250" y="160962"/>
                  </a:cubicBezTo>
                  <a:cubicBezTo>
                    <a:pt x="577706" y="172532"/>
                    <a:pt x="569700" y="180904"/>
                    <a:pt x="560939" y="182503"/>
                  </a:cubicBezTo>
                  <a:cubicBezTo>
                    <a:pt x="554628" y="199529"/>
                    <a:pt x="543796" y="214016"/>
                    <a:pt x="531927" y="223799"/>
                  </a:cubicBezTo>
                  <a:cubicBezTo>
                    <a:pt x="528913" y="226338"/>
                    <a:pt x="527500" y="230383"/>
                    <a:pt x="528253" y="234240"/>
                  </a:cubicBezTo>
                  <a:lnTo>
                    <a:pt x="530797" y="246281"/>
                  </a:lnTo>
                  <a:cubicBezTo>
                    <a:pt x="532304" y="253806"/>
                    <a:pt x="538238" y="259732"/>
                    <a:pt x="545868" y="261143"/>
                  </a:cubicBezTo>
                  <a:lnTo>
                    <a:pt x="558961" y="263777"/>
                  </a:lnTo>
                  <a:cubicBezTo>
                    <a:pt x="578366" y="267634"/>
                    <a:pt x="593437" y="282684"/>
                    <a:pt x="597299" y="301968"/>
                  </a:cubicBezTo>
                  <a:lnTo>
                    <a:pt x="607002" y="350788"/>
                  </a:lnTo>
                  <a:cubicBezTo>
                    <a:pt x="608697" y="358972"/>
                    <a:pt x="606531" y="367438"/>
                    <a:pt x="601256" y="373835"/>
                  </a:cubicBezTo>
                  <a:cubicBezTo>
                    <a:pt x="595981" y="380325"/>
                    <a:pt x="588068" y="384088"/>
                    <a:pt x="579685" y="384088"/>
                  </a:cubicBezTo>
                  <a:lnTo>
                    <a:pt x="490386" y="384088"/>
                  </a:lnTo>
                  <a:lnTo>
                    <a:pt x="467685" y="310058"/>
                  </a:lnTo>
                  <a:cubicBezTo>
                    <a:pt x="461845" y="291150"/>
                    <a:pt x="448563" y="276194"/>
                    <a:pt x="431702" y="267445"/>
                  </a:cubicBezTo>
                  <a:cubicBezTo>
                    <a:pt x="434999" y="265940"/>
                    <a:pt x="438295" y="264529"/>
                    <a:pt x="441969" y="263777"/>
                  </a:cubicBezTo>
                  <a:lnTo>
                    <a:pt x="455157" y="261237"/>
                  </a:lnTo>
                  <a:cubicBezTo>
                    <a:pt x="462692" y="259732"/>
                    <a:pt x="468627" y="253806"/>
                    <a:pt x="470228" y="246281"/>
                  </a:cubicBezTo>
                  <a:lnTo>
                    <a:pt x="472677" y="234240"/>
                  </a:lnTo>
                  <a:cubicBezTo>
                    <a:pt x="473525" y="230383"/>
                    <a:pt x="472112" y="226338"/>
                    <a:pt x="469098" y="223893"/>
                  </a:cubicBezTo>
                  <a:cubicBezTo>
                    <a:pt x="457229" y="214016"/>
                    <a:pt x="446302" y="199529"/>
                    <a:pt x="439991" y="182503"/>
                  </a:cubicBezTo>
                  <a:cubicBezTo>
                    <a:pt x="434716" y="181563"/>
                    <a:pt x="429818" y="177894"/>
                    <a:pt x="426144" y="172720"/>
                  </a:cubicBezTo>
                  <a:cubicBezTo>
                    <a:pt x="433303" y="164725"/>
                    <a:pt x="438861" y="154754"/>
                    <a:pt x="441404" y="143278"/>
                  </a:cubicBezTo>
                  <a:cubicBezTo>
                    <a:pt x="444324" y="130485"/>
                    <a:pt x="443476" y="118068"/>
                    <a:pt x="439708" y="107438"/>
                  </a:cubicBezTo>
                  <a:cubicBezTo>
                    <a:pt x="447244" y="82699"/>
                    <a:pt x="464200" y="66049"/>
                    <a:pt x="500465" y="66049"/>
                  </a:cubicBezTo>
                  <a:close/>
                  <a:moveTo>
                    <a:pt x="107100" y="66049"/>
                  </a:moveTo>
                  <a:cubicBezTo>
                    <a:pt x="151561" y="66049"/>
                    <a:pt x="166820" y="90130"/>
                    <a:pt x="171341" y="123618"/>
                  </a:cubicBezTo>
                  <a:cubicBezTo>
                    <a:pt x="170965" y="129920"/>
                    <a:pt x="171436" y="136505"/>
                    <a:pt x="172849" y="143278"/>
                  </a:cubicBezTo>
                  <a:cubicBezTo>
                    <a:pt x="174921" y="152590"/>
                    <a:pt x="178971" y="161056"/>
                    <a:pt x="184246" y="168205"/>
                  </a:cubicBezTo>
                  <a:cubicBezTo>
                    <a:pt x="180573" y="175919"/>
                    <a:pt x="174356" y="181281"/>
                    <a:pt x="167574" y="182503"/>
                  </a:cubicBezTo>
                  <a:cubicBezTo>
                    <a:pt x="161263" y="199529"/>
                    <a:pt x="150336" y="214016"/>
                    <a:pt x="138468" y="223799"/>
                  </a:cubicBezTo>
                  <a:cubicBezTo>
                    <a:pt x="135453" y="226338"/>
                    <a:pt x="134040" y="230383"/>
                    <a:pt x="134794" y="234240"/>
                  </a:cubicBezTo>
                  <a:lnTo>
                    <a:pt x="137337" y="246281"/>
                  </a:lnTo>
                  <a:cubicBezTo>
                    <a:pt x="138939" y="253806"/>
                    <a:pt x="144873" y="259732"/>
                    <a:pt x="152408" y="261143"/>
                  </a:cubicBezTo>
                  <a:lnTo>
                    <a:pt x="165596" y="263777"/>
                  </a:lnTo>
                  <a:cubicBezTo>
                    <a:pt x="170494" y="264812"/>
                    <a:pt x="175203" y="266505"/>
                    <a:pt x="179442" y="268856"/>
                  </a:cubicBezTo>
                  <a:cubicBezTo>
                    <a:pt x="164088" y="277793"/>
                    <a:pt x="152126" y="292279"/>
                    <a:pt x="146662" y="310058"/>
                  </a:cubicBezTo>
                  <a:lnTo>
                    <a:pt x="123867" y="384088"/>
                  </a:lnTo>
                  <a:lnTo>
                    <a:pt x="27883" y="384088"/>
                  </a:lnTo>
                  <a:cubicBezTo>
                    <a:pt x="19499" y="384088"/>
                    <a:pt x="11587" y="380325"/>
                    <a:pt x="6312" y="373835"/>
                  </a:cubicBezTo>
                  <a:cubicBezTo>
                    <a:pt x="1037" y="367438"/>
                    <a:pt x="-1129" y="358972"/>
                    <a:pt x="566" y="350788"/>
                  </a:cubicBezTo>
                  <a:lnTo>
                    <a:pt x="10268" y="301968"/>
                  </a:lnTo>
                  <a:cubicBezTo>
                    <a:pt x="14130" y="282684"/>
                    <a:pt x="29202" y="267634"/>
                    <a:pt x="48606" y="263777"/>
                  </a:cubicBezTo>
                  <a:lnTo>
                    <a:pt x="61699" y="261237"/>
                  </a:lnTo>
                  <a:cubicBezTo>
                    <a:pt x="69328" y="259732"/>
                    <a:pt x="75263" y="253806"/>
                    <a:pt x="76770" y="246281"/>
                  </a:cubicBezTo>
                  <a:lnTo>
                    <a:pt x="79313" y="234240"/>
                  </a:lnTo>
                  <a:cubicBezTo>
                    <a:pt x="80067" y="230383"/>
                    <a:pt x="78654" y="226338"/>
                    <a:pt x="75639" y="223893"/>
                  </a:cubicBezTo>
                  <a:cubicBezTo>
                    <a:pt x="63771" y="214016"/>
                    <a:pt x="52939" y="199623"/>
                    <a:pt x="46628" y="182503"/>
                  </a:cubicBezTo>
                  <a:cubicBezTo>
                    <a:pt x="37867" y="180904"/>
                    <a:pt x="29861" y="172532"/>
                    <a:pt x="27318" y="160962"/>
                  </a:cubicBezTo>
                  <a:cubicBezTo>
                    <a:pt x="24115" y="146664"/>
                    <a:pt x="30426" y="133118"/>
                    <a:pt x="41447" y="130673"/>
                  </a:cubicBezTo>
                  <a:cubicBezTo>
                    <a:pt x="41541" y="130673"/>
                    <a:pt x="41729" y="130673"/>
                    <a:pt x="41824" y="130673"/>
                  </a:cubicBezTo>
                  <a:cubicBezTo>
                    <a:pt x="45403" y="93516"/>
                    <a:pt x="60192" y="66049"/>
                    <a:pt x="107100" y="66049"/>
                  </a:cubicBezTo>
                  <a:close/>
                  <a:moveTo>
                    <a:pt x="298626" y="0"/>
                  </a:moveTo>
                  <a:lnTo>
                    <a:pt x="315956" y="0"/>
                  </a:lnTo>
                  <a:cubicBezTo>
                    <a:pt x="363426" y="0"/>
                    <a:pt x="401854" y="38378"/>
                    <a:pt x="401854" y="85787"/>
                  </a:cubicBezTo>
                  <a:lnTo>
                    <a:pt x="401854" y="95476"/>
                  </a:lnTo>
                  <a:cubicBezTo>
                    <a:pt x="417301" y="99238"/>
                    <a:pt x="426154" y="118522"/>
                    <a:pt x="421633" y="138840"/>
                  </a:cubicBezTo>
                  <a:cubicBezTo>
                    <a:pt x="420880" y="142602"/>
                    <a:pt x="419467" y="146083"/>
                    <a:pt x="417960" y="149281"/>
                  </a:cubicBezTo>
                  <a:cubicBezTo>
                    <a:pt x="417677" y="149939"/>
                    <a:pt x="417395" y="150504"/>
                    <a:pt x="417112" y="151068"/>
                  </a:cubicBezTo>
                  <a:cubicBezTo>
                    <a:pt x="415417" y="154172"/>
                    <a:pt x="413533" y="157088"/>
                    <a:pt x="411273" y="159534"/>
                  </a:cubicBezTo>
                  <a:cubicBezTo>
                    <a:pt x="411179" y="159628"/>
                    <a:pt x="410990" y="159816"/>
                    <a:pt x="410896" y="159910"/>
                  </a:cubicBezTo>
                  <a:cubicBezTo>
                    <a:pt x="406092" y="165084"/>
                    <a:pt x="400159" y="168658"/>
                    <a:pt x="394037" y="169787"/>
                  </a:cubicBezTo>
                  <a:cubicBezTo>
                    <a:pt x="391494" y="176654"/>
                    <a:pt x="388385" y="183332"/>
                    <a:pt x="384900" y="189541"/>
                  </a:cubicBezTo>
                  <a:cubicBezTo>
                    <a:pt x="384806" y="189635"/>
                    <a:pt x="384806" y="189729"/>
                    <a:pt x="384712" y="189823"/>
                  </a:cubicBezTo>
                  <a:cubicBezTo>
                    <a:pt x="381227" y="196031"/>
                    <a:pt x="377460" y="201769"/>
                    <a:pt x="373316" y="207131"/>
                  </a:cubicBezTo>
                  <a:cubicBezTo>
                    <a:pt x="373127" y="207413"/>
                    <a:pt x="372939" y="207601"/>
                    <a:pt x="372750" y="207789"/>
                  </a:cubicBezTo>
                  <a:cubicBezTo>
                    <a:pt x="368700" y="213057"/>
                    <a:pt x="364368" y="217948"/>
                    <a:pt x="359847" y="222275"/>
                  </a:cubicBezTo>
                  <a:cubicBezTo>
                    <a:pt x="359658" y="222463"/>
                    <a:pt x="359376" y="222651"/>
                    <a:pt x="359188" y="222934"/>
                  </a:cubicBezTo>
                  <a:cubicBezTo>
                    <a:pt x="354667" y="227261"/>
                    <a:pt x="349957" y="231211"/>
                    <a:pt x="345154" y="234598"/>
                  </a:cubicBezTo>
                  <a:lnTo>
                    <a:pt x="345625" y="236855"/>
                  </a:lnTo>
                  <a:cubicBezTo>
                    <a:pt x="346567" y="236385"/>
                    <a:pt x="347603" y="235915"/>
                    <a:pt x="348639" y="235538"/>
                  </a:cubicBezTo>
                  <a:cubicBezTo>
                    <a:pt x="350899" y="234786"/>
                    <a:pt x="353065" y="234033"/>
                    <a:pt x="355514" y="234033"/>
                  </a:cubicBezTo>
                  <a:cubicBezTo>
                    <a:pt x="359470" y="234033"/>
                    <a:pt x="363238" y="235162"/>
                    <a:pt x="366628" y="237326"/>
                  </a:cubicBezTo>
                  <a:cubicBezTo>
                    <a:pt x="366628" y="237326"/>
                    <a:pt x="380756" y="246450"/>
                    <a:pt x="385371" y="249648"/>
                  </a:cubicBezTo>
                  <a:cubicBezTo>
                    <a:pt x="401854" y="261030"/>
                    <a:pt x="399876" y="279373"/>
                    <a:pt x="399876" y="279373"/>
                  </a:cubicBezTo>
                  <a:cubicBezTo>
                    <a:pt x="410990" y="279655"/>
                    <a:pt x="421822" y="283041"/>
                    <a:pt x="430016" y="289814"/>
                  </a:cubicBezTo>
                  <a:cubicBezTo>
                    <a:pt x="445180" y="302324"/>
                    <a:pt x="447535" y="313330"/>
                    <a:pt x="448382" y="316058"/>
                  </a:cubicBezTo>
                  <a:lnTo>
                    <a:pt x="481630" y="424515"/>
                  </a:lnTo>
                  <a:cubicBezTo>
                    <a:pt x="482855" y="428371"/>
                    <a:pt x="483608" y="432416"/>
                    <a:pt x="483891" y="436461"/>
                  </a:cubicBezTo>
                  <a:cubicBezTo>
                    <a:pt x="484644" y="448595"/>
                    <a:pt x="481159" y="460730"/>
                    <a:pt x="473718" y="470700"/>
                  </a:cubicBezTo>
                  <a:cubicBezTo>
                    <a:pt x="466372" y="480671"/>
                    <a:pt x="455823" y="487538"/>
                    <a:pt x="443956" y="490360"/>
                  </a:cubicBezTo>
                  <a:cubicBezTo>
                    <a:pt x="440000" y="491301"/>
                    <a:pt x="435950" y="491771"/>
                    <a:pt x="431805" y="491771"/>
                  </a:cubicBezTo>
                  <a:lnTo>
                    <a:pt x="325375" y="491771"/>
                  </a:lnTo>
                  <a:lnTo>
                    <a:pt x="337430" y="415296"/>
                  </a:lnTo>
                  <a:cubicBezTo>
                    <a:pt x="338749" y="406454"/>
                    <a:pt x="337807" y="397424"/>
                    <a:pt x="334605" y="389052"/>
                  </a:cubicBezTo>
                  <a:lnTo>
                    <a:pt x="323962" y="360927"/>
                  </a:lnTo>
                  <a:lnTo>
                    <a:pt x="337430" y="347476"/>
                  </a:lnTo>
                  <a:lnTo>
                    <a:pt x="307196" y="317281"/>
                  </a:lnTo>
                  <a:lnTo>
                    <a:pt x="276868" y="347476"/>
                  </a:lnTo>
                  <a:lnTo>
                    <a:pt x="290337" y="360927"/>
                  </a:lnTo>
                  <a:lnTo>
                    <a:pt x="279694" y="389052"/>
                  </a:lnTo>
                  <a:cubicBezTo>
                    <a:pt x="276586" y="397424"/>
                    <a:pt x="275644" y="406454"/>
                    <a:pt x="276963" y="415296"/>
                  </a:cubicBezTo>
                  <a:lnTo>
                    <a:pt x="288736" y="491771"/>
                  </a:lnTo>
                  <a:lnTo>
                    <a:pt x="182493" y="491771"/>
                  </a:lnTo>
                  <a:cubicBezTo>
                    <a:pt x="178443" y="491771"/>
                    <a:pt x="174299" y="491301"/>
                    <a:pt x="170437" y="490360"/>
                  </a:cubicBezTo>
                  <a:cubicBezTo>
                    <a:pt x="158570" y="487538"/>
                    <a:pt x="148021" y="480671"/>
                    <a:pt x="140675" y="470700"/>
                  </a:cubicBezTo>
                  <a:cubicBezTo>
                    <a:pt x="130785" y="457343"/>
                    <a:pt x="127865" y="440223"/>
                    <a:pt x="132669" y="424515"/>
                  </a:cubicBezTo>
                  <a:lnTo>
                    <a:pt x="166011" y="316058"/>
                  </a:lnTo>
                  <a:cubicBezTo>
                    <a:pt x="166858" y="313330"/>
                    <a:pt x="170908" y="300631"/>
                    <a:pt x="184377" y="289814"/>
                  </a:cubicBezTo>
                  <a:cubicBezTo>
                    <a:pt x="192666" y="283229"/>
                    <a:pt x="203403" y="279655"/>
                    <a:pt x="214517" y="279373"/>
                  </a:cubicBezTo>
                  <a:lnTo>
                    <a:pt x="214517" y="279279"/>
                  </a:lnTo>
                  <a:cubicBezTo>
                    <a:pt x="214140" y="273447"/>
                    <a:pt x="211880" y="260654"/>
                    <a:pt x="229022" y="249648"/>
                  </a:cubicBezTo>
                  <a:cubicBezTo>
                    <a:pt x="233731" y="246638"/>
                    <a:pt x="247765" y="237326"/>
                    <a:pt x="247765" y="237326"/>
                  </a:cubicBezTo>
                  <a:cubicBezTo>
                    <a:pt x="251061" y="235162"/>
                    <a:pt x="254923" y="234033"/>
                    <a:pt x="258879" y="234033"/>
                  </a:cubicBezTo>
                  <a:cubicBezTo>
                    <a:pt x="261328" y="234033"/>
                    <a:pt x="263494" y="234786"/>
                    <a:pt x="265754" y="235538"/>
                  </a:cubicBezTo>
                  <a:cubicBezTo>
                    <a:pt x="266790" y="236009"/>
                    <a:pt x="267826" y="236385"/>
                    <a:pt x="268768" y="236855"/>
                  </a:cubicBezTo>
                  <a:lnTo>
                    <a:pt x="269239" y="234598"/>
                  </a:lnTo>
                  <a:cubicBezTo>
                    <a:pt x="264436" y="231211"/>
                    <a:pt x="259726" y="227261"/>
                    <a:pt x="255205" y="222934"/>
                  </a:cubicBezTo>
                  <a:cubicBezTo>
                    <a:pt x="254923" y="222651"/>
                    <a:pt x="254735" y="222463"/>
                    <a:pt x="254546" y="222275"/>
                  </a:cubicBezTo>
                  <a:cubicBezTo>
                    <a:pt x="250025" y="217948"/>
                    <a:pt x="245693" y="213057"/>
                    <a:pt x="241548" y="207789"/>
                  </a:cubicBezTo>
                  <a:cubicBezTo>
                    <a:pt x="241454" y="207601"/>
                    <a:pt x="241266" y="207413"/>
                    <a:pt x="241077" y="207225"/>
                  </a:cubicBezTo>
                  <a:cubicBezTo>
                    <a:pt x="236933" y="201769"/>
                    <a:pt x="233072" y="196031"/>
                    <a:pt x="229681" y="189823"/>
                  </a:cubicBezTo>
                  <a:cubicBezTo>
                    <a:pt x="229587" y="189729"/>
                    <a:pt x="229587" y="189635"/>
                    <a:pt x="229493" y="189635"/>
                  </a:cubicBezTo>
                  <a:cubicBezTo>
                    <a:pt x="226008" y="183332"/>
                    <a:pt x="222899" y="176654"/>
                    <a:pt x="220356" y="169787"/>
                  </a:cubicBezTo>
                  <a:cubicBezTo>
                    <a:pt x="214140" y="168658"/>
                    <a:pt x="208301" y="165084"/>
                    <a:pt x="203497" y="159910"/>
                  </a:cubicBezTo>
                  <a:cubicBezTo>
                    <a:pt x="203309" y="159722"/>
                    <a:pt x="203214" y="159628"/>
                    <a:pt x="203120" y="159534"/>
                  </a:cubicBezTo>
                  <a:cubicBezTo>
                    <a:pt x="200860" y="157088"/>
                    <a:pt x="198976" y="154172"/>
                    <a:pt x="197281" y="151068"/>
                  </a:cubicBezTo>
                  <a:cubicBezTo>
                    <a:pt x="196998" y="150504"/>
                    <a:pt x="196716" y="149939"/>
                    <a:pt x="196433" y="149281"/>
                  </a:cubicBezTo>
                  <a:cubicBezTo>
                    <a:pt x="194832" y="146083"/>
                    <a:pt x="193513" y="142602"/>
                    <a:pt x="192666" y="138840"/>
                  </a:cubicBezTo>
                  <a:cubicBezTo>
                    <a:pt x="188145" y="118428"/>
                    <a:pt x="197092" y="99050"/>
                    <a:pt x="212727" y="95476"/>
                  </a:cubicBezTo>
                  <a:lnTo>
                    <a:pt x="212727" y="85787"/>
                  </a:lnTo>
                  <a:cubicBezTo>
                    <a:pt x="212727" y="38378"/>
                    <a:pt x="251155" y="0"/>
                    <a:pt x="2986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3" name="组合 24"/>
          <p:cNvGrpSpPr/>
          <p:nvPr/>
        </p:nvGrpSpPr>
        <p:grpSpPr>
          <a:xfrm>
            <a:off x="5352686" y="4583693"/>
            <a:ext cx="5139907" cy="476885"/>
            <a:chOff x="7317755" y="3612332"/>
            <a:chExt cx="5139907" cy="476993"/>
          </a:xfrm>
        </p:grpSpPr>
        <p:sp>
          <p:nvSpPr>
            <p:cNvPr id="26" name="文本框 19"/>
            <p:cNvSpPr txBox="1"/>
            <p:nvPr/>
          </p:nvSpPr>
          <p:spPr>
            <a:xfrm>
              <a:off x="7743325" y="3612332"/>
              <a:ext cx="4714337" cy="368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各类自动化、专业化设备</a:t>
              </a:r>
              <a:r>
                <a:rPr lang="en-US" altLang="zh-CN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2200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余台</a:t>
              </a:r>
              <a:endPara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7" name="wardrobe_90025"/>
            <p:cNvSpPr>
              <a:spLocks noChangeAspect="1"/>
            </p:cNvSpPr>
            <p:nvPr/>
          </p:nvSpPr>
          <p:spPr bwMode="auto">
            <a:xfrm>
              <a:off x="7317755" y="3723829"/>
              <a:ext cx="359345" cy="365496"/>
            </a:xfrm>
            <a:custGeom>
              <a:avLst/>
              <a:gdLst>
                <a:gd name="T0" fmla="*/ 6299 w 6499"/>
                <a:gd name="T1" fmla="*/ 133 h 5971"/>
                <a:gd name="T2" fmla="*/ 4103 w 6499"/>
                <a:gd name="T3" fmla="*/ 133 h 5971"/>
                <a:gd name="T4" fmla="*/ 3903 w 6499"/>
                <a:gd name="T5" fmla="*/ 334 h 5971"/>
                <a:gd name="T6" fmla="*/ 3903 w 6499"/>
                <a:gd name="T7" fmla="*/ 956 h 5971"/>
                <a:gd name="T8" fmla="*/ 267 w 6499"/>
                <a:gd name="T9" fmla="*/ 956 h 5971"/>
                <a:gd name="T10" fmla="*/ 267 w 6499"/>
                <a:gd name="T11" fmla="*/ 133 h 5971"/>
                <a:gd name="T12" fmla="*/ 133 w 6499"/>
                <a:gd name="T13" fmla="*/ 0 h 5971"/>
                <a:gd name="T14" fmla="*/ 0 w 6499"/>
                <a:gd name="T15" fmla="*/ 133 h 5971"/>
                <a:gd name="T16" fmla="*/ 0 w 6499"/>
                <a:gd name="T17" fmla="*/ 5835 h 5971"/>
                <a:gd name="T18" fmla="*/ 133 w 6499"/>
                <a:gd name="T19" fmla="*/ 5968 h 5971"/>
                <a:gd name="T20" fmla="*/ 267 w 6499"/>
                <a:gd name="T21" fmla="*/ 5835 h 5971"/>
                <a:gd name="T22" fmla="*/ 267 w 6499"/>
                <a:gd name="T23" fmla="*/ 5404 h 5971"/>
                <a:gd name="T24" fmla="*/ 3903 w 6499"/>
                <a:gd name="T25" fmla="*/ 5404 h 5971"/>
                <a:gd name="T26" fmla="*/ 3903 w 6499"/>
                <a:gd name="T27" fmla="*/ 5771 h 5971"/>
                <a:gd name="T28" fmla="*/ 4103 w 6499"/>
                <a:gd name="T29" fmla="*/ 5971 h 5971"/>
                <a:gd name="T30" fmla="*/ 6299 w 6499"/>
                <a:gd name="T31" fmla="*/ 5971 h 5971"/>
                <a:gd name="T32" fmla="*/ 6499 w 6499"/>
                <a:gd name="T33" fmla="*/ 5771 h 5971"/>
                <a:gd name="T34" fmla="*/ 6499 w 6499"/>
                <a:gd name="T35" fmla="*/ 334 h 5971"/>
                <a:gd name="T36" fmla="*/ 6299 w 6499"/>
                <a:gd name="T37" fmla="*/ 133 h 5971"/>
                <a:gd name="T38" fmla="*/ 3903 w 6499"/>
                <a:gd name="T39" fmla="*/ 4407 h 5971"/>
                <a:gd name="T40" fmla="*/ 267 w 6499"/>
                <a:gd name="T41" fmla="*/ 4407 h 5971"/>
                <a:gd name="T42" fmla="*/ 267 w 6499"/>
                <a:gd name="T43" fmla="*/ 1223 h 5971"/>
                <a:gd name="T44" fmla="*/ 1189 w 6499"/>
                <a:gd name="T45" fmla="*/ 1223 h 5971"/>
                <a:gd name="T46" fmla="*/ 709 w 6499"/>
                <a:gd name="T47" fmla="*/ 1397 h 5971"/>
                <a:gd name="T48" fmla="*/ 629 w 6499"/>
                <a:gd name="T49" fmla="*/ 1568 h 5971"/>
                <a:gd name="T50" fmla="*/ 755 w 6499"/>
                <a:gd name="T51" fmla="*/ 1656 h 5971"/>
                <a:gd name="T52" fmla="*/ 800 w 6499"/>
                <a:gd name="T53" fmla="*/ 1647 h 5971"/>
                <a:gd name="T54" fmla="*/ 857 w 6499"/>
                <a:gd name="T55" fmla="*/ 1627 h 5971"/>
                <a:gd name="T56" fmla="*/ 857 w 6499"/>
                <a:gd name="T57" fmla="*/ 2682 h 5971"/>
                <a:gd name="T58" fmla="*/ 1030 w 6499"/>
                <a:gd name="T59" fmla="*/ 2855 h 5971"/>
                <a:gd name="T60" fmla="*/ 1883 w 6499"/>
                <a:gd name="T61" fmla="*/ 2855 h 5971"/>
                <a:gd name="T62" fmla="*/ 2057 w 6499"/>
                <a:gd name="T63" fmla="*/ 2682 h 5971"/>
                <a:gd name="T64" fmla="*/ 2057 w 6499"/>
                <a:gd name="T65" fmla="*/ 1627 h 5971"/>
                <a:gd name="T66" fmla="*/ 2114 w 6499"/>
                <a:gd name="T67" fmla="*/ 1648 h 5971"/>
                <a:gd name="T68" fmla="*/ 2284 w 6499"/>
                <a:gd name="T69" fmla="*/ 1567 h 5971"/>
                <a:gd name="T70" fmla="*/ 2204 w 6499"/>
                <a:gd name="T71" fmla="*/ 1397 h 5971"/>
                <a:gd name="T72" fmla="*/ 1719 w 6499"/>
                <a:gd name="T73" fmla="*/ 1223 h 5971"/>
                <a:gd name="T74" fmla="*/ 3903 w 6499"/>
                <a:gd name="T75" fmla="*/ 1223 h 5971"/>
                <a:gd name="T76" fmla="*/ 3903 w 6499"/>
                <a:gd name="T77" fmla="*/ 4407 h 5971"/>
                <a:gd name="T78" fmla="*/ 4702 w 6499"/>
                <a:gd name="T79" fmla="*/ 3095 h 5971"/>
                <a:gd name="T80" fmla="*/ 4396 w 6499"/>
                <a:gd name="T81" fmla="*/ 3095 h 5971"/>
                <a:gd name="T82" fmla="*/ 4262 w 6499"/>
                <a:gd name="T83" fmla="*/ 2962 h 5971"/>
                <a:gd name="T84" fmla="*/ 4396 w 6499"/>
                <a:gd name="T85" fmla="*/ 2829 h 5971"/>
                <a:gd name="T86" fmla="*/ 4702 w 6499"/>
                <a:gd name="T87" fmla="*/ 2829 h 5971"/>
                <a:gd name="T88" fmla="*/ 4836 w 6499"/>
                <a:gd name="T89" fmla="*/ 2962 h 5971"/>
                <a:gd name="T90" fmla="*/ 4702 w 6499"/>
                <a:gd name="T91" fmla="*/ 3095 h 5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99" h="5971">
                  <a:moveTo>
                    <a:pt x="6299" y="133"/>
                  </a:moveTo>
                  <a:lnTo>
                    <a:pt x="4103" y="133"/>
                  </a:lnTo>
                  <a:cubicBezTo>
                    <a:pt x="3993" y="133"/>
                    <a:pt x="3903" y="224"/>
                    <a:pt x="3903" y="334"/>
                  </a:cubicBezTo>
                  <a:lnTo>
                    <a:pt x="3903" y="956"/>
                  </a:lnTo>
                  <a:lnTo>
                    <a:pt x="267" y="956"/>
                  </a:lnTo>
                  <a:lnTo>
                    <a:pt x="267" y="133"/>
                  </a:lnTo>
                  <a:cubicBezTo>
                    <a:pt x="267" y="60"/>
                    <a:pt x="207" y="0"/>
                    <a:pt x="133" y="0"/>
                  </a:cubicBezTo>
                  <a:cubicBezTo>
                    <a:pt x="60" y="0"/>
                    <a:pt x="0" y="60"/>
                    <a:pt x="0" y="133"/>
                  </a:cubicBezTo>
                  <a:lnTo>
                    <a:pt x="0" y="5835"/>
                  </a:lnTo>
                  <a:cubicBezTo>
                    <a:pt x="0" y="5909"/>
                    <a:pt x="60" y="5968"/>
                    <a:pt x="133" y="5968"/>
                  </a:cubicBezTo>
                  <a:cubicBezTo>
                    <a:pt x="207" y="5968"/>
                    <a:pt x="267" y="5909"/>
                    <a:pt x="267" y="5835"/>
                  </a:cubicBezTo>
                  <a:lnTo>
                    <a:pt x="267" y="5404"/>
                  </a:lnTo>
                  <a:lnTo>
                    <a:pt x="3903" y="5404"/>
                  </a:lnTo>
                  <a:lnTo>
                    <a:pt x="3903" y="5771"/>
                  </a:lnTo>
                  <a:cubicBezTo>
                    <a:pt x="3903" y="5881"/>
                    <a:pt x="3993" y="5971"/>
                    <a:pt x="4103" y="5971"/>
                  </a:cubicBezTo>
                  <a:lnTo>
                    <a:pt x="6299" y="5971"/>
                  </a:lnTo>
                  <a:cubicBezTo>
                    <a:pt x="6409" y="5971"/>
                    <a:pt x="6499" y="5881"/>
                    <a:pt x="6499" y="5771"/>
                  </a:cubicBezTo>
                  <a:lnTo>
                    <a:pt x="6499" y="334"/>
                  </a:lnTo>
                  <a:cubicBezTo>
                    <a:pt x="6499" y="224"/>
                    <a:pt x="6409" y="133"/>
                    <a:pt x="6299" y="133"/>
                  </a:cubicBezTo>
                  <a:close/>
                  <a:moveTo>
                    <a:pt x="3903" y="4407"/>
                  </a:moveTo>
                  <a:lnTo>
                    <a:pt x="267" y="4407"/>
                  </a:lnTo>
                  <a:lnTo>
                    <a:pt x="267" y="1223"/>
                  </a:lnTo>
                  <a:lnTo>
                    <a:pt x="1189" y="1223"/>
                  </a:lnTo>
                  <a:lnTo>
                    <a:pt x="709" y="1397"/>
                  </a:lnTo>
                  <a:cubicBezTo>
                    <a:pt x="640" y="1422"/>
                    <a:pt x="604" y="1498"/>
                    <a:pt x="629" y="1568"/>
                  </a:cubicBezTo>
                  <a:cubicBezTo>
                    <a:pt x="649" y="1622"/>
                    <a:pt x="700" y="1656"/>
                    <a:pt x="755" y="1656"/>
                  </a:cubicBezTo>
                  <a:cubicBezTo>
                    <a:pt x="770" y="1656"/>
                    <a:pt x="785" y="1653"/>
                    <a:pt x="800" y="1647"/>
                  </a:cubicBezTo>
                  <a:lnTo>
                    <a:pt x="857" y="1627"/>
                  </a:lnTo>
                  <a:lnTo>
                    <a:pt x="857" y="2682"/>
                  </a:lnTo>
                  <a:cubicBezTo>
                    <a:pt x="857" y="2777"/>
                    <a:pt x="935" y="2855"/>
                    <a:pt x="1030" y="2855"/>
                  </a:cubicBezTo>
                  <a:lnTo>
                    <a:pt x="1883" y="2855"/>
                  </a:lnTo>
                  <a:cubicBezTo>
                    <a:pt x="1979" y="2855"/>
                    <a:pt x="2057" y="2777"/>
                    <a:pt x="2057" y="2682"/>
                  </a:cubicBezTo>
                  <a:lnTo>
                    <a:pt x="2057" y="1627"/>
                  </a:lnTo>
                  <a:lnTo>
                    <a:pt x="2114" y="1648"/>
                  </a:lnTo>
                  <a:cubicBezTo>
                    <a:pt x="2183" y="1673"/>
                    <a:pt x="2260" y="1636"/>
                    <a:pt x="2284" y="1567"/>
                  </a:cubicBezTo>
                  <a:cubicBezTo>
                    <a:pt x="2309" y="1498"/>
                    <a:pt x="2273" y="1421"/>
                    <a:pt x="2204" y="1397"/>
                  </a:cubicBezTo>
                  <a:lnTo>
                    <a:pt x="1719" y="1223"/>
                  </a:lnTo>
                  <a:lnTo>
                    <a:pt x="3903" y="1223"/>
                  </a:lnTo>
                  <a:lnTo>
                    <a:pt x="3903" y="4407"/>
                  </a:lnTo>
                  <a:close/>
                  <a:moveTo>
                    <a:pt x="4702" y="3095"/>
                  </a:moveTo>
                  <a:lnTo>
                    <a:pt x="4396" y="3095"/>
                  </a:lnTo>
                  <a:cubicBezTo>
                    <a:pt x="4322" y="3095"/>
                    <a:pt x="4262" y="3036"/>
                    <a:pt x="4262" y="2962"/>
                  </a:cubicBezTo>
                  <a:cubicBezTo>
                    <a:pt x="4262" y="2889"/>
                    <a:pt x="4322" y="2829"/>
                    <a:pt x="4396" y="2829"/>
                  </a:cubicBezTo>
                  <a:lnTo>
                    <a:pt x="4702" y="2829"/>
                  </a:lnTo>
                  <a:cubicBezTo>
                    <a:pt x="4776" y="2829"/>
                    <a:pt x="4836" y="2889"/>
                    <a:pt x="4836" y="2962"/>
                  </a:cubicBezTo>
                  <a:cubicBezTo>
                    <a:pt x="4836" y="3036"/>
                    <a:pt x="4776" y="3095"/>
                    <a:pt x="4702" y="30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4" name="组合 27"/>
          <p:cNvGrpSpPr/>
          <p:nvPr/>
        </p:nvGrpSpPr>
        <p:grpSpPr>
          <a:xfrm>
            <a:off x="5330360" y="2987938"/>
            <a:ext cx="5454255" cy="1200329"/>
            <a:chOff x="7677795" y="4260405"/>
            <a:chExt cx="5454255" cy="1200385"/>
          </a:xfrm>
        </p:grpSpPr>
        <p:sp>
          <p:nvSpPr>
            <p:cNvPr id="29" name="文本框 20"/>
            <p:cNvSpPr txBox="1"/>
            <p:nvPr/>
          </p:nvSpPr>
          <p:spPr>
            <a:xfrm>
              <a:off x="8129718" y="4260405"/>
              <a:ext cx="5002332" cy="1200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拥有户用型逆变器产能</a:t>
              </a:r>
              <a:r>
                <a:rPr lang="en-US" altLang="zh-CN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100</a:t>
              </a:r>
              <a:r>
                <a:rPr lang="zh-CN" altLang="en-US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万</a:t>
              </a:r>
              <a:r>
                <a:rPr lang="zh-CN" altLang="en-US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台</a:t>
              </a:r>
              <a:r>
                <a:rPr lang="en-US" altLang="zh-CN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，组串式逆变器产能</a:t>
              </a:r>
              <a:r>
                <a:rPr lang="en-US" altLang="zh-CN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60GW/</a:t>
              </a:r>
              <a:r>
                <a:rPr lang="zh-CN" altLang="en-US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，集中式逆变器产能</a:t>
              </a:r>
              <a:r>
                <a:rPr lang="en-US" altLang="zh-CN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30GW</a:t>
              </a:r>
              <a:r>
                <a:rPr lang="en-US" altLang="zh-CN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/</a:t>
              </a:r>
              <a:r>
                <a:rPr lang="zh-CN" altLang="en-US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年，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风能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变流器产能</a:t>
              </a:r>
              <a:r>
                <a:rPr lang="en-US" altLang="zh-CN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15GW</a:t>
              </a:r>
              <a:r>
                <a:rPr lang="en-US" altLang="zh-CN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</a:t>
              </a:r>
              <a:endParaRPr lang="en-US" altLang="zh-CN" b="1" dirty="0">
                <a:solidFill>
                  <a:srgbClr val="F4791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0" name="technological_376250"/>
            <p:cNvSpPr>
              <a:spLocks noChangeAspect="1"/>
            </p:cNvSpPr>
            <p:nvPr/>
          </p:nvSpPr>
          <p:spPr bwMode="auto">
            <a:xfrm>
              <a:off x="7677795" y="4355711"/>
              <a:ext cx="411429" cy="387348"/>
            </a:xfrm>
            <a:custGeom>
              <a:avLst/>
              <a:gdLst>
                <a:gd name="connsiteX0" fmla="*/ 234364 w 607639"/>
                <a:gd name="connsiteY0" fmla="*/ 416013 h 572074"/>
                <a:gd name="connsiteX1" fmla="*/ 208375 w 607639"/>
                <a:gd name="connsiteY1" fmla="*/ 442053 h 572074"/>
                <a:gd name="connsiteX2" fmla="*/ 234364 w 607639"/>
                <a:gd name="connsiteY2" fmla="*/ 468004 h 572074"/>
                <a:gd name="connsiteX3" fmla="*/ 373294 w 607639"/>
                <a:gd name="connsiteY3" fmla="*/ 468004 h 572074"/>
                <a:gd name="connsiteX4" fmla="*/ 399283 w 607639"/>
                <a:gd name="connsiteY4" fmla="*/ 442053 h 572074"/>
                <a:gd name="connsiteX5" fmla="*/ 373294 w 607639"/>
                <a:gd name="connsiteY5" fmla="*/ 416013 h 572074"/>
                <a:gd name="connsiteX6" fmla="*/ 364572 w 607639"/>
                <a:gd name="connsiteY6" fmla="*/ 312032 h 572074"/>
                <a:gd name="connsiteX7" fmla="*/ 329862 w 607639"/>
                <a:gd name="connsiteY7" fmla="*/ 346693 h 572074"/>
                <a:gd name="connsiteX8" fmla="*/ 364572 w 607639"/>
                <a:gd name="connsiteY8" fmla="*/ 381353 h 572074"/>
                <a:gd name="connsiteX9" fmla="*/ 399283 w 607639"/>
                <a:gd name="connsiteY9" fmla="*/ 346693 h 572074"/>
                <a:gd name="connsiteX10" fmla="*/ 364572 w 607639"/>
                <a:gd name="connsiteY10" fmla="*/ 312032 h 572074"/>
                <a:gd name="connsiteX11" fmla="*/ 243086 w 607639"/>
                <a:gd name="connsiteY11" fmla="*/ 312032 h 572074"/>
                <a:gd name="connsiteX12" fmla="*/ 208375 w 607639"/>
                <a:gd name="connsiteY12" fmla="*/ 346693 h 572074"/>
                <a:gd name="connsiteX13" fmla="*/ 243086 w 607639"/>
                <a:gd name="connsiteY13" fmla="*/ 381353 h 572074"/>
                <a:gd name="connsiteX14" fmla="*/ 277796 w 607639"/>
                <a:gd name="connsiteY14" fmla="*/ 346693 h 572074"/>
                <a:gd name="connsiteX15" fmla="*/ 243086 w 607639"/>
                <a:gd name="connsiteY15" fmla="*/ 312032 h 572074"/>
                <a:gd name="connsiteX16" fmla="*/ 555562 w 607639"/>
                <a:gd name="connsiteY16" fmla="*/ 311970 h 572074"/>
                <a:gd name="connsiteX17" fmla="*/ 581556 w 607639"/>
                <a:gd name="connsiteY17" fmla="*/ 311970 h 572074"/>
                <a:gd name="connsiteX18" fmla="*/ 607639 w 607639"/>
                <a:gd name="connsiteY18" fmla="*/ 337929 h 572074"/>
                <a:gd name="connsiteX19" fmla="*/ 607639 w 607639"/>
                <a:gd name="connsiteY19" fmla="*/ 442031 h 572074"/>
                <a:gd name="connsiteX20" fmla="*/ 581556 w 607639"/>
                <a:gd name="connsiteY20" fmla="*/ 467990 h 572074"/>
                <a:gd name="connsiteX21" fmla="*/ 555562 w 607639"/>
                <a:gd name="connsiteY21" fmla="*/ 467990 h 572074"/>
                <a:gd name="connsiteX22" fmla="*/ 555562 w 607639"/>
                <a:gd name="connsiteY22" fmla="*/ 442031 h 572074"/>
                <a:gd name="connsiteX23" fmla="*/ 555562 w 607639"/>
                <a:gd name="connsiteY23" fmla="*/ 415983 h 572074"/>
                <a:gd name="connsiteX24" fmla="*/ 555562 w 607639"/>
                <a:gd name="connsiteY24" fmla="*/ 363977 h 572074"/>
                <a:gd name="connsiteX25" fmla="*/ 555562 w 607639"/>
                <a:gd name="connsiteY25" fmla="*/ 337929 h 572074"/>
                <a:gd name="connsiteX26" fmla="*/ 26083 w 607639"/>
                <a:gd name="connsiteY26" fmla="*/ 311970 h 572074"/>
                <a:gd name="connsiteX27" fmla="*/ 52077 w 607639"/>
                <a:gd name="connsiteY27" fmla="*/ 311970 h 572074"/>
                <a:gd name="connsiteX28" fmla="*/ 52077 w 607639"/>
                <a:gd name="connsiteY28" fmla="*/ 337929 h 572074"/>
                <a:gd name="connsiteX29" fmla="*/ 52077 w 607639"/>
                <a:gd name="connsiteY29" fmla="*/ 363977 h 572074"/>
                <a:gd name="connsiteX30" fmla="*/ 52077 w 607639"/>
                <a:gd name="connsiteY30" fmla="*/ 415983 h 572074"/>
                <a:gd name="connsiteX31" fmla="*/ 52077 w 607639"/>
                <a:gd name="connsiteY31" fmla="*/ 442031 h 572074"/>
                <a:gd name="connsiteX32" fmla="*/ 52077 w 607639"/>
                <a:gd name="connsiteY32" fmla="*/ 467990 h 572074"/>
                <a:gd name="connsiteX33" fmla="*/ 26083 w 607639"/>
                <a:gd name="connsiteY33" fmla="*/ 467990 h 572074"/>
                <a:gd name="connsiteX34" fmla="*/ 0 w 607639"/>
                <a:gd name="connsiteY34" fmla="*/ 442031 h 572074"/>
                <a:gd name="connsiteX35" fmla="*/ 0 w 607639"/>
                <a:gd name="connsiteY35" fmla="*/ 337929 h 572074"/>
                <a:gd name="connsiteX36" fmla="*/ 26083 w 607639"/>
                <a:gd name="connsiteY36" fmla="*/ 311970 h 572074"/>
                <a:gd name="connsiteX37" fmla="*/ 303784 w 607639"/>
                <a:gd name="connsiteY37" fmla="*/ 0 h 572074"/>
                <a:gd name="connsiteX38" fmla="*/ 381927 w 607639"/>
                <a:gd name="connsiteY38" fmla="*/ 78030 h 572074"/>
                <a:gd name="connsiteX39" fmla="*/ 329862 w 607639"/>
                <a:gd name="connsiteY39" fmla="*/ 151528 h 572074"/>
                <a:gd name="connsiteX40" fmla="*/ 329862 w 607639"/>
                <a:gd name="connsiteY40" fmla="*/ 208051 h 572074"/>
                <a:gd name="connsiteX41" fmla="*/ 477426 w 607639"/>
                <a:gd name="connsiteY41" fmla="*/ 208051 h 572074"/>
                <a:gd name="connsiteX42" fmla="*/ 503414 w 607639"/>
                <a:gd name="connsiteY42" fmla="*/ 234002 h 572074"/>
                <a:gd name="connsiteX43" fmla="*/ 503414 w 607639"/>
                <a:gd name="connsiteY43" fmla="*/ 312032 h 572074"/>
                <a:gd name="connsiteX44" fmla="*/ 503414 w 607639"/>
                <a:gd name="connsiteY44" fmla="*/ 337983 h 572074"/>
                <a:gd name="connsiteX45" fmla="*/ 503414 w 607639"/>
                <a:gd name="connsiteY45" fmla="*/ 364023 h 572074"/>
                <a:gd name="connsiteX46" fmla="*/ 503414 w 607639"/>
                <a:gd name="connsiteY46" fmla="*/ 416013 h 572074"/>
                <a:gd name="connsiteX47" fmla="*/ 503414 w 607639"/>
                <a:gd name="connsiteY47" fmla="*/ 442053 h 572074"/>
                <a:gd name="connsiteX48" fmla="*/ 503414 w 607639"/>
                <a:gd name="connsiteY48" fmla="*/ 468004 h 572074"/>
                <a:gd name="connsiteX49" fmla="*/ 503414 w 607639"/>
                <a:gd name="connsiteY49" fmla="*/ 546034 h 572074"/>
                <a:gd name="connsiteX50" fmla="*/ 477426 w 607639"/>
                <a:gd name="connsiteY50" fmla="*/ 572074 h 572074"/>
                <a:gd name="connsiteX51" fmla="*/ 130232 w 607639"/>
                <a:gd name="connsiteY51" fmla="*/ 572074 h 572074"/>
                <a:gd name="connsiteX52" fmla="*/ 104155 w 607639"/>
                <a:gd name="connsiteY52" fmla="*/ 546034 h 572074"/>
                <a:gd name="connsiteX53" fmla="*/ 104155 w 607639"/>
                <a:gd name="connsiteY53" fmla="*/ 468004 h 572074"/>
                <a:gd name="connsiteX54" fmla="*/ 104155 w 607639"/>
                <a:gd name="connsiteY54" fmla="*/ 442053 h 572074"/>
                <a:gd name="connsiteX55" fmla="*/ 104155 w 607639"/>
                <a:gd name="connsiteY55" fmla="*/ 416013 h 572074"/>
                <a:gd name="connsiteX56" fmla="*/ 104155 w 607639"/>
                <a:gd name="connsiteY56" fmla="*/ 364023 h 572074"/>
                <a:gd name="connsiteX57" fmla="*/ 104155 w 607639"/>
                <a:gd name="connsiteY57" fmla="*/ 337983 h 572074"/>
                <a:gd name="connsiteX58" fmla="*/ 104155 w 607639"/>
                <a:gd name="connsiteY58" fmla="*/ 312032 h 572074"/>
                <a:gd name="connsiteX59" fmla="*/ 104155 w 607639"/>
                <a:gd name="connsiteY59" fmla="*/ 234002 h 572074"/>
                <a:gd name="connsiteX60" fmla="*/ 130232 w 607639"/>
                <a:gd name="connsiteY60" fmla="*/ 208051 h 572074"/>
                <a:gd name="connsiteX61" fmla="*/ 277796 w 607639"/>
                <a:gd name="connsiteY61" fmla="*/ 208051 h 572074"/>
                <a:gd name="connsiteX62" fmla="*/ 277796 w 607639"/>
                <a:gd name="connsiteY62" fmla="*/ 151528 h 572074"/>
                <a:gd name="connsiteX63" fmla="*/ 225731 w 607639"/>
                <a:gd name="connsiteY63" fmla="*/ 78030 h 572074"/>
                <a:gd name="connsiteX64" fmla="*/ 303784 w 607639"/>
                <a:gd name="connsiteY64" fmla="*/ 0 h 57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07639" h="572074">
                  <a:moveTo>
                    <a:pt x="234364" y="416013"/>
                  </a:moveTo>
                  <a:cubicBezTo>
                    <a:pt x="220034" y="416013"/>
                    <a:pt x="208375" y="427656"/>
                    <a:pt x="208375" y="442053"/>
                  </a:cubicBezTo>
                  <a:cubicBezTo>
                    <a:pt x="208375" y="456362"/>
                    <a:pt x="220034" y="468004"/>
                    <a:pt x="234364" y="468004"/>
                  </a:cubicBezTo>
                  <a:lnTo>
                    <a:pt x="373294" y="468004"/>
                  </a:lnTo>
                  <a:cubicBezTo>
                    <a:pt x="387624" y="468004"/>
                    <a:pt x="399283" y="456362"/>
                    <a:pt x="399283" y="442053"/>
                  </a:cubicBezTo>
                  <a:cubicBezTo>
                    <a:pt x="399283" y="427656"/>
                    <a:pt x="387624" y="416013"/>
                    <a:pt x="373294" y="416013"/>
                  </a:cubicBezTo>
                  <a:close/>
                  <a:moveTo>
                    <a:pt x="364572" y="312032"/>
                  </a:moveTo>
                  <a:cubicBezTo>
                    <a:pt x="345437" y="312032"/>
                    <a:pt x="329862" y="327585"/>
                    <a:pt x="329862" y="346693"/>
                  </a:cubicBezTo>
                  <a:cubicBezTo>
                    <a:pt x="329862" y="365800"/>
                    <a:pt x="345437" y="381353"/>
                    <a:pt x="364572" y="381353"/>
                  </a:cubicBezTo>
                  <a:cubicBezTo>
                    <a:pt x="383708" y="381353"/>
                    <a:pt x="399283" y="365800"/>
                    <a:pt x="399283" y="346693"/>
                  </a:cubicBezTo>
                  <a:cubicBezTo>
                    <a:pt x="399283" y="327585"/>
                    <a:pt x="383708" y="312032"/>
                    <a:pt x="364572" y="312032"/>
                  </a:cubicBezTo>
                  <a:close/>
                  <a:moveTo>
                    <a:pt x="243086" y="312032"/>
                  </a:moveTo>
                  <a:cubicBezTo>
                    <a:pt x="223950" y="312032"/>
                    <a:pt x="208375" y="327585"/>
                    <a:pt x="208375" y="346693"/>
                  </a:cubicBezTo>
                  <a:cubicBezTo>
                    <a:pt x="208375" y="365800"/>
                    <a:pt x="223950" y="381353"/>
                    <a:pt x="243086" y="381353"/>
                  </a:cubicBezTo>
                  <a:cubicBezTo>
                    <a:pt x="262221" y="381353"/>
                    <a:pt x="277796" y="365800"/>
                    <a:pt x="277796" y="346693"/>
                  </a:cubicBezTo>
                  <a:cubicBezTo>
                    <a:pt x="277796" y="327585"/>
                    <a:pt x="262221" y="312032"/>
                    <a:pt x="243086" y="312032"/>
                  </a:cubicBezTo>
                  <a:close/>
                  <a:moveTo>
                    <a:pt x="555562" y="311970"/>
                  </a:moveTo>
                  <a:lnTo>
                    <a:pt x="581556" y="311970"/>
                  </a:lnTo>
                  <a:cubicBezTo>
                    <a:pt x="595977" y="311970"/>
                    <a:pt x="607639" y="323616"/>
                    <a:pt x="607639" y="337929"/>
                  </a:cubicBezTo>
                  <a:lnTo>
                    <a:pt x="607639" y="442031"/>
                  </a:lnTo>
                  <a:cubicBezTo>
                    <a:pt x="607639" y="456344"/>
                    <a:pt x="595977" y="467990"/>
                    <a:pt x="581556" y="467990"/>
                  </a:cubicBezTo>
                  <a:lnTo>
                    <a:pt x="555562" y="467990"/>
                  </a:lnTo>
                  <a:lnTo>
                    <a:pt x="555562" y="442031"/>
                  </a:lnTo>
                  <a:lnTo>
                    <a:pt x="555562" y="415983"/>
                  </a:lnTo>
                  <a:lnTo>
                    <a:pt x="555562" y="363977"/>
                  </a:lnTo>
                  <a:lnTo>
                    <a:pt x="555562" y="337929"/>
                  </a:lnTo>
                  <a:close/>
                  <a:moveTo>
                    <a:pt x="26083" y="311970"/>
                  </a:moveTo>
                  <a:lnTo>
                    <a:pt x="52077" y="311970"/>
                  </a:lnTo>
                  <a:lnTo>
                    <a:pt x="52077" y="337929"/>
                  </a:lnTo>
                  <a:lnTo>
                    <a:pt x="52077" y="363977"/>
                  </a:lnTo>
                  <a:lnTo>
                    <a:pt x="52077" y="415983"/>
                  </a:lnTo>
                  <a:lnTo>
                    <a:pt x="52077" y="442031"/>
                  </a:lnTo>
                  <a:lnTo>
                    <a:pt x="52077" y="467990"/>
                  </a:lnTo>
                  <a:lnTo>
                    <a:pt x="26083" y="467990"/>
                  </a:lnTo>
                  <a:cubicBezTo>
                    <a:pt x="11662" y="467990"/>
                    <a:pt x="0" y="456344"/>
                    <a:pt x="0" y="442031"/>
                  </a:cubicBezTo>
                  <a:lnTo>
                    <a:pt x="0" y="337929"/>
                  </a:lnTo>
                  <a:cubicBezTo>
                    <a:pt x="0" y="323616"/>
                    <a:pt x="11662" y="311970"/>
                    <a:pt x="26083" y="311970"/>
                  </a:cubicBezTo>
                  <a:close/>
                  <a:moveTo>
                    <a:pt x="303784" y="0"/>
                  </a:moveTo>
                  <a:cubicBezTo>
                    <a:pt x="346861" y="0"/>
                    <a:pt x="381927" y="35016"/>
                    <a:pt x="381927" y="78030"/>
                  </a:cubicBezTo>
                  <a:cubicBezTo>
                    <a:pt x="381927" y="111891"/>
                    <a:pt x="360122" y="140774"/>
                    <a:pt x="329862" y="151528"/>
                  </a:cubicBezTo>
                  <a:lnTo>
                    <a:pt x="329862" y="208051"/>
                  </a:lnTo>
                  <a:lnTo>
                    <a:pt x="477426" y="208051"/>
                  </a:lnTo>
                  <a:cubicBezTo>
                    <a:pt x="491755" y="208051"/>
                    <a:pt x="503414" y="219693"/>
                    <a:pt x="503414" y="234002"/>
                  </a:cubicBezTo>
                  <a:lnTo>
                    <a:pt x="503414" y="312032"/>
                  </a:lnTo>
                  <a:lnTo>
                    <a:pt x="503414" y="337983"/>
                  </a:lnTo>
                  <a:lnTo>
                    <a:pt x="503414" y="364023"/>
                  </a:lnTo>
                  <a:lnTo>
                    <a:pt x="503414" y="416013"/>
                  </a:lnTo>
                  <a:lnTo>
                    <a:pt x="503414" y="442053"/>
                  </a:lnTo>
                  <a:lnTo>
                    <a:pt x="503414" y="468004"/>
                  </a:lnTo>
                  <a:lnTo>
                    <a:pt x="503414" y="546034"/>
                  </a:lnTo>
                  <a:cubicBezTo>
                    <a:pt x="503414" y="560432"/>
                    <a:pt x="491755" y="572074"/>
                    <a:pt x="477426" y="572074"/>
                  </a:cubicBezTo>
                  <a:lnTo>
                    <a:pt x="130232" y="572074"/>
                  </a:lnTo>
                  <a:cubicBezTo>
                    <a:pt x="115814" y="572074"/>
                    <a:pt x="104155" y="560432"/>
                    <a:pt x="104155" y="546034"/>
                  </a:cubicBezTo>
                  <a:lnTo>
                    <a:pt x="104155" y="468004"/>
                  </a:lnTo>
                  <a:lnTo>
                    <a:pt x="104155" y="442053"/>
                  </a:lnTo>
                  <a:lnTo>
                    <a:pt x="104155" y="416013"/>
                  </a:lnTo>
                  <a:lnTo>
                    <a:pt x="104155" y="364023"/>
                  </a:lnTo>
                  <a:lnTo>
                    <a:pt x="104155" y="337983"/>
                  </a:lnTo>
                  <a:lnTo>
                    <a:pt x="104155" y="312032"/>
                  </a:lnTo>
                  <a:lnTo>
                    <a:pt x="104155" y="234002"/>
                  </a:lnTo>
                  <a:cubicBezTo>
                    <a:pt x="104155" y="219693"/>
                    <a:pt x="115814" y="208051"/>
                    <a:pt x="130232" y="208051"/>
                  </a:cubicBezTo>
                  <a:lnTo>
                    <a:pt x="277796" y="208051"/>
                  </a:lnTo>
                  <a:lnTo>
                    <a:pt x="277796" y="151528"/>
                  </a:lnTo>
                  <a:cubicBezTo>
                    <a:pt x="247447" y="140774"/>
                    <a:pt x="225731" y="111891"/>
                    <a:pt x="225731" y="78030"/>
                  </a:cubicBezTo>
                  <a:cubicBezTo>
                    <a:pt x="225731" y="35016"/>
                    <a:pt x="260708" y="0"/>
                    <a:pt x="3037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grpSp>
        <p:nvGrpSpPr>
          <p:cNvPr id="5" name="组合 30"/>
          <p:cNvGrpSpPr/>
          <p:nvPr/>
        </p:nvGrpSpPr>
        <p:grpSpPr>
          <a:xfrm>
            <a:off x="5318010" y="4048172"/>
            <a:ext cx="6679229" cy="483235"/>
            <a:chOff x="7994854" y="4907901"/>
            <a:chExt cx="4485441" cy="483238"/>
          </a:xfrm>
        </p:grpSpPr>
        <p:sp>
          <p:nvSpPr>
            <p:cNvPr id="32" name="文本框 21"/>
            <p:cNvSpPr txBox="1"/>
            <p:nvPr/>
          </p:nvSpPr>
          <p:spPr>
            <a:xfrm>
              <a:off x="8308472" y="4907901"/>
              <a:ext cx="4171823" cy="368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生产场地</a:t>
              </a:r>
              <a:r>
                <a:rPr lang="en-US" altLang="zh-CN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8.6</a:t>
              </a:r>
              <a:r>
                <a:rPr lang="zh-CN" altLang="en-US" b="1" dirty="0" smtClean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万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平米</a:t>
              </a:r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，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仓储面积</a:t>
              </a:r>
              <a:r>
                <a:rPr lang="en-US" altLang="zh-CN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4.7</a:t>
              </a:r>
              <a:r>
                <a:rPr lang="zh-CN" altLang="en-US" b="1" dirty="0">
                  <a:solidFill>
                    <a:srgbClr val="F4791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万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平米</a:t>
              </a:r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。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rounded-cogwheel_17744"/>
            <p:cNvSpPr>
              <a:spLocks noChangeAspect="1"/>
            </p:cNvSpPr>
            <p:nvPr/>
          </p:nvSpPr>
          <p:spPr bwMode="auto">
            <a:xfrm>
              <a:off x="7994854" y="4991029"/>
              <a:ext cx="288530" cy="400110"/>
            </a:xfrm>
            <a:custGeom>
              <a:avLst/>
              <a:gdLst>
                <a:gd name="T0" fmla="*/ 3730 w 4277"/>
                <a:gd name="T1" fmla="*/ 1572 h 4277"/>
                <a:gd name="T2" fmla="*/ 3727 w 4277"/>
                <a:gd name="T3" fmla="*/ 1572 h 4277"/>
                <a:gd name="T4" fmla="*/ 3662 w 4277"/>
                <a:gd name="T5" fmla="*/ 1417 h 4277"/>
                <a:gd name="T6" fmla="*/ 3665 w 4277"/>
                <a:gd name="T7" fmla="*/ 1414 h 4277"/>
                <a:gd name="T8" fmla="*/ 3665 w 4277"/>
                <a:gd name="T9" fmla="*/ 641 h 4277"/>
                <a:gd name="T10" fmla="*/ 3637 w 4277"/>
                <a:gd name="T11" fmla="*/ 612 h 4277"/>
                <a:gd name="T12" fmla="*/ 3250 w 4277"/>
                <a:gd name="T13" fmla="*/ 452 h 4277"/>
                <a:gd name="T14" fmla="*/ 2863 w 4277"/>
                <a:gd name="T15" fmla="*/ 612 h 4277"/>
                <a:gd name="T16" fmla="*/ 2860 w 4277"/>
                <a:gd name="T17" fmla="*/ 615 h 4277"/>
                <a:gd name="T18" fmla="*/ 2706 w 4277"/>
                <a:gd name="T19" fmla="*/ 550 h 4277"/>
                <a:gd name="T20" fmla="*/ 2706 w 4277"/>
                <a:gd name="T21" fmla="*/ 547 h 4277"/>
                <a:gd name="T22" fmla="*/ 2159 w 4277"/>
                <a:gd name="T23" fmla="*/ 0 h 4277"/>
                <a:gd name="T24" fmla="*/ 2118 w 4277"/>
                <a:gd name="T25" fmla="*/ 0 h 4277"/>
                <a:gd name="T26" fmla="*/ 1572 w 4277"/>
                <a:gd name="T27" fmla="*/ 547 h 4277"/>
                <a:gd name="T28" fmla="*/ 1572 w 4277"/>
                <a:gd name="T29" fmla="*/ 550 h 4277"/>
                <a:gd name="T30" fmla="*/ 1417 w 4277"/>
                <a:gd name="T31" fmla="*/ 615 h 4277"/>
                <a:gd name="T32" fmla="*/ 1414 w 4277"/>
                <a:gd name="T33" fmla="*/ 612 h 4277"/>
                <a:gd name="T34" fmla="*/ 1027 w 4277"/>
                <a:gd name="T35" fmla="*/ 452 h 4277"/>
                <a:gd name="T36" fmla="*/ 641 w 4277"/>
                <a:gd name="T37" fmla="*/ 612 h 4277"/>
                <a:gd name="T38" fmla="*/ 612 w 4277"/>
                <a:gd name="T39" fmla="*/ 641 h 4277"/>
                <a:gd name="T40" fmla="*/ 452 w 4277"/>
                <a:gd name="T41" fmla="*/ 1027 h 4277"/>
                <a:gd name="T42" fmla="*/ 612 w 4277"/>
                <a:gd name="T43" fmla="*/ 1414 h 4277"/>
                <a:gd name="T44" fmla="*/ 615 w 4277"/>
                <a:gd name="T45" fmla="*/ 1417 h 4277"/>
                <a:gd name="T46" fmla="*/ 550 w 4277"/>
                <a:gd name="T47" fmla="*/ 1572 h 4277"/>
                <a:gd name="T48" fmla="*/ 547 w 4277"/>
                <a:gd name="T49" fmla="*/ 1572 h 4277"/>
                <a:gd name="T50" fmla="*/ 0 w 4277"/>
                <a:gd name="T51" fmla="*/ 2118 h 4277"/>
                <a:gd name="T52" fmla="*/ 0 w 4277"/>
                <a:gd name="T53" fmla="*/ 2159 h 4277"/>
                <a:gd name="T54" fmla="*/ 547 w 4277"/>
                <a:gd name="T55" fmla="*/ 2706 h 4277"/>
                <a:gd name="T56" fmla="*/ 550 w 4277"/>
                <a:gd name="T57" fmla="*/ 2706 h 4277"/>
                <a:gd name="T58" fmla="*/ 615 w 4277"/>
                <a:gd name="T59" fmla="*/ 2860 h 4277"/>
                <a:gd name="T60" fmla="*/ 612 w 4277"/>
                <a:gd name="T61" fmla="*/ 2863 h 4277"/>
                <a:gd name="T62" fmla="*/ 612 w 4277"/>
                <a:gd name="T63" fmla="*/ 3637 h 4277"/>
                <a:gd name="T64" fmla="*/ 641 w 4277"/>
                <a:gd name="T65" fmla="*/ 3665 h 4277"/>
                <a:gd name="T66" fmla="*/ 1027 w 4277"/>
                <a:gd name="T67" fmla="*/ 3825 h 4277"/>
                <a:gd name="T68" fmla="*/ 1414 w 4277"/>
                <a:gd name="T69" fmla="*/ 3665 h 4277"/>
                <a:gd name="T70" fmla="*/ 1417 w 4277"/>
                <a:gd name="T71" fmla="*/ 3662 h 4277"/>
                <a:gd name="T72" fmla="*/ 1572 w 4277"/>
                <a:gd name="T73" fmla="*/ 3727 h 4277"/>
                <a:gd name="T74" fmla="*/ 1572 w 4277"/>
                <a:gd name="T75" fmla="*/ 3730 h 4277"/>
                <a:gd name="T76" fmla="*/ 2118 w 4277"/>
                <a:gd name="T77" fmla="*/ 4277 h 4277"/>
                <a:gd name="T78" fmla="*/ 2159 w 4277"/>
                <a:gd name="T79" fmla="*/ 4277 h 4277"/>
                <a:gd name="T80" fmla="*/ 2706 w 4277"/>
                <a:gd name="T81" fmla="*/ 3730 h 4277"/>
                <a:gd name="T82" fmla="*/ 2706 w 4277"/>
                <a:gd name="T83" fmla="*/ 3727 h 4277"/>
                <a:gd name="T84" fmla="*/ 2860 w 4277"/>
                <a:gd name="T85" fmla="*/ 3662 h 4277"/>
                <a:gd name="T86" fmla="*/ 2863 w 4277"/>
                <a:gd name="T87" fmla="*/ 3665 h 4277"/>
                <a:gd name="T88" fmla="*/ 3250 w 4277"/>
                <a:gd name="T89" fmla="*/ 3825 h 4277"/>
                <a:gd name="T90" fmla="*/ 3637 w 4277"/>
                <a:gd name="T91" fmla="*/ 3665 h 4277"/>
                <a:gd name="T92" fmla="*/ 3665 w 4277"/>
                <a:gd name="T93" fmla="*/ 3637 h 4277"/>
                <a:gd name="T94" fmla="*/ 3825 w 4277"/>
                <a:gd name="T95" fmla="*/ 3250 h 4277"/>
                <a:gd name="T96" fmla="*/ 3665 w 4277"/>
                <a:gd name="T97" fmla="*/ 2863 h 4277"/>
                <a:gd name="T98" fmla="*/ 3662 w 4277"/>
                <a:gd name="T99" fmla="*/ 2860 h 4277"/>
                <a:gd name="T100" fmla="*/ 3727 w 4277"/>
                <a:gd name="T101" fmla="*/ 2706 h 4277"/>
                <a:gd name="T102" fmla="*/ 3730 w 4277"/>
                <a:gd name="T103" fmla="*/ 2706 h 4277"/>
                <a:gd name="T104" fmla="*/ 4277 w 4277"/>
                <a:gd name="T105" fmla="*/ 2159 h 4277"/>
                <a:gd name="T106" fmla="*/ 4277 w 4277"/>
                <a:gd name="T107" fmla="*/ 2118 h 4277"/>
                <a:gd name="T108" fmla="*/ 3730 w 4277"/>
                <a:gd name="T109" fmla="*/ 1572 h 4277"/>
                <a:gd name="T110" fmla="*/ 2139 w 4277"/>
                <a:gd name="T111" fmla="*/ 2838 h 4277"/>
                <a:gd name="T112" fmla="*/ 1439 w 4277"/>
                <a:gd name="T113" fmla="*/ 2139 h 4277"/>
                <a:gd name="T114" fmla="*/ 2139 w 4277"/>
                <a:gd name="T115" fmla="*/ 1439 h 4277"/>
                <a:gd name="T116" fmla="*/ 2838 w 4277"/>
                <a:gd name="T117" fmla="*/ 2139 h 4277"/>
                <a:gd name="T118" fmla="*/ 2139 w 4277"/>
                <a:gd name="T119" fmla="*/ 2838 h 4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77" h="4277">
                  <a:moveTo>
                    <a:pt x="3730" y="1572"/>
                  </a:moveTo>
                  <a:lnTo>
                    <a:pt x="3727" y="1572"/>
                  </a:lnTo>
                  <a:cubicBezTo>
                    <a:pt x="3709" y="1520"/>
                    <a:pt x="3687" y="1468"/>
                    <a:pt x="3662" y="1417"/>
                  </a:cubicBezTo>
                  <a:lnTo>
                    <a:pt x="3665" y="1414"/>
                  </a:lnTo>
                  <a:cubicBezTo>
                    <a:pt x="3879" y="1201"/>
                    <a:pt x="3879" y="854"/>
                    <a:pt x="3665" y="641"/>
                  </a:cubicBezTo>
                  <a:lnTo>
                    <a:pt x="3637" y="612"/>
                  </a:lnTo>
                  <a:cubicBezTo>
                    <a:pt x="3533" y="509"/>
                    <a:pt x="3396" y="452"/>
                    <a:pt x="3250" y="452"/>
                  </a:cubicBezTo>
                  <a:cubicBezTo>
                    <a:pt x="3104" y="452"/>
                    <a:pt x="2967" y="509"/>
                    <a:pt x="2863" y="612"/>
                  </a:cubicBezTo>
                  <a:lnTo>
                    <a:pt x="2860" y="615"/>
                  </a:lnTo>
                  <a:cubicBezTo>
                    <a:pt x="2809" y="590"/>
                    <a:pt x="2757" y="569"/>
                    <a:pt x="2706" y="550"/>
                  </a:cubicBezTo>
                  <a:lnTo>
                    <a:pt x="2706" y="547"/>
                  </a:lnTo>
                  <a:cubicBezTo>
                    <a:pt x="2706" y="245"/>
                    <a:pt x="2460" y="0"/>
                    <a:pt x="2159" y="0"/>
                  </a:cubicBezTo>
                  <a:lnTo>
                    <a:pt x="2118" y="0"/>
                  </a:lnTo>
                  <a:cubicBezTo>
                    <a:pt x="1817" y="0"/>
                    <a:pt x="1572" y="245"/>
                    <a:pt x="1572" y="547"/>
                  </a:cubicBezTo>
                  <a:lnTo>
                    <a:pt x="1572" y="550"/>
                  </a:lnTo>
                  <a:cubicBezTo>
                    <a:pt x="1520" y="569"/>
                    <a:pt x="1468" y="590"/>
                    <a:pt x="1417" y="615"/>
                  </a:cubicBezTo>
                  <a:lnTo>
                    <a:pt x="1414" y="612"/>
                  </a:lnTo>
                  <a:cubicBezTo>
                    <a:pt x="1311" y="509"/>
                    <a:pt x="1173" y="452"/>
                    <a:pt x="1027" y="452"/>
                  </a:cubicBezTo>
                  <a:cubicBezTo>
                    <a:pt x="881" y="452"/>
                    <a:pt x="744" y="509"/>
                    <a:pt x="641" y="612"/>
                  </a:cubicBezTo>
                  <a:lnTo>
                    <a:pt x="612" y="641"/>
                  </a:lnTo>
                  <a:cubicBezTo>
                    <a:pt x="509" y="744"/>
                    <a:pt x="452" y="881"/>
                    <a:pt x="452" y="1027"/>
                  </a:cubicBezTo>
                  <a:cubicBezTo>
                    <a:pt x="452" y="1173"/>
                    <a:pt x="509" y="1311"/>
                    <a:pt x="612" y="1414"/>
                  </a:cubicBezTo>
                  <a:lnTo>
                    <a:pt x="615" y="1417"/>
                  </a:lnTo>
                  <a:cubicBezTo>
                    <a:pt x="590" y="1468"/>
                    <a:pt x="569" y="1520"/>
                    <a:pt x="550" y="1572"/>
                  </a:cubicBezTo>
                  <a:lnTo>
                    <a:pt x="547" y="1572"/>
                  </a:lnTo>
                  <a:cubicBezTo>
                    <a:pt x="245" y="1572"/>
                    <a:pt x="0" y="1817"/>
                    <a:pt x="0" y="2118"/>
                  </a:cubicBezTo>
                  <a:lnTo>
                    <a:pt x="0" y="2159"/>
                  </a:lnTo>
                  <a:cubicBezTo>
                    <a:pt x="0" y="2460"/>
                    <a:pt x="245" y="2706"/>
                    <a:pt x="547" y="2706"/>
                  </a:cubicBezTo>
                  <a:lnTo>
                    <a:pt x="550" y="2706"/>
                  </a:lnTo>
                  <a:cubicBezTo>
                    <a:pt x="569" y="2757"/>
                    <a:pt x="590" y="2809"/>
                    <a:pt x="615" y="2860"/>
                  </a:cubicBezTo>
                  <a:lnTo>
                    <a:pt x="612" y="2863"/>
                  </a:lnTo>
                  <a:cubicBezTo>
                    <a:pt x="399" y="3076"/>
                    <a:pt x="399" y="3423"/>
                    <a:pt x="612" y="3637"/>
                  </a:cubicBezTo>
                  <a:lnTo>
                    <a:pt x="641" y="3665"/>
                  </a:lnTo>
                  <a:cubicBezTo>
                    <a:pt x="744" y="3769"/>
                    <a:pt x="881" y="3825"/>
                    <a:pt x="1027" y="3825"/>
                  </a:cubicBezTo>
                  <a:cubicBezTo>
                    <a:pt x="1173" y="3825"/>
                    <a:pt x="1311" y="3769"/>
                    <a:pt x="1414" y="3665"/>
                  </a:cubicBezTo>
                  <a:lnTo>
                    <a:pt x="1417" y="3662"/>
                  </a:lnTo>
                  <a:cubicBezTo>
                    <a:pt x="1468" y="3687"/>
                    <a:pt x="1520" y="3709"/>
                    <a:pt x="1572" y="3727"/>
                  </a:cubicBezTo>
                  <a:lnTo>
                    <a:pt x="1572" y="3730"/>
                  </a:lnTo>
                  <a:cubicBezTo>
                    <a:pt x="1572" y="4032"/>
                    <a:pt x="1817" y="4277"/>
                    <a:pt x="2118" y="4277"/>
                  </a:cubicBezTo>
                  <a:lnTo>
                    <a:pt x="2159" y="4277"/>
                  </a:lnTo>
                  <a:cubicBezTo>
                    <a:pt x="2460" y="4277"/>
                    <a:pt x="2706" y="4032"/>
                    <a:pt x="2706" y="3730"/>
                  </a:cubicBezTo>
                  <a:lnTo>
                    <a:pt x="2706" y="3727"/>
                  </a:lnTo>
                  <a:cubicBezTo>
                    <a:pt x="2757" y="3709"/>
                    <a:pt x="2809" y="3687"/>
                    <a:pt x="2860" y="3662"/>
                  </a:cubicBezTo>
                  <a:lnTo>
                    <a:pt x="2863" y="3665"/>
                  </a:lnTo>
                  <a:cubicBezTo>
                    <a:pt x="2967" y="3769"/>
                    <a:pt x="3104" y="3825"/>
                    <a:pt x="3250" y="3825"/>
                  </a:cubicBezTo>
                  <a:cubicBezTo>
                    <a:pt x="3396" y="3825"/>
                    <a:pt x="3533" y="3769"/>
                    <a:pt x="3637" y="3665"/>
                  </a:cubicBezTo>
                  <a:lnTo>
                    <a:pt x="3665" y="3637"/>
                  </a:lnTo>
                  <a:cubicBezTo>
                    <a:pt x="3768" y="3533"/>
                    <a:pt x="3825" y="3396"/>
                    <a:pt x="3825" y="3250"/>
                  </a:cubicBezTo>
                  <a:cubicBezTo>
                    <a:pt x="3825" y="3104"/>
                    <a:pt x="3768" y="2967"/>
                    <a:pt x="3665" y="2863"/>
                  </a:cubicBezTo>
                  <a:lnTo>
                    <a:pt x="3662" y="2860"/>
                  </a:lnTo>
                  <a:cubicBezTo>
                    <a:pt x="3687" y="2809"/>
                    <a:pt x="3709" y="2757"/>
                    <a:pt x="3727" y="2706"/>
                  </a:cubicBezTo>
                  <a:lnTo>
                    <a:pt x="3730" y="2706"/>
                  </a:lnTo>
                  <a:cubicBezTo>
                    <a:pt x="4032" y="2706"/>
                    <a:pt x="4277" y="2460"/>
                    <a:pt x="4277" y="2159"/>
                  </a:cubicBezTo>
                  <a:lnTo>
                    <a:pt x="4277" y="2118"/>
                  </a:lnTo>
                  <a:cubicBezTo>
                    <a:pt x="4277" y="1817"/>
                    <a:pt x="4032" y="1572"/>
                    <a:pt x="3730" y="1572"/>
                  </a:cubicBezTo>
                  <a:close/>
                  <a:moveTo>
                    <a:pt x="2139" y="2838"/>
                  </a:moveTo>
                  <a:cubicBezTo>
                    <a:pt x="1753" y="2838"/>
                    <a:pt x="1439" y="2524"/>
                    <a:pt x="1439" y="2139"/>
                  </a:cubicBezTo>
                  <a:cubicBezTo>
                    <a:pt x="1439" y="1753"/>
                    <a:pt x="1753" y="1439"/>
                    <a:pt x="2139" y="1439"/>
                  </a:cubicBezTo>
                  <a:cubicBezTo>
                    <a:pt x="2525" y="1439"/>
                    <a:pt x="2838" y="1753"/>
                    <a:pt x="2838" y="2139"/>
                  </a:cubicBezTo>
                  <a:cubicBezTo>
                    <a:pt x="2839" y="2524"/>
                    <a:pt x="2525" y="2838"/>
                    <a:pt x="2139" y="28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cxnSp>
        <p:nvCxnSpPr>
          <p:cNvPr id="35" name="直接连接符 34"/>
          <p:cNvCxnSpPr/>
          <p:nvPr/>
        </p:nvCxnSpPr>
        <p:spPr>
          <a:xfrm>
            <a:off x="4738261" y="1700811"/>
            <a:ext cx="0" cy="357447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4993354" y="1541621"/>
            <a:ext cx="561662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accent6"/>
                </a:solidFill>
                <a:latin typeface="+mn-ea"/>
                <a:ea typeface="+mn-ea"/>
                <a:cs typeface="+mn-ea"/>
                <a:sym typeface="+mn-lt"/>
              </a:rPr>
              <a:t>   </a:t>
            </a:r>
            <a:r>
              <a:rPr lang="zh-CN" altLang="en-US" sz="2400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多工厂生产保障能力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5" name="图片 1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29748" y="1703642"/>
            <a:ext cx="3792538" cy="1771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160" y="3503922"/>
            <a:ext cx="3794136" cy="177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2847001" y="3221393"/>
            <a:ext cx="1867509" cy="23696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阳光厂区全景图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945085" y="3553391"/>
            <a:ext cx="1638795" cy="26125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阳光新区全景图</a:t>
            </a:r>
            <a:endParaRPr lang="zh-CN" altLang="en-US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2"/>
          <p:cNvSpPr txBox="1">
            <a:spLocks noChangeArrowheads="1"/>
          </p:cNvSpPr>
          <p:nvPr/>
        </p:nvSpPr>
        <p:spPr bwMode="auto">
          <a:xfrm>
            <a:off x="642938" y="693738"/>
            <a:ext cx="53784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生产中心概述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/>
          <p:cNvPicPr/>
          <p:nvPr/>
        </p:nvPicPr>
        <p:blipFill>
          <a:blip r:embed="rId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51" y="1100341"/>
            <a:ext cx="5582268" cy="5327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-14040" y="1188178"/>
            <a:ext cx="12187238" cy="5625992"/>
          </a:xfrm>
          <a:prstGeom prst="rect">
            <a:avLst/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94" name="标题 1"/>
          <p:cNvSpPr>
            <a:spLocks noGrp="1"/>
          </p:cNvSpPr>
          <p:nvPr>
            <p:ph type="title"/>
          </p:nvPr>
        </p:nvSpPr>
        <p:spPr bwMode="auto">
          <a:xfrm>
            <a:off x="665466" y="610846"/>
            <a:ext cx="10968726" cy="46166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F479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工厂建设</a:t>
            </a:r>
            <a:endParaRPr lang="zh-CN" alt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8734425" y="6261686"/>
            <a:ext cx="2843213" cy="365125"/>
          </a:xfrm>
        </p:spPr>
        <p:txBody>
          <a:bodyPr vert="horz" lIns="91440" tIns="45720" rIns="91440" bIns="45720" rtlCol="0" anchor="ctr"/>
          <a:lstStyle/>
          <a:p>
            <a:pPr algn="r">
              <a:buFontTx/>
            </a:pPr>
            <a:fld id="{792355CB-C8EF-488E-B74F-70B32B59A7B5}" type="slidenum">
              <a:rPr lang="en-US" altLang="zh-CN" sz="1200">
                <a:solidFill>
                  <a:schemeClr val="tx1">
                    <a:tint val="75000"/>
                  </a:schemeClr>
                </a:solidFill>
              </a:rPr>
            </a:fld>
            <a:endParaRPr lang="en-US" altLang="zh-CN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7" name="TextBox 5"/>
          <p:cNvSpPr txBox="1"/>
          <p:nvPr/>
        </p:nvSpPr>
        <p:spPr>
          <a:xfrm>
            <a:off x="6496564" y="1557586"/>
            <a:ext cx="4979962" cy="4661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rtlCol="0" anchor="ctr">
            <a:noAutofit/>
          </a:bodyPr>
          <a:lstStyle/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打造生产水平高地、成就人才摇篮；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满足业务单元定制化要求；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具备独立生产能力，解决市场准入；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rtl="0">
              <a:lnSpc>
                <a:spcPct val="120000"/>
              </a:lnSpc>
              <a:buClr>
                <a:srgbClr val="F4791F"/>
              </a:buClr>
              <a:tabLst>
                <a:tab pos="174625" algn="l"/>
              </a:tabLst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垂直整合供应链，延伸供应链价值。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弧形 20"/>
          <p:cNvSpPr>
            <a:spLocks noChangeAspect="1"/>
          </p:cNvSpPr>
          <p:nvPr/>
        </p:nvSpPr>
        <p:spPr>
          <a:xfrm>
            <a:off x="1451765" y="1629594"/>
            <a:ext cx="3761173" cy="3614239"/>
          </a:xfrm>
          <a:prstGeom prst="arc">
            <a:avLst>
              <a:gd name="adj1" fmla="val 11181390"/>
              <a:gd name="adj2" fmla="val 7051862"/>
            </a:avLst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589934" y="3415231"/>
            <a:ext cx="1596885" cy="796290"/>
            <a:chOff x="3222046" y="4592955"/>
            <a:chExt cx="1596885" cy="796290"/>
          </a:xfrm>
        </p:grpSpPr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3252461" y="4592955"/>
              <a:ext cx="1459230" cy="7962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222046" y="4622005"/>
              <a:ext cx="1596885" cy="458814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地面光伏工厂</a:t>
              </a:r>
              <a:endPara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08581" y="2253889"/>
            <a:ext cx="1459230" cy="796290"/>
            <a:chOff x="2806056" y="1578610"/>
            <a:chExt cx="1459230" cy="796290"/>
          </a:xfrm>
        </p:grpSpPr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2806056" y="1578610"/>
              <a:ext cx="1459230" cy="796290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044887" y="1674058"/>
              <a:ext cx="1079500" cy="578364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储能工厂</a:t>
              </a:r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945716" y="1978831"/>
              <a:ext cx="1267460" cy="271628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PACK</a:t>
              </a:r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、系统集成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186932" y="4597085"/>
            <a:ext cx="2536357" cy="1585595"/>
            <a:chOff x="4517381" y="3320415"/>
            <a:chExt cx="2536357" cy="1585595"/>
          </a:xfrm>
        </p:grpSpPr>
        <p:sp>
          <p:nvSpPr>
            <p:cNvPr id="20" name="弧形 19"/>
            <p:cNvSpPr/>
            <p:nvPr/>
          </p:nvSpPr>
          <p:spPr>
            <a:xfrm rot="1740000">
              <a:off x="4894571" y="3320415"/>
              <a:ext cx="1440000" cy="1440000"/>
            </a:xfrm>
            <a:prstGeom prst="arc">
              <a:avLst>
                <a:gd name="adj1" fmla="val 11661251"/>
                <a:gd name="adj2" fmla="val 6789653"/>
              </a:avLst>
            </a:prstGeom>
            <a:ln w="1270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4517381" y="3350895"/>
              <a:ext cx="1269365" cy="11557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635491" y="3650761"/>
              <a:ext cx="1079500" cy="373665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海外工厂</a:t>
              </a:r>
              <a:endPara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611996" y="3966430"/>
              <a:ext cx="1079500" cy="274926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光伏产品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椭圆 33"/>
            <p:cNvSpPr>
              <a:spLocks noChangeAspect="1"/>
            </p:cNvSpPr>
            <p:nvPr/>
          </p:nvSpPr>
          <p:spPr>
            <a:xfrm>
              <a:off x="6012956" y="3639728"/>
              <a:ext cx="790575" cy="428625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5" name="椭圆 34"/>
            <p:cNvSpPr>
              <a:spLocks noChangeAspect="1"/>
            </p:cNvSpPr>
            <p:nvPr/>
          </p:nvSpPr>
          <p:spPr>
            <a:xfrm>
              <a:off x="5563861" y="4477385"/>
              <a:ext cx="790575" cy="42862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786278" y="3737300"/>
              <a:ext cx="1267460" cy="271628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海外新工厂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5349686" y="4555883"/>
              <a:ext cx="1267460" cy="271628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东南亚工厂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73608" y="1256634"/>
            <a:ext cx="1459230" cy="796290"/>
            <a:chOff x="4017636" y="2129448"/>
            <a:chExt cx="1459230" cy="796290"/>
          </a:xfrm>
        </p:grpSpPr>
        <p:sp>
          <p:nvSpPr>
            <p:cNvPr id="39" name="椭圆 38"/>
            <p:cNvSpPr>
              <a:spLocks noChangeAspect="1"/>
            </p:cNvSpPr>
            <p:nvPr/>
          </p:nvSpPr>
          <p:spPr>
            <a:xfrm>
              <a:off x="4017636" y="2129448"/>
              <a:ext cx="1459230" cy="79629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253276" y="2211558"/>
              <a:ext cx="1079500" cy="578882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机加工厂</a:t>
              </a:r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4156583" y="2517128"/>
              <a:ext cx="1267460" cy="273312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铜件、钣金加工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36327" y="3208670"/>
            <a:ext cx="2160000" cy="2160000"/>
            <a:chOff x="1562749" y="2539199"/>
            <a:chExt cx="2160000" cy="2160000"/>
          </a:xfrm>
        </p:grpSpPr>
        <p:sp>
          <p:nvSpPr>
            <p:cNvPr id="22" name="椭圆 21"/>
            <p:cNvSpPr/>
            <p:nvPr/>
          </p:nvSpPr>
          <p:spPr>
            <a:xfrm>
              <a:off x="1562749" y="2539199"/>
              <a:ext cx="2160000" cy="2160000"/>
            </a:xfrm>
            <a:prstGeom prst="ellipse">
              <a:avLst/>
            </a:prstGeom>
            <a:solidFill>
              <a:srgbClr val="F48329"/>
            </a:solidFill>
            <a:ln>
              <a:noFill/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1814121" y="3014436"/>
              <a:ext cx="1685925" cy="1198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rPr>
                <a:t>户用及分分布式工厂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4618140" y="3764114"/>
            <a:ext cx="1514048" cy="35677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集中式、组串式</a:t>
            </a:r>
            <a:endParaRPr lang="zh-CN" altLang="en-US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00561" y="1980204"/>
            <a:ext cx="1459230" cy="825519"/>
            <a:chOff x="2806056" y="1578610"/>
            <a:chExt cx="1459230" cy="825519"/>
          </a:xfrm>
        </p:grpSpPr>
        <p:sp>
          <p:nvSpPr>
            <p:cNvPr id="8" name="椭圆 7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>
            <a:xfrm>
              <a:off x="2806056" y="1578610"/>
              <a:ext cx="1459230" cy="796290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4"/>
              </p:custDataLst>
            </p:nvPr>
          </p:nvSpPr>
          <p:spPr>
            <a:xfrm>
              <a:off x="3044887" y="1674058"/>
              <a:ext cx="1079500" cy="578444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风充工厂</a:t>
              </a:r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2945716" y="1978831"/>
              <a:ext cx="1267460" cy="425298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pPr algn="ctr"/>
              <a:r>
                <a:rPr lang="zh-CN" altLang="en-US" sz="10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风能、导线、充电桩</a:t>
              </a:r>
              <a:endPara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17502" y="1279861"/>
            <a:ext cx="3381270" cy="2656362"/>
            <a:chOff x="617502" y="1279861"/>
            <a:chExt cx="3381270" cy="265636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17502" y="1279861"/>
              <a:ext cx="3381270" cy="2256252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734791" y="3536113"/>
              <a:ext cx="15308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PCBA</a:t>
              </a:r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插件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458720" y="1187823"/>
            <a:ext cx="3519200" cy="2725572"/>
            <a:chOff x="4458720" y="1187823"/>
            <a:chExt cx="3519200" cy="272557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8720" y="1187823"/>
              <a:ext cx="3519200" cy="234829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5545749" y="3513285"/>
              <a:ext cx="17287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PCBA</a:t>
              </a:r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调试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9939" y="1279861"/>
            <a:ext cx="3381270" cy="2650900"/>
            <a:chOff x="8299939" y="1279861"/>
            <a:chExt cx="3381270" cy="26509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99939" y="1279861"/>
              <a:ext cx="3381270" cy="225625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9554601" y="3530651"/>
              <a:ext cx="12248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导线加工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13077" y="3997778"/>
            <a:ext cx="3385695" cy="2656360"/>
            <a:chOff x="613077" y="3997778"/>
            <a:chExt cx="3385695" cy="265636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077" y="3997778"/>
              <a:ext cx="3385695" cy="2259205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1526878" y="6254028"/>
              <a:ext cx="24718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集中式组装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456507" y="3997778"/>
            <a:ext cx="3385697" cy="2641189"/>
            <a:chOff x="4456507" y="3997778"/>
            <a:chExt cx="3385697" cy="264118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56507" y="3997778"/>
              <a:ext cx="3385697" cy="2259205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5545749" y="6238857"/>
              <a:ext cx="16534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组串式组装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299939" y="3997778"/>
            <a:ext cx="3385696" cy="2656360"/>
            <a:chOff x="8299939" y="3997778"/>
            <a:chExt cx="3385696" cy="265636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99939" y="3997778"/>
              <a:ext cx="3385696" cy="2259205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9429297" y="6254028"/>
              <a:ext cx="1475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整机调试</a:t>
              </a:r>
              <a:endPara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文本框 2"/>
          <p:cNvSpPr txBox="1">
            <a:spLocks noChangeArrowheads="1"/>
          </p:cNvSpPr>
          <p:nvPr/>
        </p:nvSpPr>
        <p:spPr bwMode="auto">
          <a:xfrm>
            <a:off x="642938" y="693738"/>
            <a:ext cx="33020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solidFill>
                  <a:srgbClr val="F79646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</a:t>
            </a:r>
            <a:r>
              <a:rPr lang="zh-CN" altLang="en-US" sz="2400" b="1" dirty="0">
                <a:solidFill>
                  <a:srgbClr val="F79646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sz="2400" b="1" dirty="0">
              <a:solidFill>
                <a:srgbClr val="F79646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图片 2"/>
          <p:cNvPicPr>
            <a:picLocks noChangeAspect="1"/>
          </p:cNvPicPr>
          <p:nvPr/>
        </p:nvPicPr>
        <p:blipFill>
          <a:blip r:embed="rId1"/>
          <a:srcRect b="6229"/>
          <a:stretch>
            <a:fillRect/>
          </a:stretch>
        </p:blipFill>
        <p:spPr>
          <a:xfrm>
            <a:off x="-579120" y="-325755"/>
            <a:ext cx="12771120" cy="71837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Rechteck 45"/>
          <p:cNvSpPr/>
          <p:nvPr/>
        </p:nvSpPr>
        <p:spPr>
          <a:xfrm>
            <a:off x="482716" y="-775970"/>
            <a:ext cx="12192000" cy="6858000"/>
          </a:xfrm>
          <a:prstGeom prst="rect">
            <a:avLst/>
          </a:prstGeom>
          <a:gradFill flip="none" rotWithShape="1">
            <a:gsLst>
              <a:gs pos="46000">
                <a:schemeClr val="tx1">
                  <a:lumMod val="100000"/>
                  <a:alpha val="0"/>
                </a:schemeClr>
              </a:gs>
              <a:gs pos="100000">
                <a:srgbClr val="0A0A0A">
                  <a:alpha val="47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2920365" y="2326367"/>
            <a:ext cx="9030970" cy="3953783"/>
            <a:chOff x="4341696" y="2924175"/>
            <a:chExt cx="7321605" cy="2771775"/>
          </a:xfrm>
        </p:grpSpPr>
        <p:sp>
          <p:nvSpPr>
            <p:cNvPr id="85" name="矩形 84"/>
            <p:cNvSpPr/>
            <p:nvPr/>
          </p:nvSpPr>
          <p:spPr>
            <a:xfrm>
              <a:off x="4402443" y="2932379"/>
              <a:ext cx="6978228" cy="754106"/>
            </a:xfrm>
            <a:prstGeom prst="rect">
              <a:avLst/>
            </a:prstGeom>
            <a:solidFill>
              <a:srgbClr val="F07D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215047" name="Grafik 4"/>
            <p:cNvPicPr>
              <a:picLocks noChangeAspect="1"/>
            </p:cNvPicPr>
            <p:nvPr/>
          </p:nvPicPr>
          <p:blipFill>
            <a:blip r:embed="rId3">
              <a:biLevel thresh="50000"/>
              <a:grayscl/>
            </a:blip>
            <a:srcRect l="-427" r="2"/>
            <a:stretch>
              <a:fillRect/>
            </a:stretch>
          </p:blipFill>
          <p:spPr>
            <a:xfrm>
              <a:off x="10328275" y="2932379"/>
              <a:ext cx="684213" cy="6905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048" name="文本框 86"/>
            <p:cNvSpPr txBox="1"/>
            <p:nvPr/>
          </p:nvSpPr>
          <p:spPr>
            <a:xfrm>
              <a:off x="6113463" y="2980403"/>
              <a:ext cx="2116137" cy="2880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defTabSz="913130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600" dirty="0">
                  <a:solidFill>
                    <a:srgbClr val="FFFFFF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阳光电源成立</a:t>
              </a:r>
              <a:endParaRPr lang="zh-CN" altLang="en-US" sz="1600" dirty="0">
                <a:solidFill>
                  <a:srgbClr val="FFFFFF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5049" name="文本框 136"/>
            <p:cNvSpPr txBox="1"/>
            <p:nvPr/>
          </p:nvSpPr>
          <p:spPr>
            <a:xfrm>
              <a:off x="4597400" y="2924175"/>
              <a:ext cx="1490663" cy="38773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121793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3000" b="1" dirty="0">
                  <a:solidFill>
                    <a:srgbClr val="FFFFFF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1997</a:t>
              </a:r>
              <a:r>
                <a:rPr lang="zh-CN" altLang="en-US" sz="1600" b="1" dirty="0">
                  <a:solidFill>
                    <a:srgbClr val="FFFFFF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年</a:t>
              </a:r>
              <a:endParaRPr lang="zh-CN" altLang="en-US" sz="1600" b="1" dirty="0">
                <a:solidFill>
                  <a:srgbClr val="FFFFFF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38" name="矩形 137"/>
            <p:cNvSpPr/>
            <p:nvPr>
              <p:custDataLst>
                <p:tags r:id="rId4"/>
              </p:custDataLst>
            </p:nvPr>
          </p:nvSpPr>
          <p:spPr>
            <a:xfrm>
              <a:off x="4402166" y="3685881"/>
              <a:ext cx="1238250" cy="20066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051" name="文本框 138"/>
            <p:cNvSpPr txBox="1"/>
            <p:nvPr>
              <p:custDataLst>
                <p:tags r:id="rId5"/>
              </p:custDataLst>
            </p:nvPr>
          </p:nvSpPr>
          <p:spPr>
            <a:xfrm>
              <a:off x="4402134" y="4299059"/>
              <a:ext cx="1292225" cy="400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中国新能源电源行业第一股</a:t>
              </a:r>
              <a:endParaRPr lang="zh-CN" altLang="en-US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40" name="文本框 139"/>
            <p:cNvSpPr txBox="1"/>
            <p:nvPr>
              <p:custDataLst>
                <p:tags r:id="rId6"/>
              </p:custDataLst>
            </p:nvPr>
          </p:nvSpPr>
          <p:spPr>
            <a:xfrm>
              <a:off x="4341696" y="3863650"/>
              <a:ext cx="1492250" cy="3227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121793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400" b="1" kern="1200" cap="none" spc="0" normalizeH="0" baseline="0" noProof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2011</a:t>
              </a:r>
              <a:r>
                <a:rPr kumimoji="0" lang="zh-CN" altLang="en-US" sz="1200" b="1" kern="1200" cap="none" spc="0" normalizeH="0" baseline="0" noProof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年</a:t>
              </a:r>
              <a:endParaRPr kumimoji="0" lang="zh-CN" altLang="en-US" sz="1050" b="1" kern="1200" cap="none" spc="0" normalizeH="0" baseline="0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41" name="直接连接符 140"/>
            <p:cNvCxnSpPr/>
            <p:nvPr>
              <p:custDataLst>
                <p:tags r:id="rId7"/>
              </p:custDataLst>
            </p:nvPr>
          </p:nvCxnSpPr>
          <p:spPr>
            <a:xfrm>
              <a:off x="4837587" y="3705225"/>
              <a:ext cx="254000" cy="0"/>
            </a:xfrm>
            <a:prstGeom prst="line">
              <a:avLst/>
            </a:prstGeom>
            <a:ln w="34925" cmpd="sng">
              <a:solidFill>
                <a:srgbClr val="EB79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组合 141"/>
            <p:cNvGrpSpPr/>
            <p:nvPr/>
          </p:nvGrpSpPr>
          <p:grpSpPr>
            <a:xfrm>
              <a:off x="4837747" y="5011637"/>
              <a:ext cx="455110" cy="442081"/>
              <a:chOff x="2574876" y="5292187"/>
              <a:chExt cx="455110" cy="442081"/>
            </a:xfrm>
            <a:solidFill>
              <a:schemeClr val="bg2">
                <a:lumMod val="50000"/>
              </a:schemeClr>
            </a:solidFill>
          </p:grpSpPr>
          <p:sp>
            <p:nvSpPr>
              <p:cNvPr id="143" name="Freeform 9"/>
              <p:cNvSpPr>
                <a:spLocks noEditPoint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74876" y="5292187"/>
                <a:ext cx="279400" cy="428625"/>
              </a:xfrm>
              <a:custGeom>
                <a:avLst/>
                <a:gdLst>
                  <a:gd name="T0" fmla="*/ 8 w 209"/>
                  <a:gd name="T1" fmla="*/ 322 h 322"/>
                  <a:gd name="T2" fmla="*/ 0 w 209"/>
                  <a:gd name="T3" fmla="*/ 314 h 322"/>
                  <a:gd name="T4" fmla="*/ 0 w 209"/>
                  <a:gd name="T5" fmla="*/ 49 h 322"/>
                  <a:gd name="T6" fmla="*/ 48 w 209"/>
                  <a:gd name="T7" fmla="*/ 0 h 322"/>
                  <a:gd name="T8" fmla="*/ 161 w 209"/>
                  <a:gd name="T9" fmla="*/ 0 h 322"/>
                  <a:gd name="T10" fmla="*/ 209 w 209"/>
                  <a:gd name="T11" fmla="*/ 49 h 322"/>
                  <a:gd name="T12" fmla="*/ 209 w 209"/>
                  <a:gd name="T13" fmla="*/ 98 h 322"/>
                  <a:gd name="T14" fmla="*/ 201 w 209"/>
                  <a:gd name="T15" fmla="*/ 106 h 322"/>
                  <a:gd name="T16" fmla="*/ 193 w 209"/>
                  <a:gd name="T17" fmla="*/ 98 h 322"/>
                  <a:gd name="T18" fmla="*/ 193 w 209"/>
                  <a:gd name="T19" fmla="*/ 49 h 322"/>
                  <a:gd name="T20" fmla="*/ 161 w 209"/>
                  <a:gd name="T21" fmla="*/ 17 h 322"/>
                  <a:gd name="T22" fmla="*/ 48 w 209"/>
                  <a:gd name="T23" fmla="*/ 17 h 322"/>
                  <a:gd name="T24" fmla="*/ 16 w 209"/>
                  <a:gd name="T25" fmla="*/ 49 h 322"/>
                  <a:gd name="T26" fmla="*/ 16 w 209"/>
                  <a:gd name="T27" fmla="*/ 314 h 322"/>
                  <a:gd name="T28" fmla="*/ 8 w 209"/>
                  <a:gd name="T29" fmla="*/ 322 h 322"/>
                  <a:gd name="T30" fmla="*/ 8 w 209"/>
                  <a:gd name="T31" fmla="*/ 322 h 322"/>
                  <a:gd name="T32" fmla="*/ 8 w 209"/>
                  <a:gd name="T33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9" h="322">
                    <a:moveTo>
                      <a:pt x="8" y="322"/>
                    </a:moveTo>
                    <a:cubicBezTo>
                      <a:pt x="4" y="322"/>
                      <a:pt x="0" y="319"/>
                      <a:pt x="0" y="314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22"/>
                      <a:pt x="22" y="0"/>
                      <a:pt x="48" y="0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87" y="0"/>
                      <a:pt x="209" y="22"/>
                      <a:pt x="209" y="49"/>
                    </a:cubicBezTo>
                    <a:cubicBezTo>
                      <a:pt x="209" y="98"/>
                      <a:pt x="209" y="98"/>
                      <a:pt x="209" y="98"/>
                    </a:cubicBezTo>
                    <a:cubicBezTo>
                      <a:pt x="209" y="102"/>
                      <a:pt x="205" y="106"/>
                      <a:pt x="201" y="106"/>
                    </a:cubicBezTo>
                    <a:cubicBezTo>
                      <a:pt x="197" y="106"/>
                      <a:pt x="193" y="102"/>
                      <a:pt x="193" y="98"/>
                    </a:cubicBezTo>
                    <a:cubicBezTo>
                      <a:pt x="193" y="49"/>
                      <a:pt x="193" y="49"/>
                      <a:pt x="193" y="49"/>
                    </a:cubicBezTo>
                    <a:cubicBezTo>
                      <a:pt x="193" y="31"/>
                      <a:pt x="179" y="17"/>
                      <a:pt x="161" y="17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30" y="17"/>
                      <a:pt x="16" y="31"/>
                      <a:pt x="16" y="49"/>
                    </a:cubicBezTo>
                    <a:cubicBezTo>
                      <a:pt x="16" y="314"/>
                      <a:pt x="16" y="314"/>
                      <a:pt x="16" y="314"/>
                    </a:cubicBezTo>
                    <a:cubicBezTo>
                      <a:pt x="16" y="319"/>
                      <a:pt x="12" y="322"/>
                      <a:pt x="8" y="322"/>
                    </a:cubicBezTo>
                    <a:close/>
                    <a:moveTo>
                      <a:pt x="8" y="322"/>
                    </a:moveTo>
                    <a:cubicBezTo>
                      <a:pt x="8" y="322"/>
                      <a:pt x="8" y="322"/>
                      <a:pt x="8" y="32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Freeform 10"/>
              <p:cNvSpPr>
                <a:spLocks noEditPoint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75104" y="5361880"/>
                <a:ext cx="409575" cy="358775"/>
              </a:xfrm>
              <a:custGeom>
                <a:avLst/>
                <a:gdLst>
                  <a:gd name="T0" fmla="*/ 205 w 306"/>
                  <a:gd name="T1" fmla="*/ 269 h 269"/>
                  <a:gd name="T2" fmla="*/ 8 w 306"/>
                  <a:gd name="T3" fmla="*/ 269 h 269"/>
                  <a:gd name="T4" fmla="*/ 0 w 306"/>
                  <a:gd name="T5" fmla="*/ 261 h 269"/>
                  <a:gd name="T6" fmla="*/ 8 w 306"/>
                  <a:gd name="T7" fmla="*/ 253 h 269"/>
                  <a:gd name="T8" fmla="*/ 205 w 306"/>
                  <a:gd name="T9" fmla="*/ 253 h 269"/>
                  <a:gd name="T10" fmla="*/ 213 w 306"/>
                  <a:gd name="T11" fmla="*/ 261 h 269"/>
                  <a:gd name="T12" fmla="*/ 205 w 306"/>
                  <a:gd name="T13" fmla="*/ 269 h 269"/>
                  <a:gd name="T14" fmla="*/ 100 w 306"/>
                  <a:gd name="T15" fmla="*/ 20 h 269"/>
                  <a:gd name="T16" fmla="*/ 64 w 306"/>
                  <a:gd name="T17" fmla="*/ 20 h 269"/>
                  <a:gd name="T18" fmla="*/ 56 w 306"/>
                  <a:gd name="T19" fmla="*/ 12 h 269"/>
                  <a:gd name="T20" fmla="*/ 64 w 306"/>
                  <a:gd name="T21" fmla="*/ 4 h 269"/>
                  <a:gd name="T22" fmla="*/ 100 w 306"/>
                  <a:gd name="T23" fmla="*/ 4 h 269"/>
                  <a:gd name="T24" fmla="*/ 108 w 306"/>
                  <a:gd name="T25" fmla="*/ 12 h 269"/>
                  <a:gd name="T26" fmla="*/ 100 w 306"/>
                  <a:gd name="T27" fmla="*/ 20 h 269"/>
                  <a:gd name="T28" fmla="*/ 177 w 306"/>
                  <a:gd name="T29" fmla="*/ 20 h 269"/>
                  <a:gd name="T30" fmla="*/ 141 w 306"/>
                  <a:gd name="T31" fmla="*/ 20 h 269"/>
                  <a:gd name="T32" fmla="*/ 133 w 306"/>
                  <a:gd name="T33" fmla="*/ 12 h 269"/>
                  <a:gd name="T34" fmla="*/ 141 w 306"/>
                  <a:gd name="T35" fmla="*/ 4 h 269"/>
                  <a:gd name="T36" fmla="*/ 177 w 306"/>
                  <a:gd name="T37" fmla="*/ 4 h 269"/>
                  <a:gd name="T38" fmla="*/ 185 w 306"/>
                  <a:gd name="T39" fmla="*/ 12 h 269"/>
                  <a:gd name="T40" fmla="*/ 177 w 306"/>
                  <a:gd name="T41" fmla="*/ 20 h 269"/>
                  <a:gd name="T42" fmla="*/ 80 w 306"/>
                  <a:gd name="T43" fmla="*/ 76 h 269"/>
                  <a:gd name="T44" fmla="*/ 64 w 306"/>
                  <a:gd name="T45" fmla="*/ 76 h 269"/>
                  <a:gd name="T46" fmla="*/ 56 w 306"/>
                  <a:gd name="T47" fmla="*/ 68 h 269"/>
                  <a:gd name="T48" fmla="*/ 64 w 306"/>
                  <a:gd name="T49" fmla="*/ 60 h 269"/>
                  <a:gd name="T50" fmla="*/ 80 w 306"/>
                  <a:gd name="T51" fmla="*/ 60 h 269"/>
                  <a:gd name="T52" fmla="*/ 88 w 306"/>
                  <a:gd name="T53" fmla="*/ 68 h 269"/>
                  <a:gd name="T54" fmla="*/ 80 w 306"/>
                  <a:gd name="T55" fmla="*/ 76 h 269"/>
                  <a:gd name="T56" fmla="*/ 297 w 306"/>
                  <a:gd name="T57" fmla="*/ 104 h 269"/>
                  <a:gd name="T58" fmla="*/ 289 w 306"/>
                  <a:gd name="T59" fmla="*/ 96 h 269"/>
                  <a:gd name="T60" fmla="*/ 289 w 306"/>
                  <a:gd name="T61" fmla="*/ 48 h 269"/>
                  <a:gd name="T62" fmla="*/ 257 w 306"/>
                  <a:gd name="T63" fmla="*/ 16 h 269"/>
                  <a:gd name="T64" fmla="*/ 217 w 306"/>
                  <a:gd name="T65" fmla="*/ 16 h 269"/>
                  <a:gd name="T66" fmla="*/ 209 w 306"/>
                  <a:gd name="T67" fmla="*/ 8 h 269"/>
                  <a:gd name="T68" fmla="*/ 217 w 306"/>
                  <a:gd name="T69" fmla="*/ 0 h 269"/>
                  <a:gd name="T70" fmla="*/ 257 w 306"/>
                  <a:gd name="T71" fmla="*/ 0 h 269"/>
                  <a:gd name="T72" fmla="*/ 306 w 306"/>
                  <a:gd name="T73" fmla="*/ 48 h 269"/>
                  <a:gd name="T74" fmla="*/ 306 w 306"/>
                  <a:gd name="T75" fmla="*/ 96 h 269"/>
                  <a:gd name="T76" fmla="*/ 297 w 306"/>
                  <a:gd name="T77" fmla="*/ 104 h 269"/>
                  <a:gd name="T78" fmla="*/ 297 w 306"/>
                  <a:gd name="T79" fmla="*/ 104 h 269"/>
                  <a:gd name="T80" fmla="*/ 297 w 306"/>
                  <a:gd name="T81" fmla="*/ 104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6" h="269">
                    <a:moveTo>
                      <a:pt x="205" y="269"/>
                    </a:moveTo>
                    <a:cubicBezTo>
                      <a:pt x="8" y="269"/>
                      <a:pt x="8" y="269"/>
                      <a:pt x="8" y="269"/>
                    </a:cubicBezTo>
                    <a:cubicBezTo>
                      <a:pt x="3" y="269"/>
                      <a:pt x="0" y="266"/>
                      <a:pt x="0" y="261"/>
                    </a:cubicBezTo>
                    <a:cubicBezTo>
                      <a:pt x="0" y="257"/>
                      <a:pt x="3" y="253"/>
                      <a:pt x="8" y="253"/>
                    </a:cubicBezTo>
                    <a:cubicBezTo>
                      <a:pt x="205" y="253"/>
                      <a:pt x="205" y="253"/>
                      <a:pt x="205" y="253"/>
                    </a:cubicBezTo>
                    <a:cubicBezTo>
                      <a:pt x="209" y="253"/>
                      <a:pt x="213" y="257"/>
                      <a:pt x="213" y="261"/>
                    </a:cubicBezTo>
                    <a:cubicBezTo>
                      <a:pt x="213" y="266"/>
                      <a:pt x="209" y="269"/>
                      <a:pt x="205" y="269"/>
                    </a:cubicBezTo>
                    <a:close/>
                    <a:moveTo>
                      <a:pt x="100" y="20"/>
                    </a:moveTo>
                    <a:cubicBezTo>
                      <a:pt x="64" y="20"/>
                      <a:pt x="64" y="20"/>
                      <a:pt x="64" y="20"/>
                    </a:cubicBezTo>
                    <a:cubicBezTo>
                      <a:pt x="60" y="20"/>
                      <a:pt x="56" y="16"/>
                      <a:pt x="56" y="12"/>
                    </a:cubicBezTo>
                    <a:cubicBezTo>
                      <a:pt x="56" y="7"/>
                      <a:pt x="60" y="4"/>
                      <a:pt x="64" y="4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105" y="4"/>
                      <a:pt x="108" y="7"/>
                      <a:pt x="108" y="12"/>
                    </a:cubicBezTo>
                    <a:cubicBezTo>
                      <a:pt x="108" y="16"/>
                      <a:pt x="105" y="20"/>
                      <a:pt x="100" y="20"/>
                    </a:cubicBezTo>
                    <a:close/>
                    <a:moveTo>
                      <a:pt x="177" y="20"/>
                    </a:moveTo>
                    <a:cubicBezTo>
                      <a:pt x="141" y="20"/>
                      <a:pt x="141" y="20"/>
                      <a:pt x="141" y="20"/>
                    </a:cubicBezTo>
                    <a:cubicBezTo>
                      <a:pt x="136" y="20"/>
                      <a:pt x="133" y="16"/>
                      <a:pt x="133" y="12"/>
                    </a:cubicBezTo>
                    <a:cubicBezTo>
                      <a:pt x="133" y="7"/>
                      <a:pt x="136" y="4"/>
                      <a:pt x="141" y="4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81" y="4"/>
                      <a:pt x="185" y="7"/>
                      <a:pt x="185" y="12"/>
                    </a:cubicBezTo>
                    <a:cubicBezTo>
                      <a:pt x="185" y="16"/>
                      <a:pt x="181" y="20"/>
                      <a:pt x="177" y="20"/>
                    </a:cubicBezTo>
                    <a:close/>
                    <a:moveTo>
                      <a:pt x="80" y="76"/>
                    </a:moveTo>
                    <a:cubicBezTo>
                      <a:pt x="64" y="76"/>
                      <a:pt x="64" y="76"/>
                      <a:pt x="64" y="76"/>
                    </a:cubicBezTo>
                    <a:cubicBezTo>
                      <a:pt x="60" y="76"/>
                      <a:pt x="56" y="73"/>
                      <a:pt x="56" y="68"/>
                    </a:cubicBezTo>
                    <a:cubicBezTo>
                      <a:pt x="56" y="64"/>
                      <a:pt x="60" y="60"/>
                      <a:pt x="64" y="60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5" y="60"/>
                      <a:pt x="88" y="64"/>
                      <a:pt x="88" y="68"/>
                    </a:cubicBezTo>
                    <a:cubicBezTo>
                      <a:pt x="88" y="73"/>
                      <a:pt x="85" y="76"/>
                      <a:pt x="80" y="76"/>
                    </a:cubicBezTo>
                    <a:close/>
                    <a:moveTo>
                      <a:pt x="297" y="104"/>
                    </a:moveTo>
                    <a:cubicBezTo>
                      <a:pt x="293" y="104"/>
                      <a:pt x="289" y="100"/>
                      <a:pt x="289" y="96"/>
                    </a:cubicBezTo>
                    <a:cubicBezTo>
                      <a:pt x="289" y="48"/>
                      <a:pt x="289" y="48"/>
                      <a:pt x="289" y="48"/>
                    </a:cubicBezTo>
                    <a:cubicBezTo>
                      <a:pt x="289" y="30"/>
                      <a:pt x="275" y="16"/>
                      <a:pt x="257" y="16"/>
                    </a:cubicBezTo>
                    <a:cubicBezTo>
                      <a:pt x="217" y="16"/>
                      <a:pt x="217" y="16"/>
                      <a:pt x="217" y="16"/>
                    </a:cubicBezTo>
                    <a:cubicBezTo>
                      <a:pt x="213" y="16"/>
                      <a:pt x="209" y="12"/>
                      <a:pt x="209" y="8"/>
                    </a:cubicBezTo>
                    <a:cubicBezTo>
                      <a:pt x="209" y="3"/>
                      <a:pt x="213" y="0"/>
                      <a:pt x="217" y="0"/>
                    </a:cubicBezTo>
                    <a:cubicBezTo>
                      <a:pt x="257" y="0"/>
                      <a:pt x="257" y="0"/>
                      <a:pt x="257" y="0"/>
                    </a:cubicBezTo>
                    <a:cubicBezTo>
                      <a:pt x="284" y="0"/>
                      <a:pt x="306" y="21"/>
                      <a:pt x="306" y="48"/>
                    </a:cubicBezTo>
                    <a:cubicBezTo>
                      <a:pt x="306" y="96"/>
                      <a:pt x="306" y="96"/>
                      <a:pt x="306" y="96"/>
                    </a:cubicBezTo>
                    <a:cubicBezTo>
                      <a:pt x="306" y="100"/>
                      <a:pt x="302" y="104"/>
                      <a:pt x="297" y="104"/>
                    </a:cubicBezTo>
                    <a:close/>
                    <a:moveTo>
                      <a:pt x="297" y="104"/>
                    </a:moveTo>
                    <a:cubicBezTo>
                      <a:pt x="297" y="104"/>
                      <a:pt x="297" y="104"/>
                      <a:pt x="297" y="10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Freeform 11"/>
              <p:cNvSpPr>
                <a:spLocks noEditPoint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620306" y="5424623"/>
                <a:ext cx="409680" cy="309645"/>
              </a:xfrm>
              <a:custGeom>
                <a:avLst/>
                <a:gdLst>
                  <a:gd name="T0" fmla="*/ 117 w 234"/>
                  <a:gd name="T1" fmla="*/ 233 h 233"/>
                  <a:gd name="T2" fmla="*/ 0 w 234"/>
                  <a:gd name="T3" fmla="*/ 117 h 233"/>
                  <a:gd name="T4" fmla="*/ 117 w 234"/>
                  <a:gd name="T5" fmla="*/ 0 h 233"/>
                  <a:gd name="T6" fmla="*/ 234 w 234"/>
                  <a:gd name="T7" fmla="*/ 117 h 233"/>
                  <a:gd name="T8" fmla="*/ 117 w 234"/>
                  <a:gd name="T9" fmla="*/ 233 h 233"/>
                  <a:gd name="T10" fmla="*/ 117 w 234"/>
                  <a:gd name="T11" fmla="*/ 16 h 233"/>
                  <a:gd name="T12" fmla="*/ 16 w 234"/>
                  <a:gd name="T13" fmla="*/ 117 h 233"/>
                  <a:gd name="T14" fmla="*/ 117 w 234"/>
                  <a:gd name="T15" fmla="*/ 217 h 233"/>
                  <a:gd name="T16" fmla="*/ 218 w 234"/>
                  <a:gd name="T17" fmla="*/ 117 h 233"/>
                  <a:gd name="T18" fmla="*/ 117 w 234"/>
                  <a:gd name="T19" fmla="*/ 16 h 233"/>
                  <a:gd name="T20" fmla="*/ 117 w 234"/>
                  <a:gd name="T21" fmla="*/ 16 h 233"/>
                  <a:gd name="T22" fmla="*/ 117 w 234"/>
                  <a:gd name="T23" fmla="*/ 16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4" h="233">
                    <a:moveTo>
                      <a:pt x="117" y="233"/>
                    </a:moveTo>
                    <a:cubicBezTo>
                      <a:pt x="53" y="233"/>
                      <a:pt x="0" y="181"/>
                      <a:pt x="0" y="117"/>
                    </a:cubicBezTo>
                    <a:cubicBezTo>
                      <a:pt x="0" y="52"/>
                      <a:pt x="53" y="0"/>
                      <a:pt x="117" y="0"/>
                    </a:cubicBezTo>
                    <a:cubicBezTo>
                      <a:pt x="181" y="0"/>
                      <a:pt x="234" y="52"/>
                      <a:pt x="234" y="117"/>
                    </a:cubicBezTo>
                    <a:cubicBezTo>
                      <a:pt x="234" y="181"/>
                      <a:pt x="181" y="233"/>
                      <a:pt x="117" y="233"/>
                    </a:cubicBezTo>
                    <a:close/>
                    <a:moveTo>
                      <a:pt x="117" y="16"/>
                    </a:moveTo>
                    <a:cubicBezTo>
                      <a:pt x="61" y="16"/>
                      <a:pt x="16" y="61"/>
                      <a:pt x="16" y="117"/>
                    </a:cubicBezTo>
                    <a:cubicBezTo>
                      <a:pt x="16" y="172"/>
                      <a:pt x="61" y="217"/>
                      <a:pt x="117" y="217"/>
                    </a:cubicBezTo>
                    <a:cubicBezTo>
                      <a:pt x="172" y="217"/>
                      <a:pt x="218" y="172"/>
                      <a:pt x="218" y="117"/>
                    </a:cubicBezTo>
                    <a:cubicBezTo>
                      <a:pt x="218" y="61"/>
                      <a:pt x="172" y="16"/>
                      <a:pt x="117" y="16"/>
                    </a:cubicBezTo>
                    <a:close/>
                    <a:moveTo>
                      <a:pt x="117" y="16"/>
                    </a:moveTo>
                    <a:cubicBezTo>
                      <a:pt x="117" y="16"/>
                      <a:pt x="117" y="16"/>
                      <a:pt x="117" y="1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Freeform 12"/>
              <p:cNvSpPr>
                <a:spLocks noEditPoint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729937" y="5480236"/>
                <a:ext cx="243748" cy="177209"/>
              </a:xfrm>
              <a:custGeom>
                <a:avLst/>
                <a:gdLst>
                  <a:gd name="T0" fmla="*/ 9 w 134"/>
                  <a:gd name="T1" fmla="*/ 90 h 122"/>
                  <a:gd name="T2" fmla="*/ 3 w 134"/>
                  <a:gd name="T3" fmla="*/ 87 h 122"/>
                  <a:gd name="T4" fmla="*/ 3 w 134"/>
                  <a:gd name="T5" fmla="*/ 76 h 122"/>
                  <a:gd name="T6" fmla="*/ 47 w 134"/>
                  <a:gd name="T7" fmla="*/ 32 h 122"/>
                  <a:gd name="T8" fmla="*/ 59 w 134"/>
                  <a:gd name="T9" fmla="*/ 32 h 122"/>
                  <a:gd name="T10" fmla="*/ 69 w 134"/>
                  <a:gd name="T11" fmla="*/ 42 h 122"/>
                  <a:gd name="T12" fmla="*/ 108 w 134"/>
                  <a:gd name="T13" fmla="*/ 4 h 122"/>
                  <a:gd name="T14" fmla="*/ 119 w 134"/>
                  <a:gd name="T15" fmla="*/ 4 h 122"/>
                  <a:gd name="T16" fmla="*/ 131 w 134"/>
                  <a:gd name="T17" fmla="*/ 16 h 122"/>
                  <a:gd name="T18" fmla="*/ 131 w 134"/>
                  <a:gd name="T19" fmla="*/ 27 h 122"/>
                  <a:gd name="T20" fmla="*/ 120 w 134"/>
                  <a:gd name="T21" fmla="*/ 27 h 122"/>
                  <a:gd name="T22" fmla="*/ 113 w 134"/>
                  <a:gd name="T23" fmla="*/ 21 h 122"/>
                  <a:gd name="T24" fmla="*/ 75 w 134"/>
                  <a:gd name="T25" fmla="*/ 59 h 122"/>
                  <a:gd name="T26" fmla="*/ 63 w 134"/>
                  <a:gd name="T27" fmla="*/ 59 h 122"/>
                  <a:gd name="T28" fmla="*/ 53 w 134"/>
                  <a:gd name="T29" fmla="*/ 49 h 122"/>
                  <a:gd name="T30" fmla="*/ 14 w 134"/>
                  <a:gd name="T31" fmla="*/ 87 h 122"/>
                  <a:gd name="T32" fmla="*/ 9 w 134"/>
                  <a:gd name="T33" fmla="*/ 90 h 122"/>
                  <a:gd name="T34" fmla="*/ 9 w 134"/>
                  <a:gd name="T35" fmla="*/ 122 h 122"/>
                  <a:gd name="T36" fmla="*/ 1 w 134"/>
                  <a:gd name="T37" fmla="*/ 114 h 122"/>
                  <a:gd name="T38" fmla="*/ 1 w 134"/>
                  <a:gd name="T39" fmla="*/ 106 h 122"/>
                  <a:gd name="T40" fmla="*/ 9 w 134"/>
                  <a:gd name="T41" fmla="*/ 98 h 122"/>
                  <a:gd name="T42" fmla="*/ 17 w 134"/>
                  <a:gd name="T43" fmla="*/ 106 h 122"/>
                  <a:gd name="T44" fmla="*/ 17 w 134"/>
                  <a:gd name="T45" fmla="*/ 114 h 122"/>
                  <a:gd name="T46" fmla="*/ 9 w 134"/>
                  <a:gd name="T47" fmla="*/ 122 h 122"/>
                  <a:gd name="T48" fmla="*/ 69 w 134"/>
                  <a:gd name="T49" fmla="*/ 122 h 122"/>
                  <a:gd name="T50" fmla="*/ 61 w 134"/>
                  <a:gd name="T51" fmla="*/ 114 h 122"/>
                  <a:gd name="T52" fmla="*/ 61 w 134"/>
                  <a:gd name="T53" fmla="*/ 78 h 122"/>
                  <a:gd name="T54" fmla="*/ 69 w 134"/>
                  <a:gd name="T55" fmla="*/ 70 h 122"/>
                  <a:gd name="T56" fmla="*/ 77 w 134"/>
                  <a:gd name="T57" fmla="*/ 78 h 122"/>
                  <a:gd name="T58" fmla="*/ 77 w 134"/>
                  <a:gd name="T59" fmla="*/ 114 h 122"/>
                  <a:gd name="T60" fmla="*/ 69 w 134"/>
                  <a:gd name="T61" fmla="*/ 122 h 122"/>
                  <a:gd name="T62" fmla="*/ 125 w 134"/>
                  <a:gd name="T63" fmla="*/ 122 h 122"/>
                  <a:gd name="T64" fmla="*/ 117 w 134"/>
                  <a:gd name="T65" fmla="*/ 114 h 122"/>
                  <a:gd name="T66" fmla="*/ 117 w 134"/>
                  <a:gd name="T67" fmla="*/ 45 h 122"/>
                  <a:gd name="T68" fmla="*/ 125 w 134"/>
                  <a:gd name="T69" fmla="*/ 37 h 122"/>
                  <a:gd name="T70" fmla="*/ 133 w 134"/>
                  <a:gd name="T71" fmla="*/ 45 h 122"/>
                  <a:gd name="T72" fmla="*/ 133 w 134"/>
                  <a:gd name="T73" fmla="*/ 114 h 122"/>
                  <a:gd name="T74" fmla="*/ 125 w 134"/>
                  <a:gd name="T75" fmla="*/ 122 h 122"/>
                  <a:gd name="T76" fmla="*/ 125 w 134"/>
                  <a:gd name="T77" fmla="*/ 122 h 122"/>
                  <a:gd name="T78" fmla="*/ 125 w 134"/>
                  <a:gd name="T79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34" h="122">
                    <a:moveTo>
                      <a:pt x="9" y="90"/>
                    </a:moveTo>
                    <a:cubicBezTo>
                      <a:pt x="7" y="90"/>
                      <a:pt x="5" y="89"/>
                      <a:pt x="3" y="87"/>
                    </a:cubicBezTo>
                    <a:cubicBezTo>
                      <a:pt x="0" y="84"/>
                      <a:pt x="0" y="79"/>
                      <a:pt x="3" y="76"/>
                    </a:cubicBezTo>
                    <a:cubicBezTo>
                      <a:pt x="47" y="32"/>
                      <a:pt x="47" y="32"/>
                      <a:pt x="47" y="32"/>
                    </a:cubicBezTo>
                    <a:cubicBezTo>
                      <a:pt x="50" y="29"/>
                      <a:pt x="55" y="29"/>
                      <a:pt x="59" y="32"/>
                    </a:cubicBezTo>
                    <a:cubicBezTo>
                      <a:pt x="69" y="42"/>
                      <a:pt x="69" y="42"/>
                      <a:pt x="69" y="42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11" y="0"/>
                      <a:pt x="116" y="0"/>
                      <a:pt x="119" y="4"/>
                    </a:cubicBezTo>
                    <a:cubicBezTo>
                      <a:pt x="131" y="16"/>
                      <a:pt x="131" y="16"/>
                      <a:pt x="131" y="16"/>
                    </a:cubicBezTo>
                    <a:cubicBezTo>
                      <a:pt x="134" y="19"/>
                      <a:pt x="134" y="24"/>
                      <a:pt x="131" y="27"/>
                    </a:cubicBezTo>
                    <a:cubicBezTo>
                      <a:pt x="128" y="30"/>
                      <a:pt x="123" y="30"/>
                      <a:pt x="120" y="27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75" y="59"/>
                      <a:pt x="75" y="59"/>
                      <a:pt x="75" y="59"/>
                    </a:cubicBezTo>
                    <a:cubicBezTo>
                      <a:pt x="71" y="62"/>
                      <a:pt x="67" y="62"/>
                      <a:pt x="63" y="59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14" y="87"/>
                      <a:pt x="14" y="87"/>
                      <a:pt x="14" y="87"/>
                    </a:cubicBezTo>
                    <a:cubicBezTo>
                      <a:pt x="13" y="89"/>
                      <a:pt x="11" y="90"/>
                      <a:pt x="9" y="90"/>
                    </a:cubicBezTo>
                    <a:close/>
                    <a:moveTo>
                      <a:pt x="9" y="122"/>
                    </a:moveTo>
                    <a:cubicBezTo>
                      <a:pt x="4" y="122"/>
                      <a:pt x="1" y="118"/>
                      <a:pt x="1" y="114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1" y="101"/>
                      <a:pt x="4" y="98"/>
                      <a:pt x="9" y="98"/>
                    </a:cubicBezTo>
                    <a:cubicBezTo>
                      <a:pt x="13" y="98"/>
                      <a:pt x="17" y="101"/>
                      <a:pt x="17" y="106"/>
                    </a:cubicBezTo>
                    <a:cubicBezTo>
                      <a:pt x="17" y="114"/>
                      <a:pt x="17" y="114"/>
                      <a:pt x="17" y="114"/>
                    </a:cubicBezTo>
                    <a:cubicBezTo>
                      <a:pt x="17" y="118"/>
                      <a:pt x="13" y="122"/>
                      <a:pt x="9" y="122"/>
                    </a:cubicBezTo>
                    <a:close/>
                    <a:moveTo>
                      <a:pt x="69" y="122"/>
                    </a:moveTo>
                    <a:cubicBezTo>
                      <a:pt x="65" y="122"/>
                      <a:pt x="61" y="118"/>
                      <a:pt x="61" y="114"/>
                    </a:cubicBezTo>
                    <a:cubicBezTo>
                      <a:pt x="61" y="78"/>
                      <a:pt x="61" y="78"/>
                      <a:pt x="61" y="78"/>
                    </a:cubicBezTo>
                    <a:cubicBezTo>
                      <a:pt x="61" y="73"/>
                      <a:pt x="65" y="70"/>
                      <a:pt x="69" y="70"/>
                    </a:cubicBezTo>
                    <a:cubicBezTo>
                      <a:pt x="73" y="70"/>
                      <a:pt x="77" y="73"/>
                      <a:pt x="77" y="78"/>
                    </a:cubicBezTo>
                    <a:cubicBezTo>
                      <a:pt x="77" y="114"/>
                      <a:pt x="77" y="114"/>
                      <a:pt x="77" y="114"/>
                    </a:cubicBezTo>
                    <a:cubicBezTo>
                      <a:pt x="77" y="118"/>
                      <a:pt x="73" y="122"/>
                      <a:pt x="69" y="122"/>
                    </a:cubicBezTo>
                    <a:close/>
                    <a:moveTo>
                      <a:pt x="125" y="122"/>
                    </a:moveTo>
                    <a:cubicBezTo>
                      <a:pt x="121" y="122"/>
                      <a:pt x="117" y="118"/>
                      <a:pt x="117" y="114"/>
                    </a:cubicBezTo>
                    <a:cubicBezTo>
                      <a:pt x="117" y="45"/>
                      <a:pt x="117" y="45"/>
                      <a:pt x="117" y="45"/>
                    </a:cubicBezTo>
                    <a:cubicBezTo>
                      <a:pt x="117" y="41"/>
                      <a:pt x="121" y="37"/>
                      <a:pt x="125" y="37"/>
                    </a:cubicBezTo>
                    <a:cubicBezTo>
                      <a:pt x="130" y="37"/>
                      <a:pt x="133" y="41"/>
                      <a:pt x="133" y="45"/>
                    </a:cubicBezTo>
                    <a:cubicBezTo>
                      <a:pt x="133" y="114"/>
                      <a:pt x="133" y="114"/>
                      <a:pt x="133" y="114"/>
                    </a:cubicBezTo>
                    <a:cubicBezTo>
                      <a:pt x="133" y="118"/>
                      <a:pt x="130" y="122"/>
                      <a:pt x="125" y="122"/>
                    </a:cubicBezTo>
                    <a:close/>
                    <a:moveTo>
                      <a:pt x="125" y="122"/>
                    </a:moveTo>
                    <a:cubicBezTo>
                      <a:pt x="125" y="122"/>
                      <a:pt x="125" y="122"/>
                      <a:pt x="125" y="12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7" name="矩形 146"/>
            <p:cNvSpPr/>
            <p:nvPr>
              <p:custDataLst>
                <p:tags r:id="rId12"/>
              </p:custDataLst>
            </p:nvPr>
          </p:nvSpPr>
          <p:spPr>
            <a:xfrm>
              <a:off x="5861050" y="3689350"/>
              <a:ext cx="1236663" cy="20066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056" name="文本框 147"/>
            <p:cNvSpPr txBox="1"/>
            <p:nvPr>
              <p:custDataLst>
                <p:tags r:id="rId13"/>
              </p:custDataLst>
            </p:nvPr>
          </p:nvSpPr>
          <p:spPr>
            <a:xfrm>
              <a:off x="5834063" y="4302125"/>
              <a:ext cx="1292225" cy="400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研发人员</a:t>
              </a:r>
              <a:endParaRPr lang="en-US" altLang="zh-CN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占比</a:t>
              </a:r>
              <a:r>
                <a:rPr lang="en-US" altLang="zh-CN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40%+</a:t>
              </a:r>
              <a:endParaRPr lang="zh-CN" altLang="en-US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5057" name="文本框 148"/>
            <p:cNvSpPr txBox="1"/>
            <p:nvPr>
              <p:custDataLst>
                <p:tags r:id="rId14"/>
              </p:custDataLst>
            </p:nvPr>
          </p:nvSpPr>
          <p:spPr>
            <a:xfrm>
              <a:off x="5734050" y="3863378"/>
              <a:ext cx="1492250" cy="3227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121793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13000</a:t>
              </a:r>
              <a:r>
                <a:rPr lang="en-US" altLang="zh-CN" sz="12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+</a:t>
              </a:r>
              <a:endParaRPr lang="zh-CN" altLang="en-US" sz="1200" b="1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50" name="直接连接符 149"/>
            <p:cNvCxnSpPr/>
            <p:nvPr>
              <p:custDataLst>
                <p:tags r:id="rId15"/>
              </p:custDataLst>
            </p:nvPr>
          </p:nvCxnSpPr>
          <p:spPr>
            <a:xfrm>
              <a:off x="6353175" y="3705225"/>
              <a:ext cx="252413" cy="0"/>
            </a:xfrm>
            <a:prstGeom prst="line">
              <a:avLst/>
            </a:prstGeom>
            <a:ln w="34925" cmpd="sng">
              <a:solidFill>
                <a:srgbClr val="EB79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组合 150"/>
            <p:cNvGrpSpPr/>
            <p:nvPr/>
          </p:nvGrpSpPr>
          <p:grpSpPr>
            <a:xfrm>
              <a:off x="6312222" y="5032928"/>
              <a:ext cx="334342" cy="428623"/>
              <a:chOff x="1797051" y="5272088"/>
              <a:chExt cx="669925" cy="858838"/>
            </a:xfrm>
            <a:solidFill>
              <a:schemeClr val="bg2">
                <a:lumMod val="50000"/>
              </a:schemeClr>
            </a:solidFill>
          </p:grpSpPr>
          <p:sp>
            <p:nvSpPr>
              <p:cNvPr id="152" name="Freeform 34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1987551" y="5321300"/>
                <a:ext cx="285750" cy="47625"/>
              </a:xfrm>
              <a:custGeom>
                <a:avLst/>
                <a:gdLst>
                  <a:gd name="T0" fmla="*/ 135 w 148"/>
                  <a:gd name="T1" fmla="*/ 0 h 24"/>
                  <a:gd name="T2" fmla="*/ 148 w 148"/>
                  <a:gd name="T3" fmla="*/ 12 h 24"/>
                  <a:gd name="T4" fmla="*/ 138 w 148"/>
                  <a:gd name="T5" fmla="*/ 24 h 24"/>
                  <a:gd name="T6" fmla="*/ 135 w 148"/>
                  <a:gd name="T7" fmla="*/ 24 h 24"/>
                  <a:gd name="T8" fmla="*/ 13 w 148"/>
                  <a:gd name="T9" fmla="*/ 24 h 24"/>
                  <a:gd name="T10" fmla="*/ 0 w 148"/>
                  <a:gd name="T11" fmla="*/ 12 h 24"/>
                  <a:gd name="T12" fmla="*/ 10 w 148"/>
                  <a:gd name="T13" fmla="*/ 0 h 24"/>
                  <a:gd name="T14" fmla="*/ 13 w 148"/>
                  <a:gd name="T15" fmla="*/ 0 h 24"/>
                  <a:gd name="T16" fmla="*/ 135 w 148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" h="24">
                    <a:moveTo>
                      <a:pt x="135" y="0"/>
                    </a:moveTo>
                    <a:cubicBezTo>
                      <a:pt x="142" y="0"/>
                      <a:pt x="148" y="5"/>
                      <a:pt x="148" y="12"/>
                    </a:cubicBezTo>
                    <a:cubicBezTo>
                      <a:pt x="148" y="18"/>
                      <a:pt x="143" y="23"/>
                      <a:pt x="138" y="24"/>
                    </a:cubicBezTo>
                    <a:cubicBezTo>
                      <a:pt x="135" y="24"/>
                      <a:pt x="135" y="24"/>
                      <a:pt x="135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6" y="24"/>
                      <a:pt x="0" y="19"/>
                      <a:pt x="0" y="12"/>
                    </a:cubicBezTo>
                    <a:cubicBezTo>
                      <a:pt x="0" y="6"/>
                      <a:pt x="5" y="1"/>
                      <a:pt x="10" y="0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3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Freeform 35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2036763" y="5462588"/>
                <a:ext cx="188913" cy="49213"/>
              </a:xfrm>
              <a:custGeom>
                <a:avLst/>
                <a:gdLst>
                  <a:gd name="T0" fmla="*/ 86 w 98"/>
                  <a:gd name="T1" fmla="*/ 0 h 25"/>
                  <a:gd name="T2" fmla="*/ 98 w 98"/>
                  <a:gd name="T3" fmla="*/ 13 h 25"/>
                  <a:gd name="T4" fmla="*/ 88 w 98"/>
                  <a:gd name="T5" fmla="*/ 25 h 25"/>
                  <a:gd name="T6" fmla="*/ 86 w 98"/>
                  <a:gd name="T7" fmla="*/ 25 h 25"/>
                  <a:gd name="T8" fmla="*/ 12 w 98"/>
                  <a:gd name="T9" fmla="*/ 25 h 25"/>
                  <a:gd name="T10" fmla="*/ 0 w 98"/>
                  <a:gd name="T11" fmla="*/ 13 h 25"/>
                  <a:gd name="T12" fmla="*/ 10 w 98"/>
                  <a:gd name="T13" fmla="*/ 1 h 25"/>
                  <a:gd name="T14" fmla="*/ 12 w 98"/>
                  <a:gd name="T15" fmla="*/ 0 h 25"/>
                  <a:gd name="T16" fmla="*/ 86 w 98"/>
                  <a:gd name="T1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25">
                    <a:moveTo>
                      <a:pt x="86" y="0"/>
                    </a:moveTo>
                    <a:cubicBezTo>
                      <a:pt x="93" y="0"/>
                      <a:pt x="98" y="6"/>
                      <a:pt x="98" y="13"/>
                    </a:cubicBezTo>
                    <a:cubicBezTo>
                      <a:pt x="98" y="19"/>
                      <a:pt x="94" y="24"/>
                      <a:pt x="88" y="25"/>
                    </a:cubicBezTo>
                    <a:cubicBezTo>
                      <a:pt x="86" y="25"/>
                      <a:pt x="86" y="25"/>
                      <a:pt x="86" y="25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5" y="25"/>
                      <a:pt x="0" y="20"/>
                      <a:pt x="0" y="13"/>
                    </a:cubicBezTo>
                    <a:cubicBezTo>
                      <a:pt x="0" y="7"/>
                      <a:pt x="4" y="2"/>
                      <a:pt x="10" y="1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8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Freeform 36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1797051" y="5272088"/>
                <a:ext cx="146050" cy="334963"/>
              </a:xfrm>
              <a:custGeom>
                <a:avLst/>
                <a:gdLst>
                  <a:gd name="T0" fmla="*/ 24 w 76"/>
                  <a:gd name="T1" fmla="*/ 7 h 174"/>
                  <a:gd name="T2" fmla="*/ 25 w 76"/>
                  <a:gd name="T3" fmla="*/ 9 h 174"/>
                  <a:gd name="T4" fmla="*/ 74 w 76"/>
                  <a:gd name="T5" fmla="*/ 157 h 174"/>
                  <a:gd name="T6" fmla="*/ 66 w 76"/>
                  <a:gd name="T7" fmla="*/ 172 h 174"/>
                  <a:gd name="T8" fmla="*/ 52 w 76"/>
                  <a:gd name="T9" fmla="*/ 167 h 174"/>
                  <a:gd name="T10" fmla="*/ 51 w 76"/>
                  <a:gd name="T11" fmla="*/ 165 h 174"/>
                  <a:gd name="T12" fmla="*/ 2 w 76"/>
                  <a:gd name="T13" fmla="*/ 17 h 174"/>
                  <a:gd name="T14" fmla="*/ 9 w 76"/>
                  <a:gd name="T15" fmla="*/ 2 h 174"/>
                  <a:gd name="T16" fmla="*/ 24 w 76"/>
                  <a:gd name="T17" fmla="*/ 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74">
                    <a:moveTo>
                      <a:pt x="24" y="7"/>
                    </a:moveTo>
                    <a:cubicBezTo>
                      <a:pt x="25" y="9"/>
                      <a:pt x="25" y="9"/>
                      <a:pt x="25" y="9"/>
                    </a:cubicBezTo>
                    <a:cubicBezTo>
                      <a:pt x="74" y="157"/>
                      <a:pt x="74" y="157"/>
                      <a:pt x="74" y="157"/>
                    </a:cubicBezTo>
                    <a:cubicBezTo>
                      <a:pt x="76" y="163"/>
                      <a:pt x="73" y="170"/>
                      <a:pt x="66" y="172"/>
                    </a:cubicBezTo>
                    <a:cubicBezTo>
                      <a:pt x="61" y="174"/>
                      <a:pt x="55" y="172"/>
                      <a:pt x="52" y="167"/>
                    </a:cubicBezTo>
                    <a:cubicBezTo>
                      <a:pt x="51" y="165"/>
                      <a:pt x="51" y="165"/>
                      <a:pt x="51" y="165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1"/>
                      <a:pt x="3" y="4"/>
                      <a:pt x="9" y="2"/>
                    </a:cubicBezTo>
                    <a:cubicBezTo>
                      <a:pt x="15" y="0"/>
                      <a:pt x="21" y="2"/>
                      <a:pt x="24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Freeform 37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2036763" y="5819775"/>
                <a:ext cx="188913" cy="46038"/>
              </a:xfrm>
              <a:custGeom>
                <a:avLst/>
                <a:gdLst>
                  <a:gd name="T0" fmla="*/ 86 w 98"/>
                  <a:gd name="T1" fmla="*/ 0 h 24"/>
                  <a:gd name="T2" fmla="*/ 98 w 98"/>
                  <a:gd name="T3" fmla="*/ 12 h 24"/>
                  <a:gd name="T4" fmla="*/ 88 w 98"/>
                  <a:gd name="T5" fmla="*/ 24 h 24"/>
                  <a:gd name="T6" fmla="*/ 86 w 98"/>
                  <a:gd name="T7" fmla="*/ 24 h 24"/>
                  <a:gd name="T8" fmla="*/ 12 w 98"/>
                  <a:gd name="T9" fmla="*/ 24 h 24"/>
                  <a:gd name="T10" fmla="*/ 0 w 98"/>
                  <a:gd name="T11" fmla="*/ 12 h 24"/>
                  <a:gd name="T12" fmla="*/ 10 w 98"/>
                  <a:gd name="T13" fmla="*/ 0 h 24"/>
                  <a:gd name="T14" fmla="*/ 12 w 98"/>
                  <a:gd name="T15" fmla="*/ 0 h 24"/>
                  <a:gd name="T16" fmla="*/ 86 w 98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24">
                    <a:moveTo>
                      <a:pt x="86" y="0"/>
                    </a:moveTo>
                    <a:cubicBezTo>
                      <a:pt x="93" y="0"/>
                      <a:pt x="98" y="5"/>
                      <a:pt x="98" y="12"/>
                    </a:cubicBezTo>
                    <a:cubicBezTo>
                      <a:pt x="98" y="18"/>
                      <a:pt x="94" y="23"/>
                      <a:pt x="88" y="24"/>
                    </a:cubicBezTo>
                    <a:cubicBezTo>
                      <a:pt x="86" y="24"/>
                      <a:pt x="86" y="24"/>
                      <a:pt x="86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5" y="24"/>
                      <a:pt x="0" y="19"/>
                      <a:pt x="0" y="12"/>
                    </a:cubicBezTo>
                    <a:cubicBezTo>
                      <a:pt x="0" y="6"/>
                      <a:pt x="4" y="1"/>
                      <a:pt x="10" y="0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8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Freeform 38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1987551" y="5961063"/>
                <a:ext cx="285750" cy="47625"/>
              </a:xfrm>
              <a:custGeom>
                <a:avLst/>
                <a:gdLst>
                  <a:gd name="T0" fmla="*/ 135 w 148"/>
                  <a:gd name="T1" fmla="*/ 0 h 25"/>
                  <a:gd name="T2" fmla="*/ 148 w 148"/>
                  <a:gd name="T3" fmla="*/ 13 h 25"/>
                  <a:gd name="T4" fmla="*/ 138 w 148"/>
                  <a:gd name="T5" fmla="*/ 25 h 25"/>
                  <a:gd name="T6" fmla="*/ 135 w 148"/>
                  <a:gd name="T7" fmla="*/ 25 h 25"/>
                  <a:gd name="T8" fmla="*/ 13 w 148"/>
                  <a:gd name="T9" fmla="*/ 25 h 25"/>
                  <a:gd name="T10" fmla="*/ 0 w 148"/>
                  <a:gd name="T11" fmla="*/ 13 h 25"/>
                  <a:gd name="T12" fmla="*/ 10 w 148"/>
                  <a:gd name="T13" fmla="*/ 1 h 25"/>
                  <a:gd name="T14" fmla="*/ 13 w 148"/>
                  <a:gd name="T15" fmla="*/ 0 h 25"/>
                  <a:gd name="T16" fmla="*/ 135 w 148"/>
                  <a:gd name="T1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" h="25">
                    <a:moveTo>
                      <a:pt x="135" y="0"/>
                    </a:moveTo>
                    <a:cubicBezTo>
                      <a:pt x="142" y="0"/>
                      <a:pt x="148" y="6"/>
                      <a:pt x="148" y="13"/>
                    </a:cubicBezTo>
                    <a:cubicBezTo>
                      <a:pt x="148" y="19"/>
                      <a:pt x="143" y="24"/>
                      <a:pt x="138" y="25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6" y="25"/>
                      <a:pt x="0" y="20"/>
                      <a:pt x="0" y="13"/>
                    </a:cubicBezTo>
                    <a:cubicBezTo>
                      <a:pt x="0" y="7"/>
                      <a:pt x="5" y="2"/>
                      <a:pt x="10" y="1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3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Freeform 39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1798638" y="5272088"/>
                <a:ext cx="666750" cy="858838"/>
              </a:xfrm>
              <a:custGeom>
                <a:avLst/>
                <a:gdLst>
                  <a:gd name="T0" fmla="*/ 336 w 345"/>
                  <a:gd name="T1" fmla="*/ 2 h 445"/>
                  <a:gd name="T2" fmla="*/ 344 w 345"/>
                  <a:gd name="T3" fmla="*/ 15 h 445"/>
                  <a:gd name="T4" fmla="*/ 344 w 345"/>
                  <a:gd name="T5" fmla="*/ 17 h 445"/>
                  <a:gd name="T6" fmla="*/ 310 w 345"/>
                  <a:gd name="T7" fmla="*/ 118 h 445"/>
                  <a:gd name="T8" fmla="*/ 245 w 345"/>
                  <a:gd name="T9" fmla="*/ 186 h 445"/>
                  <a:gd name="T10" fmla="*/ 240 w 345"/>
                  <a:gd name="T11" fmla="*/ 188 h 445"/>
                  <a:gd name="T12" fmla="*/ 117 w 345"/>
                  <a:gd name="T13" fmla="*/ 229 h 445"/>
                  <a:gd name="T14" fmla="*/ 62 w 345"/>
                  <a:gd name="T15" fmla="*/ 285 h 445"/>
                  <a:gd name="T16" fmla="*/ 60 w 345"/>
                  <a:gd name="T17" fmla="*/ 290 h 445"/>
                  <a:gd name="T18" fmla="*/ 24 w 345"/>
                  <a:gd name="T19" fmla="*/ 434 h 445"/>
                  <a:gd name="T20" fmla="*/ 9 w 345"/>
                  <a:gd name="T21" fmla="*/ 443 h 445"/>
                  <a:gd name="T22" fmla="*/ 0 w 345"/>
                  <a:gd name="T23" fmla="*/ 430 h 445"/>
                  <a:gd name="T24" fmla="*/ 0 w 345"/>
                  <a:gd name="T25" fmla="*/ 428 h 445"/>
                  <a:gd name="T26" fmla="*/ 36 w 345"/>
                  <a:gd name="T27" fmla="*/ 284 h 445"/>
                  <a:gd name="T28" fmla="*/ 103 w 345"/>
                  <a:gd name="T29" fmla="*/ 208 h 445"/>
                  <a:gd name="T30" fmla="*/ 109 w 345"/>
                  <a:gd name="T31" fmla="*/ 206 h 445"/>
                  <a:gd name="T32" fmla="*/ 232 w 345"/>
                  <a:gd name="T33" fmla="*/ 165 h 445"/>
                  <a:gd name="T34" fmla="*/ 285 w 345"/>
                  <a:gd name="T35" fmla="*/ 115 h 445"/>
                  <a:gd name="T36" fmla="*/ 287 w 345"/>
                  <a:gd name="T37" fmla="*/ 110 h 445"/>
                  <a:gd name="T38" fmla="*/ 320 w 345"/>
                  <a:gd name="T39" fmla="*/ 9 h 445"/>
                  <a:gd name="T40" fmla="*/ 336 w 345"/>
                  <a:gd name="T41" fmla="*/ 2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45" h="445">
                    <a:moveTo>
                      <a:pt x="336" y="2"/>
                    </a:moveTo>
                    <a:cubicBezTo>
                      <a:pt x="341" y="4"/>
                      <a:pt x="345" y="9"/>
                      <a:pt x="344" y="15"/>
                    </a:cubicBezTo>
                    <a:cubicBezTo>
                      <a:pt x="344" y="17"/>
                      <a:pt x="344" y="17"/>
                      <a:pt x="344" y="17"/>
                    </a:cubicBezTo>
                    <a:cubicBezTo>
                      <a:pt x="310" y="118"/>
                      <a:pt x="310" y="118"/>
                      <a:pt x="310" y="118"/>
                    </a:cubicBezTo>
                    <a:cubicBezTo>
                      <a:pt x="300" y="149"/>
                      <a:pt x="276" y="174"/>
                      <a:pt x="245" y="186"/>
                    </a:cubicBezTo>
                    <a:cubicBezTo>
                      <a:pt x="240" y="188"/>
                      <a:pt x="240" y="188"/>
                      <a:pt x="240" y="188"/>
                    </a:cubicBezTo>
                    <a:cubicBezTo>
                      <a:pt x="117" y="229"/>
                      <a:pt x="117" y="229"/>
                      <a:pt x="117" y="229"/>
                    </a:cubicBezTo>
                    <a:cubicBezTo>
                      <a:pt x="90" y="238"/>
                      <a:pt x="70" y="259"/>
                      <a:pt x="62" y="285"/>
                    </a:cubicBezTo>
                    <a:cubicBezTo>
                      <a:pt x="60" y="290"/>
                      <a:pt x="60" y="290"/>
                      <a:pt x="60" y="290"/>
                    </a:cubicBezTo>
                    <a:cubicBezTo>
                      <a:pt x="24" y="434"/>
                      <a:pt x="24" y="434"/>
                      <a:pt x="24" y="434"/>
                    </a:cubicBezTo>
                    <a:cubicBezTo>
                      <a:pt x="23" y="441"/>
                      <a:pt x="16" y="445"/>
                      <a:pt x="9" y="443"/>
                    </a:cubicBezTo>
                    <a:cubicBezTo>
                      <a:pt x="4" y="442"/>
                      <a:pt x="0" y="436"/>
                      <a:pt x="0" y="430"/>
                    </a:cubicBezTo>
                    <a:cubicBezTo>
                      <a:pt x="0" y="428"/>
                      <a:pt x="0" y="428"/>
                      <a:pt x="0" y="428"/>
                    </a:cubicBezTo>
                    <a:cubicBezTo>
                      <a:pt x="36" y="284"/>
                      <a:pt x="36" y="284"/>
                      <a:pt x="36" y="284"/>
                    </a:cubicBezTo>
                    <a:cubicBezTo>
                      <a:pt x="45" y="249"/>
                      <a:pt x="70" y="221"/>
                      <a:pt x="103" y="208"/>
                    </a:cubicBezTo>
                    <a:cubicBezTo>
                      <a:pt x="109" y="206"/>
                      <a:pt x="109" y="206"/>
                      <a:pt x="109" y="206"/>
                    </a:cubicBezTo>
                    <a:cubicBezTo>
                      <a:pt x="232" y="165"/>
                      <a:pt x="232" y="165"/>
                      <a:pt x="232" y="165"/>
                    </a:cubicBezTo>
                    <a:cubicBezTo>
                      <a:pt x="256" y="157"/>
                      <a:pt x="275" y="139"/>
                      <a:pt x="285" y="115"/>
                    </a:cubicBezTo>
                    <a:cubicBezTo>
                      <a:pt x="287" y="110"/>
                      <a:pt x="287" y="110"/>
                      <a:pt x="287" y="110"/>
                    </a:cubicBezTo>
                    <a:cubicBezTo>
                      <a:pt x="320" y="9"/>
                      <a:pt x="320" y="9"/>
                      <a:pt x="320" y="9"/>
                    </a:cubicBezTo>
                    <a:cubicBezTo>
                      <a:pt x="322" y="3"/>
                      <a:pt x="329" y="0"/>
                      <a:pt x="336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Freeform 40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2317751" y="5699125"/>
                <a:ext cx="149225" cy="431800"/>
              </a:xfrm>
              <a:custGeom>
                <a:avLst/>
                <a:gdLst>
                  <a:gd name="T0" fmla="*/ 25 w 77"/>
                  <a:gd name="T1" fmla="*/ 8 h 224"/>
                  <a:gd name="T2" fmla="*/ 26 w 77"/>
                  <a:gd name="T3" fmla="*/ 11 h 224"/>
                  <a:gd name="T4" fmla="*/ 75 w 77"/>
                  <a:gd name="T5" fmla="*/ 207 h 224"/>
                  <a:gd name="T6" fmla="*/ 66 w 77"/>
                  <a:gd name="T7" fmla="*/ 222 h 224"/>
                  <a:gd name="T8" fmla="*/ 52 w 77"/>
                  <a:gd name="T9" fmla="*/ 215 h 224"/>
                  <a:gd name="T10" fmla="*/ 51 w 77"/>
                  <a:gd name="T11" fmla="*/ 213 h 224"/>
                  <a:gd name="T12" fmla="*/ 2 w 77"/>
                  <a:gd name="T13" fmla="*/ 16 h 224"/>
                  <a:gd name="T14" fmla="*/ 11 w 77"/>
                  <a:gd name="T15" fmla="*/ 1 h 224"/>
                  <a:gd name="T16" fmla="*/ 25 w 77"/>
                  <a:gd name="T17" fmla="*/ 8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224">
                    <a:moveTo>
                      <a:pt x="25" y="8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75" y="207"/>
                      <a:pt x="75" y="207"/>
                      <a:pt x="75" y="207"/>
                    </a:cubicBezTo>
                    <a:cubicBezTo>
                      <a:pt x="77" y="214"/>
                      <a:pt x="72" y="220"/>
                      <a:pt x="66" y="222"/>
                    </a:cubicBezTo>
                    <a:cubicBezTo>
                      <a:pt x="60" y="224"/>
                      <a:pt x="54" y="221"/>
                      <a:pt x="52" y="215"/>
                    </a:cubicBezTo>
                    <a:cubicBezTo>
                      <a:pt x="51" y="213"/>
                      <a:pt x="51" y="213"/>
                      <a:pt x="51" y="2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0"/>
                      <a:pt x="4" y="3"/>
                      <a:pt x="11" y="1"/>
                    </a:cubicBezTo>
                    <a:cubicBezTo>
                      <a:pt x="17" y="0"/>
                      <a:pt x="22" y="3"/>
                      <a:pt x="25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Line 41"/>
              <p:cNvSpPr>
                <a:spLocks noChangeShapeType="1"/>
              </p:cNvSpPr>
              <p:nvPr/>
            </p:nvSpPr>
            <p:spPr bwMode="auto">
              <a:xfrm>
                <a:off x="2366963" y="5713413"/>
                <a:ext cx="0" cy="0"/>
              </a:xfrm>
              <a:prstGeom prst="lin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Line 42"/>
              <p:cNvSpPr>
                <a:spLocks noChangeShapeType="1"/>
              </p:cNvSpPr>
              <p:nvPr/>
            </p:nvSpPr>
            <p:spPr bwMode="auto">
              <a:xfrm>
                <a:off x="2366963" y="5713413"/>
                <a:ext cx="0" cy="0"/>
              </a:xfrm>
              <a:prstGeom prst="lin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5" name="矩形 164"/>
            <p:cNvSpPr/>
            <p:nvPr>
              <p:custDataLst>
                <p:tags r:id="rId23"/>
              </p:custDataLst>
            </p:nvPr>
          </p:nvSpPr>
          <p:spPr>
            <a:xfrm>
              <a:off x="8734425" y="3686175"/>
              <a:ext cx="1238250" cy="20066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061" name="文本框 165"/>
            <p:cNvSpPr txBox="1"/>
            <p:nvPr>
              <p:custDataLst>
                <p:tags r:id="rId24"/>
              </p:custDataLst>
            </p:nvPr>
          </p:nvSpPr>
          <p:spPr>
            <a:xfrm>
              <a:off x="8764588" y="4298950"/>
              <a:ext cx="1177925" cy="400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福布斯中国最具创新力企业</a:t>
              </a:r>
              <a:endParaRPr lang="zh-CN" altLang="en-US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5062" name="文本框 166"/>
            <p:cNvSpPr txBox="1"/>
            <p:nvPr>
              <p:custDataLst>
                <p:tags r:id="rId25"/>
              </p:custDataLst>
            </p:nvPr>
          </p:nvSpPr>
          <p:spPr>
            <a:xfrm>
              <a:off x="8609013" y="3863502"/>
              <a:ext cx="1490662" cy="3227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121793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50</a:t>
              </a:r>
              <a:r>
                <a:rPr lang="en-US" altLang="zh-CN" sz="12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Top</a:t>
              </a:r>
              <a:endParaRPr lang="zh-CN" altLang="en-US" sz="1200" b="1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68" name="直接连接符 167"/>
            <p:cNvCxnSpPr/>
            <p:nvPr>
              <p:custDataLst>
                <p:tags r:id="rId26"/>
              </p:custDataLst>
            </p:nvPr>
          </p:nvCxnSpPr>
          <p:spPr>
            <a:xfrm>
              <a:off x="9240838" y="3705225"/>
              <a:ext cx="254000" cy="0"/>
            </a:xfrm>
            <a:prstGeom prst="line">
              <a:avLst/>
            </a:prstGeom>
            <a:ln w="34925" cmpd="sng">
              <a:solidFill>
                <a:srgbClr val="EB79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矩形 160"/>
            <p:cNvSpPr/>
            <p:nvPr>
              <p:custDataLst>
                <p:tags r:id="rId27"/>
              </p:custDataLst>
            </p:nvPr>
          </p:nvSpPr>
          <p:spPr>
            <a:xfrm>
              <a:off x="7297738" y="3689350"/>
              <a:ext cx="1238250" cy="20066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065" name="文本框 161"/>
            <p:cNvSpPr txBox="1"/>
            <p:nvPr>
              <p:custDataLst>
                <p:tags r:id="rId28"/>
              </p:custDataLst>
            </p:nvPr>
          </p:nvSpPr>
          <p:spPr>
            <a:xfrm>
              <a:off x="7270750" y="4302125"/>
              <a:ext cx="1292225" cy="400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全球新能源</a:t>
              </a:r>
              <a:endParaRPr lang="en-US" altLang="zh-CN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企业</a:t>
              </a:r>
              <a:r>
                <a:rPr lang="en-US" altLang="zh-CN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500</a:t>
              </a: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强</a:t>
              </a:r>
              <a:endParaRPr lang="zh-CN" altLang="en-US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5066" name="文本框 162"/>
            <p:cNvSpPr txBox="1"/>
            <p:nvPr>
              <p:custDataLst>
                <p:tags r:id="rId29"/>
              </p:custDataLst>
            </p:nvPr>
          </p:nvSpPr>
          <p:spPr>
            <a:xfrm>
              <a:off x="7172325" y="3863378"/>
              <a:ext cx="1490663" cy="3227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121793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500</a:t>
              </a:r>
              <a:r>
                <a:rPr lang="en-US" altLang="zh-CN" sz="12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Top</a:t>
              </a:r>
              <a:endParaRPr lang="zh-CN" altLang="en-US" sz="1200" b="1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164" name="直接连接符 163"/>
            <p:cNvCxnSpPr/>
            <p:nvPr>
              <p:custDataLst>
                <p:tags r:id="rId30"/>
              </p:custDataLst>
            </p:nvPr>
          </p:nvCxnSpPr>
          <p:spPr>
            <a:xfrm>
              <a:off x="7789863" y="3705225"/>
              <a:ext cx="254000" cy="0"/>
            </a:xfrm>
            <a:prstGeom prst="line">
              <a:avLst/>
            </a:prstGeom>
            <a:ln w="34925" cmpd="sng">
              <a:solidFill>
                <a:srgbClr val="EB79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5068" name="组合 190"/>
            <p:cNvGrpSpPr/>
            <p:nvPr/>
          </p:nvGrpSpPr>
          <p:grpSpPr>
            <a:xfrm>
              <a:off x="7699375" y="4991100"/>
              <a:ext cx="461963" cy="473075"/>
              <a:chOff x="5868988" y="5295900"/>
              <a:chExt cx="560388" cy="571501"/>
            </a:xfrm>
          </p:grpSpPr>
          <p:sp>
            <p:nvSpPr>
              <p:cNvPr id="192" name="Freeform 5"/>
              <p:cNvSpPr>
                <a:spLocks noEditPoint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5932538" y="5295900"/>
                <a:ext cx="433289" cy="435339"/>
              </a:xfrm>
              <a:custGeom>
                <a:avLst/>
                <a:gdLst>
                  <a:gd name="T0" fmla="*/ 464 w 928"/>
                  <a:gd name="T1" fmla="*/ 929 h 929"/>
                  <a:gd name="T2" fmla="*/ 136 w 928"/>
                  <a:gd name="T3" fmla="*/ 793 h 929"/>
                  <a:gd name="T4" fmla="*/ 0 w 928"/>
                  <a:gd name="T5" fmla="*/ 465 h 929"/>
                  <a:gd name="T6" fmla="*/ 111 w 928"/>
                  <a:gd name="T7" fmla="*/ 163 h 929"/>
                  <a:gd name="T8" fmla="*/ 161 w 928"/>
                  <a:gd name="T9" fmla="*/ 159 h 929"/>
                  <a:gd name="T10" fmla="*/ 165 w 928"/>
                  <a:gd name="T11" fmla="*/ 210 h 929"/>
                  <a:gd name="T12" fmla="*/ 71 w 928"/>
                  <a:gd name="T13" fmla="*/ 465 h 929"/>
                  <a:gd name="T14" fmla="*/ 464 w 928"/>
                  <a:gd name="T15" fmla="*/ 858 h 929"/>
                  <a:gd name="T16" fmla="*/ 857 w 928"/>
                  <a:gd name="T17" fmla="*/ 465 h 929"/>
                  <a:gd name="T18" fmla="*/ 464 w 928"/>
                  <a:gd name="T19" fmla="*/ 72 h 929"/>
                  <a:gd name="T20" fmla="*/ 327 w 928"/>
                  <a:gd name="T21" fmla="*/ 96 h 929"/>
                  <a:gd name="T22" fmla="*/ 281 w 928"/>
                  <a:gd name="T23" fmla="*/ 75 h 929"/>
                  <a:gd name="T24" fmla="*/ 302 w 928"/>
                  <a:gd name="T25" fmla="*/ 29 h 929"/>
                  <a:gd name="T26" fmla="*/ 464 w 928"/>
                  <a:gd name="T27" fmla="*/ 0 h 929"/>
                  <a:gd name="T28" fmla="*/ 792 w 928"/>
                  <a:gd name="T29" fmla="*/ 136 h 929"/>
                  <a:gd name="T30" fmla="*/ 928 w 928"/>
                  <a:gd name="T31" fmla="*/ 465 h 929"/>
                  <a:gd name="T32" fmla="*/ 792 w 928"/>
                  <a:gd name="T33" fmla="*/ 793 h 929"/>
                  <a:gd name="T34" fmla="*/ 464 w 928"/>
                  <a:gd name="T35" fmla="*/ 929 h 929"/>
                  <a:gd name="T36" fmla="*/ 464 w 928"/>
                  <a:gd name="T37" fmla="*/ 929 h 929"/>
                  <a:gd name="T38" fmla="*/ 464 w 928"/>
                  <a:gd name="T39" fmla="*/ 929 h 9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28" h="929">
                    <a:moveTo>
                      <a:pt x="464" y="929"/>
                    </a:moveTo>
                    <a:cubicBezTo>
                      <a:pt x="340" y="929"/>
                      <a:pt x="223" y="881"/>
                      <a:pt x="136" y="793"/>
                    </a:cubicBezTo>
                    <a:cubicBezTo>
                      <a:pt x="48" y="706"/>
                      <a:pt x="0" y="589"/>
                      <a:pt x="0" y="465"/>
                    </a:cubicBezTo>
                    <a:cubicBezTo>
                      <a:pt x="0" y="354"/>
                      <a:pt x="39" y="247"/>
                      <a:pt x="111" y="163"/>
                    </a:cubicBezTo>
                    <a:cubicBezTo>
                      <a:pt x="124" y="148"/>
                      <a:pt x="146" y="147"/>
                      <a:pt x="161" y="159"/>
                    </a:cubicBezTo>
                    <a:cubicBezTo>
                      <a:pt x="176" y="172"/>
                      <a:pt x="178" y="195"/>
                      <a:pt x="165" y="210"/>
                    </a:cubicBezTo>
                    <a:cubicBezTo>
                      <a:pt x="104" y="281"/>
                      <a:pt x="71" y="371"/>
                      <a:pt x="71" y="465"/>
                    </a:cubicBezTo>
                    <a:cubicBezTo>
                      <a:pt x="71" y="681"/>
                      <a:pt x="247" y="858"/>
                      <a:pt x="464" y="858"/>
                    </a:cubicBezTo>
                    <a:cubicBezTo>
                      <a:pt x="681" y="858"/>
                      <a:pt x="857" y="681"/>
                      <a:pt x="857" y="465"/>
                    </a:cubicBezTo>
                    <a:cubicBezTo>
                      <a:pt x="857" y="248"/>
                      <a:pt x="681" y="72"/>
                      <a:pt x="464" y="72"/>
                    </a:cubicBezTo>
                    <a:cubicBezTo>
                      <a:pt x="417" y="72"/>
                      <a:pt x="371" y="80"/>
                      <a:pt x="327" y="96"/>
                    </a:cubicBezTo>
                    <a:cubicBezTo>
                      <a:pt x="309" y="103"/>
                      <a:pt x="288" y="94"/>
                      <a:pt x="281" y="75"/>
                    </a:cubicBezTo>
                    <a:cubicBezTo>
                      <a:pt x="274" y="57"/>
                      <a:pt x="284" y="36"/>
                      <a:pt x="302" y="29"/>
                    </a:cubicBezTo>
                    <a:cubicBezTo>
                      <a:pt x="354" y="10"/>
                      <a:pt x="408" y="0"/>
                      <a:pt x="464" y="0"/>
                    </a:cubicBezTo>
                    <a:cubicBezTo>
                      <a:pt x="588" y="0"/>
                      <a:pt x="705" y="49"/>
                      <a:pt x="792" y="136"/>
                    </a:cubicBezTo>
                    <a:cubicBezTo>
                      <a:pt x="880" y="224"/>
                      <a:pt x="928" y="341"/>
                      <a:pt x="928" y="465"/>
                    </a:cubicBezTo>
                    <a:cubicBezTo>
                      <a:pt x="928" y="589"/>
                      <a:pt x="880" y="705"/>
                      <a:pt x="792" y="793"/>
                    </a:cubicBezTo>
                    <a:cubicBezTo>
                      <a:pt x="705" y="881"/>
                      <a:pt x="588" y="929"/>
                      <a:pt x="464" y="929"/>
                    </a:cubicBezTo>
                    <a:close/>
                    <a:moveTo>
                      <a:pt x="464" y="929"/>
                    </a:moveTo>
                    <a:cubicBezTo>
                      <a:pt x="464" y="929"/>
                      <a:pt x="464" y="929"/>
                      <a:pt x="464" y="929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Freeform 6"/>
              <p:cNvSpPr>
                <a:spLocks noEditPoint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5868988" y="5414803"/>
                <a:ext cx="560388" cy="452598"/>
              </a:xfrm>
              <a:custGeom>
                <a:avLst/>
                <a:gdLst>
                  <a:gd name="T0" fmla="*/ 599 w 1198"/>
                  <a:gd name="T1" fmla="*/ 424 h 967"/>
                  <a:gd name="T2" fmla="*/ 387 w 1198"/>
                  <a:gd name="T3" fmla="*/ 212 h 967"/>
                  <a:gd name="T4" fmla="*/ 599 w 1198"/>
                  <a:gd name="T5" fmla="*/ 0 h 967"/>
                  <a:gd name="T6" fmla="*/ 811 w 1198"/>
                  <a:gd name="T7" fmla="*/ 212 h 967"/>
                  <a:gd name="T8" fmla="*/ 599 w 1198"/>
                  <a:gd name="T9" fmla="*/ 424 h 967"/>
                  <a:gd name="T10" fmla="*/ 599 w 1198"/>
                  <a:gd name="T11" fmla="*/ 72 h 967"/>
                  <a:gd name="T12" fmla="*/ 459 w 1198"/>
                  <a:gd name="T13" fmla="*/ 212 h 967"/>
                  <a:gd name="T14" fmla="*/ 599 w 1198"/>
                  <a:gd name="T15" fmla="*/ 352 h 967"/>
                  <a:gd name="T16" fmla="*/ 739 w 1198"/>
                  <a:gd name="T17" fmla="*/ 212 h 967"/>
                  <a:gd name="T18" fmla="*/ 599 w 1198"/>
                  <a:gd name="T19" fmla="*/ 72 h 967"/>
                  <a:gd name="T20" fmla="*/ 250 w 1198"/>
                  <a:gd name="T21" fmla="*/ 967 h 967"/>
                  <a:gd name="T22" fmla="*/ 241 w 1198"/>
                  <a:gd name="T23" fmla="*/ 966 h 967"/>
                  <a:gd name="T24" fmla="*/ 216 w 1198"/>
                  <a:gd name="T25" fmla="*/ 941 h 967"/>
                  <a:gd name="T26" fmla="*/ 177 w 1198"/>
                  <a:gd name="T27" fmla="*/ 792 h 967"/>
                  <a:gd name="T28" fmla="*/ 29 w 1198"/>
                  <a:gd name="T29" fmla="*/ 754 h 967"/>
                  <a:gd name="T30" fmla="*/ 3 w 1198"/>
                  <a:gd name="T31" fmla="*/ 728 h 967"/>
                  <a:gd name="T32" fmla="*/ 12 w 1198"/>
                  <a:gd name="T33" fmla="*/ 694 h 967"/>
                  <a:gd name="T34" fmla="*/ 238 w 1198"/>
                  <a:gd name="T35" fmla="*/ 468 h 967"/>
                  <a:gd name="T36" fmla="*/ 289 w 1198"/>
                  <a:gd name="T37" fmla="*/ 468 h 967"/>
                  <a:gd name="T38" fmla="*/ 289 w 1198"/>
                  <a:gd name="T39" fmla="*/ 519 h 967"/>
                  <a:gd name="T40" fmla="*/ 107 w 1198"/>
                  <a:gd name="T41" fmla="*/ 700 h 967"/>
                  <a:gd name="T42" fmla="*/ 215 w 1198"/>
                  <a:gd name="T43" fmla="*/ 729 h 967"/>
                  <a:gd name="T44" fmla="*/ 241 w 1198"/>
                  <a:gd name="T45" fmla="*/ 754 h 967"/>
                  <a:gd name="T46" fmla="*/ 269 w 1198"/>
                  <a:gd name="T47" fmla="*/ 862 h 967"/>
                  <a:gd name="T48" fmla="*/ 503 w 1198"/>
                  <a:gd name="T49" fmla="*/ 628 h 967"/>
                  <a:gd name="T50" fmla="*/ 554 w 1198"/>
                  <a:gd name="T51" fmla="*/ 628 h 967"/>
                  <a:gd name="T52" fmla="*/ 554 w 1198"/>
                  <a:gd name="T53" fmla="*/ 679 h 967"/>
                  <a:gd name="T54" fmla="*/ 275 w 1198"/>
                  <a:gd name="T55" fmla="*/ 957 h 967"/>
                  <a:gd name="T56" fmla="*/ 250 w 1198"/>
                  <a:gd name="T57" fmla="*/ 967 h 967"/>
                  <a:gd name="T58" fmla="*/ 948 w 1198"/>
                  <a:gd name="T59" fmla="*/ 967 h 967"/>
                  <a:gd name="T60" fmla="*/ 922 w 1198"/>
                  <a:gd name="T61" fmla="*/ 957 h 967"/>
                  <a:gd name="T62" fmla="*/ 641 w 1198"/>
                  <a:gd name="T63" fmla="*/ 675 h 967"/>
                  <a:gd name="T64" fmla="*/ 641 w 1198"/>
                  <a:gd name="T65" fmla="*/ 625 h 967"/>
                  <a:gd name="T66" fmla="*/ 692 w 1198"/>
                  <a:gd name="T67" fmla="*/ 625 h 967"/>
                  <a:gd name="T68" fmla="*/ 929 w 1198"/>
                  <a:gd name="T69" fmla="*/ 862 h 967"/>
                  <a:gd name="T70" fmla="*/ 957 w 1198"/>
                  <a:gd name="T71" fmla="*/ 754 h 967"/>
                  <a:gd name="T72" fmla="*/ 983 w 1198"/>
                  <a:gd name="T73" fmla="*/ 728 h 967"/>
                  <a:gd name="T74" fmla="*/ 1091 w 1198"/>
                  <a:gd name="T75" fmla="*/ 700 h 967"/>
                  <a:gd name="T76" fmla="*/ 916 w 1198"/>
                  <a:gd name="T77" fmla="*/ 526 h 967"/>
                  <a:gd name="T78" fmla="*/ 916 w 1198"/>
                  <a:gd name="T79" fmla="*/ 475 h 967"/>
                  <a:gd name="T80" fmla="*/ 967 w 1198"/>
                  <a:gd name="T81" fmla="*/ 475 h 967"/>
                  <a:gd name="T82" fmla="*/ 1186 w 1198"/>
                  <a:gd name="T83" fmla="*/ 694 h 967"/>
                  <a:gd name="T84" fmla="*/ 1195 w 1198"/>
                  <a:gd name="T85" fmla="*/ 728 h 967"/>
                  <a:gd name="T86" fmla="*/ 1169 w 1198"/>
                  <a:gd name="T87" fmla="*/ 753 h 967"/>
                  <a:gd name="T88" fmla="*/ 1021 w 1198"/>
                  <a:gd name="T89" fmla="*/ 792 h 967"/>
                  <a:gd name="T90" fmla="*/ 982 w 1198"/>
                  <a:gd name="T91" fmla="*/ 941 h 967"/>
                  <a:gd name="T92" fmla="*/ 957 w 1198"/>
                  <a:gd name="T93" fmla="*/ 966 h 967"/>
                  <a:gd name="T94" fmla="*/ 948 w 1198"/>
                  <a:gd name="T95" fmla="*/ 967 h 967"/>
                  <a:gd name="T96" fmla="*/ 948 w 1198"/>
                  <a:gd name="T97" fmla="*/ 967 h 967"/>
                  <a:gd name="T98" fmla="*/ 948 w 1198"/>
                  <a:gd name="T99" fmla="*/ 967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8" h="967">
                    <a:moveTo>
                      <a:pt x="599" y="424"/>
                    </a:moveTo>
                    <a:cubicBezTo>
                      <a:pt x="482" y="424"/>
                      <a:pt x="387" y="329"/>
                      <a:pt x="387" y="212"/>
                    </a:cubicBezTo>
                    <a:cubicBezTo>
                      <a:pt x="387" y="95"/>
                      <a:pt x="482" y="0"/>
                      <a:pt x="599" y="0"/>
                    </a:cubicBezTo>
                    <a:cubicBezTo>
                      <a:pt x="716" y="0"/>
                      <a:pt x="811" y="95"/>
                      <a:pt x="811" y="212"/>
                    </a:cubicBezTo>
                    <a:cubicBezTo>
                      <a:pt x="811" y="329"/>
                      <a:pt x="716" y="424"/>
                      <a:pt x="599" y="424"/>
                    </a:cubicBezTo>
                    <a:close/>
                    <a:moveTo>
                      <a:pt x="599" y="72"/>
                    </a:moveTo>
                    <a:cubicBezTo>
                      <a:pt x="522" y="72"/>
                      <a:pt x="459" y="135"/>
                      <a:pt x="459" y="212"/>
                    </a:cubicBezTo>
                    <a:cubicBezTo>
                      <a:pt x="459" y="289"/>
                      <a:pt x="522" y="352"/>
                      <a:pt x="599" y="352"/>
                    </a:cubicBezTo>
                    <a:cubicBezTo>
                      <a:pt x="676" y="352"/>
                      <a:pt x="739" y="289"/>
                      <a:pt x="739" y="212"/>
                    </a:cubicBezTo>
                    <a:cubicBezTo>
                      <a:pt x="739" y="135"/>
                      <a:pt x="676" y="72"/>
                      <a:pt x="599" y="72"/>
                    </a:cubicBezTo>
                    <a:close/>
                    <a:moveTo>
                      <a:pt x="250" y="967"/>
                    </a:moveTo>
                    <a:cubicBezTo>
                      <a:pt x="247" y="967"/>
                      <a:pt x="244" y="967"/>
                      <a:pt x="241" y="966"/>
                    </a:cubicBezTo>
                    <a:cubicBezTo>
                      <a:pt x="228" y="963"/>
                      <a:pt x="219" y="953"/>
                      <a:pt x="216" y="941"/>
                    </a:cubicBezTo>
                    <a:cubicBezTo>
                      <a:pt x="177" y="792"/>
                      <a:pt x="177" y="792"/>
                      <a:pt x="177" y="792"/>
                    </a:cubicBezTo>
                    <a:cubicBezTo>
                      <a:pt x="29" y="754"/>
                      <a:pt x="29" y="754"/>
                      <a:pt x="29" y="754"/>
                    </a:cubicBezTo>
                    <a:cubicBezTo>
                      <a:pt x="16" y="750"/>
                      <a:pt x="6" y="741"/>
                      <a:pt x="3" y="728"/>
                    </a:cubicBezTo>
                    <a:cubicBezTo>
                      <a:pt x="0" y="716"/>
                      <a:pt x="3" y="703"/>
                      <a:pt x="12" y="694"/>
                    </a:cubicBezTo>
                    <a:cubicBezTo>
                      <a:pt x="238" y="468"/>
                      <a:pt x="238" y="468"/>
                      <a:pt x="238" y="468"/>
                    </a:cubicBezTo>
                    <a:cubicBezTo>
                      <a:pt x="252" y="454"/>
                      <a:pt x="275" y="454"/>
                      <a:pt x="289" y="468"/>
                    </a:cubicBezTo>
                    <a:cubicBezTo>
                      <a:pt x="303" y="482"/>
                      <a:pt x="303" y="505"/>
                      <a:pt x="289" y="519"/>
                    </a:cubicBezTo>
                    <a:cubicBezTo>
                      <a:pt x="107" y="700"/>
                      <a:pt x="107" y="700"/>
                      <a:pt x="107" y="700"/>
                    </a:cubicBezTo>
                    <a:cubicBezTo>
                      <a:pt x="215" y="729"/>
                      <a:pt x="215" y="729"/>
                      <a:pt x="215" y="729"/>
                    </a:cubicBezTo>
                    <a:cubicBezTo>
                      <a:pt x="228" y="732"/>
                      <a:pt x="237" y="742"/>
                      <a:pt x="241" y="754"/>
                    </a:cubicBezTo>
                    <a:cubicBezTo>
                      <a:pt x="269" y="862"/>
                      <a:pt x="269" y="862"/>
                      <a:pt x="269" y="862"/>
                    </a:cubicBezTo>
                    <a:cubicBezTo>
                      <a:pt x="503" y="628"/>
                      <a:pt x="503" y="628"/>
                      <a:pt x="503" y="628"/>
                    </a:cubicBezTo>
                    <a:cubicBezTo>
                      <a:pt x="517" y="614"/>
                      <a:pt x="540" y="614"/>
                      <a:pt x="554" y="628"/>
                    </a:cubicBezTo>
                    <a:cubicBezTo>
                      <a:pt x="568" y="642"/>
                      <a:pt x="568" y="665"/>
                      <a:pt x="554" y="679"/>
                    </a:cubicBezTo>
                    <a:cubicBezTo>
                      <a:pt x="275" y="957"/>
                      <a:pt x="275" y="957"/>
                      <a:pt x="275" y="957"/>
                    </a:cubicBezTo>
                    <a:cubicBezTo>
                      <a:pt x="269" y="964"/>
                      <a:pt x="259" y="967"/>
                      <a:pt x="250" y="967"/>
                    </a:cubicBezTo>
                    <a:close/>
                    <a:moveTo>
                      <a:pt x="948" y="967"/>
                    </a:moveTo>
                    <a:cubicBezTo>
                      <a:pt x="938" y="967"/>
                      <a:pt x="929" y="964"/>
                      <a:pt x="922" y="957"/>
                    </a:cubicBezTo>
                    <a:cubicBezTo>
                      <a:pt x="641" y="675"/>
                      <a:pt x="641" y="675"/>
                      <a:pt x="641" y="675"/>
                    </a:cubicBezTo>
                    <a:cubicBezTo>
                      <a:pt x="627" y="661"/>
                      <a:pt x="627" y="639"/>
                      <a:pt x="641" y="625"/>
                    </a:cubicBezTo>
                    <a:cubicBezTo>
                      <a:pt x="655" y="611"/>
                      <a:pt x="678" y="611"/>
                      <a:pt x="692" y="625"/>
                    </a:cubicBezTo>
                    <a:cubicBezTo>
                      <a:pt x="929" y="862"/>
                      <a:pt x="929" y="862"/>
                      <a:pt x="929" y="862"/>
                    </a:cubicBezTo>
                    <a:cubicBezTo>
                      <a:pt x="957" y="754"/>
                      <a:pt x="957" y="754"/>
                      <a:pt x="957" y="754"/>
                    </a:cubicBezTo>
                    <a:cubicBezTo>
                      <a:pt x="961" y="742"/>
                      <a:pt x="970" y="732"/>
                      <a:pt x="983" y="728"/>
                    </a:cubicBezTo>
                    <a:cubicBezTo>
                      <a:pt x="1091" y="700"/>
                      <a:pt x="1091" y="700"/>
                      <a:pt x="1091" y="700"/>
                    </a:cubicBezTo>
                    <a:cubicBezTo>
                      <a:pt x="916" y="526"/>
                      <a:pt x="916" y="526"/>
                      <a:pt x="916" y="526"/>
                    </a:cubicBezTo>
                    <a:cubicBezTo>
                      <a:pt x="902" y="512"/>
                      <a:pt x="902" y="489"/>
                      <a:pt x="916" y="475"/>
                    </a:cubicBezTo>
                    <a:cubicBezTo>
                      <a:pt x="930" y="461"/>
                      <a:pt x="953" y="461"/>
                      <a:pt x="967" y="475"/>
                    </a:cubicBezTo>
                    <a:cubicBezTo>
                      <a:pt x="1186" y="694"/>
                      <a:pt x="1186" y="694"/>
                      <a:pt x="1186" y="694"/>
                    </a:cubicBezTo>
                    <a:cubicBezTo>
                      <a:pt x="1195" y="703"/>
                      <a:pt x="1198" y="716"/>
                      <a:pt x="1195" y="728"/>
                    </a:cubicBezTo>
                    <a:cubicBezTo>
                      <a:pt x="1192" y="741"/>
                      <a:pt x="1182" y="750"/>
                      <a:pt x="1169" y="753"/>
                    </a:cubicBezTo>
                    <a:cubicBezTo>
                      <a:pt x="1021" y="792"/>
                      <a:pt x="1021" y="792"/>
                      <a:pt x="1021" y="792"/>
                    </a:cubicBezTo>
                    <a:cubicBezTo>
                      <a:pt x="982" y="941"/>
                      <a:pt x="982" y="941"/>
                      <a:pt x="982" y="941"/>
                    </a:cubicBezTo>
                    <a:cubicBezTo>
                      <a:pt x="979" y="953"/>
                      <a:pt x="969" y="963"/>
                      <a:pt x="957" y="966"/>
                    </a:cubicBezTo>
                    <a:cubicBezTo>
                      <a:pt x="954" y="967"/>
                      <a:pt x="951" y="967"/>
                      <a:pt x="948" y="967"/>
                    </a:cubicBezTo>
                    <a:close/>
                    <a:moveTo>
                      <a:pt x="948" y="967"/>
                    </a:moveTo>
                    <a:cubicBezTo>
                      <a:pt x="948" y="967"/>
                      <a:pt x="948" y="967"/>
                      <a:pt x="948" y="967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" name="矩形 1"/>
            <p:cNvSpPr/>
            <p:nvPr>
              <p:custDataLst>
                <p:tags r:id="rId33"/>
              </p:custDataLst>
            </p:nvPr>
          </p:nvSpPr>
          <p:spPr>
            <a:xfrm>
              <a:off x="10142538" y="3686175"/>
              <a:ext cx="1238250" cy="2006600"/>
            </a:xfrm>
            <a:prstGeom prst="rect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070" name="文本框 3"/>
            <p:cNvSpPr txBox="1"/>
            <p:nvPr>
              <p:custDataLst>
                <p:tags r:id="rId34"/>
              </p:custDataLst>
            </p:nvPr>
          </p:nvSpPr>
          <p:spPr>
            <a:xfrm>
              <a:off x="10212379" y="4298950"/>
              <a:ext cx="1131605" cy="4002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852805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200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光伏逆变器出货全球第一</a:t>
              </a:r>
              <a:endParaRPr lang="en-US" altLang="zh-CN" sz="1200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5" name="直接连接符 4"/>
            <p:cNvCxnSpPr/>
            <p:nvPr>
              <p:custDataLst>
                <p:tags r:id="rId35"/>
              </p:custDataLst>
            </p:nvPr>
          </p:nvCxnSpPr>
          <p:spPr>
            <a:xfrm>
              <a:off x="10650538" y="3705225"/>
              <a:ext cx="252413" cy="0"/>
            </a:xfrm>
            <a:prstGeom prst="line">
              <a:avLst/>
            </a:prstGeom>
            <a:ln w="34925" cmpd="sng">
              <a:solidFill>
                <a:srgbClr val="EB79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072" name="文本框 10"/>
            <p:cNvSpPr txBox="1"/>
            <p:nvPr>
              <p:custDataLst>
                <p:tags r:id="rId36"/>
              </p:custDataLst>
            </p:nvPr>
          </p:nvSpPr>
          <p:spPr>
            <a:xfrm>
              <a:off x="9972614" y="3863552"/>
              <a:ext cx="1690687" cy="3227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rgbClr val="606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</a:lstStyle>
            <a:p>
              <a:pPr marL="0" lvl="0" indent="0" algn="ctr" defTabSz="121793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dirty="0">
                  <a:solidFill>
                    <a:srgbClr val="595959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NO.1</a:t>
              </a:r>
              <a:endParaRPr lang="en-US" altLang="zh-CN" sz="2400" b="1" dirty="0">
                <a:solidFill>
                  <a:srgbClr val="595959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pic>
          <p:nvPicPr>
            <p:cNvPr id="215073" name="图片 5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/>
            <a:stretch>
              <a:fillRect/>
            </a:stretch>
          </p:blipFill>
          <p:spPr>
            <a:xfrm>
              <a:off x="9109075" y="4941135"/>
              <a:ext cx="512763" cy="51276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15074" name="组合 176"/>
            <p:cNvGrpSpPr/>
            <p:nvPr/>
          </p:nvGrpSpPr>
          <p:grpSpPr>
            <a:xfrm>
              <a:off x="10552113" y="4995142"/>
              <a:ext cx="460375" cy="441793"/>
              <a:chOff x="4899238" y="4876189"/>
              <a:chExt cx="581025" cy="557114"/>
            </a:xfrm>
          </p:grpSpPr>
          <p:sp>
            <p:nvSpPr>
              <p:cNvPr id="178" name="Freeform 53"/>
              <p:cNvSpPr/>
              <p:nvPr>
                <p:custDataLst>
                  <p:tags r:id="rId39"/>
                </p:custDataLst>
              </p:nvPr>
            </p:nvSpPr>
            <p:spPr bwMode="auto">
              <a:xfrm>
                <a:off x="5033474" y="4954853"/>
                <a:ext cx="382676" cy="478450"/>
              </a:xfrm>
              <a:custGeom>
                <a:avLst/>
                <a:gdLst>
                  <a:gd name="T0" fmla="*/ 289 w 522"/>
                  <a:gd name="T1" fmla="*/ 238 h 652"/>
                  <a:gd name="T2" fmla="*/ 435 w 522"/>
                  <a:gd name="T3" fmla="*/ 238 h 652"/>
                  <a:gd name="T4" fmla="*/ 467 w 522"/>
                  <a:gd name="T5" fmla="*/ 242 h 652"/>
                  <a:gd name="T6" fmla="*/ 515 w 522"/>
                  <a:gd name="T7" fmla="*/ 327 h 652"/>
                  <a:gd name="T8" fmla="*/ 460 w 522"/>
                  <a:gd name="T9" fmla="*/ 578 h 652"/>
                  <a:gd name="T10" fmla="*/ 429 w 522"/>
                  <a:gd name="T11" fmla="*/ 638 h 652"/>
                  <a:gd name="T12" fmla="*/ 391 w 522"/>
                  <a:gd name="T13" fmla="*/ 652 h 652"/>
                  <a:gd name="T14" fmla="*/ 7 w 522"/>
                  <a:gd name="T15" fmla="*/ 652 h 652"/>
                  <a:gd name="T16" fmla="*/ 0 w 522"/>
                  <a:gd name="T17" fmla="*/ 652 h 652"/>
                  <a:gd name="T18" fmla="*/ 0 w 522"/>
                  <a:gd name="T19" fmla="*/ 640 h 652"/>
                  <a:gd name="T20" fmla="*/ 0 w 522"/>
                  <a:gd name="T21" fmla="*/ 271 h 652"/>
                  <a:gd name="T22" fmla="*/ 11 w 522"/>
                  <a:gd name="T23" fmla="*/ 259 h 652"/>
                  <a:gd name="T24" fmla="*/ 147 w 522"/>
                  <a:gd name="T25" fmla="*/ 110 h 652"/>
                  <a:gd name="T26" fmla="*/ 157 w 522"/>
                  <a:gd name="T27" fmla="*/ 51 h 652"/>
                  <a:gd name="T28" fmla="*/ 270 w 522"/>
                  <a:gd name="T29" fmla="*/ 30 h 652"/>
                  <a:gd name="T30" fmla="*/ 296 w 522"/>
                  <a:gd name="T31" fmla="*/ 81 h 652"/>
                  <a:gd name="T32" fmla="*/ 290 w 522"/>
                  <a:gd name="T33" fmla="*/ 231 h 652"/>
                  <a:gd name="T34" fmla="*/ 289 w 522"/>
                  <a:gd name="T35" fmla="*/ 238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22" h="652">
                    <a:moveTo>
                      <a:pt x="289" y="238"/>
                    </a:moveTo>
                    <a:cubicBezTo>
                      <a:pt x="339" y="238"/>
                      <a:pt x="387" y="237"/>
                      <a:pt x="435" y="238"/>
                    </a:cubicBezTo>
                    <a:cubicBezTo>
                      <a:pt x="446" y="238"/>
                      <a:pt x="457" y="239"/>
                      <a:pt x="467" y="242"/>
                    </a:cubicBezTo>
                    <a:cubicBezTo>
                      <a:pt x="500" y="253"/>
                      <a:pt x="522" y="292"/>
                      <a:pt x="515" y="327"/>
                    </a:cubicBezTo>
                    <a:cubicBezTo>
                      <a:pt x="497" y="411"/>
                      <a:pt x="478" y="494"/>
                      <a:pt x="460" y="578"/>
                    </a:cubicBezTo>
                    <a:cubicBezTo>
                      <a:pt x="456" y="601"/>
                      <a:pt x="449" y="623"/>
                      <a:pt x="429" y="638"/>
                    </a:cubicBezTo>
                    <a:cubicBezTo>
                      <a:pt x="418" y="646"/>
                      <a:pt x="406" y="652"/>
                      <a:pt x="391" y="652"/>
                    </a:cubicBezTo>
                    <a:cubicBezTo>
                      <a:pt x="263" y="652"/>
                      <a:pt x="135" y="652"/>
                      <a:pt x="7" y="652"/>
                    </a:cubicBezTo>
                    <a:cubicBezTo>
                      <a:pt x="5" y="652"/>
                      <a:pt x="3" y="652"/>
                      <a:pt x="0" y="652"/>
                    </a:cubicBezTo>
                    <a:cubicBezTo>
                      <a:pt x="0" y="648"/>
                      <a:pt x="0" y="644"/>
                      <a:pt x="0" y="640"/>
                    </a:cubicBezTo>
                    <a:cubicBezTo>
                      <a:pt x="0" y="517"/>
                      <a:pt x="0" y="394"/>
                      <a:pt x="0" y="271"/>
                    </a:cubicBezTo>
                    <a:cubicBezTo>
                      <a:pt x="0" y="263"/>
                      <a:pt x="2" y="260"/>
                      <a:pt x="11" y="259"/>
                    </a:cubicBezTo>
                    <a:cubicBezTo>
                      <a:pt x="82" y="247"/>
                      <a:pt x="141" y="182"/>
                      <a:pt x="147" y="110"/>
                    </a:cubicBezTo>
                    <a:cubicBezTo>
                      <a:pt x="148" y="90"/>
                      <a:pt x="148" y="70"/>
                      <a:pt x="157" y="51"/>
                    </a:cubicBezTo>
                    <a:cubicBezTo>
                      <a:pt x="178" y="3"/>
                      <a:pt x="238" y="0"/>
                      <a:pt x="270" y="30"/>
                    </a:cubicBezTo>
                    <a:cubicBezTo>
                      <a:pt x="284" y="44"/>
                      <a:pt x="293" y="61"/>
                      <a:pt x="296" y="81"/>
                    </a:cubicBezTo>
                    <a:cubicBezTo>
                      <a:pt x="305" y="131"/>
                      <a:pt x="304" y="182"/>
                      <a:pt x="290" y="231"/>
                    </a:cubicBezTo>
                    <a:cubicBezTo>
                      <a:pt x="290" y="233"/>
                      <a:pt x="290" y="234"/>
                      <a:pt x="289" y="238"/>
                    </a:cubicBezTo>
                    <a:close/>
                  </a:path>
                </a:pathLst>
              </a:custGeom>
              <a:noFill/>
              <a:ln w="22225" cap="rnd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Freeform 54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4899238" y="5134950"/>
                <a:ext cx="104184" cy="288272"/>
              </a:xfrm>
              <a:custGeom>
                <a:avLst/>
                <a:gdLst>
                  <a:gd name="T0" fmla="*/ 143 w 143"/>
                  <a:gd name="T1" fmla="*/ 34 h 391"/>
                  <a:gd name="T2" fmla="*/ 111 w 143"/>
                  <a:gd name="T3" fmla="*/ 1 h 391"/>
                  <a:gd name="T4" fmla="*/ 31 w 143"/>
                  <a:gd name="T5" fmla="*/ 1 h 391"/>
                  <a:gd name="T6" fmla="*/ 0 w 143"/>
                  <a:gd name="T7" fmla="*/ 33 h 391"/>
                  <a:gd name="T8" fmla="*/ 0 w 143"/>
                  <a:gd name="T9" fmla="*/ 360 h 391"/>
                  <a:gd name="T10" fmla="*/ 32 w 143"/>
                  <a:gd name="T11" fmla="*/ 391 h 391"/>
                  <a:gd name="T12" fmla="*/ 107 w 143"/>
                  <a:gd name="T13" fmla="*/ 391 h 391"/>
                  <a:gd name="T14" fmla="*/ 143 w 143"/>
                  <a:gd name="T15" fmla="*/ 355 h 391"/>
                  <a:gd name="T16" fmla="*/ 143 w 143"/>
                  <a:gd name="T17" fmla="*/ 196 h 391"/>
                  <a:gd name="T18" fmla="*/ 143 w 143"/>
                  <a:gd name="T19" fmla="*/ 34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391">
                    <a:moveTo>
                      <a:pt x="143" y="34"/>
                    </a:moveTo>
                    <a:cubicBezTo>
                      <a:pt x="143" y="14"/>
                      <a:pt x="132" y="1"/>
                      <a:pt x="111" y="1"/>
                    </a:cubicBezTo>
                    <a:cubicBezTo>
                      <a:pt x="84" y="1"/>
                      <a:pt x="58" y="0"/>
                      <a:pt x="31" y="1"/>
                    </a:cubicBezTo>
                    <a:cubicBezTo>
                      <a:pt x="11" y="2"/>
                      <a:pt x="0" y="13"/>
                      <a:pt x="0" y="33"/>
                    </a:cubicBezTo>
                    <a:cubicBezTo>
                      <a:pt x="0" y="142"/>
                      <a:pt x="0" y="251"/>
                      <a:pt x="0" y="360"/>
                    </a:cubicBezTo>
                    <a:cubicBezTo>
                      <a:pt x="0" y="380"/>
                      <a:pt x="12" y="391"/>
                      <a:pt x="32" y="391"/>
                    </a:cubicBezTo>
                    <a:cubicBezTo>
                      <a:pt x="57" y="391"/>
                      <a:pt x="82" y="391"/>
                      <a:pt x="107" y="391"/>
                    </a:cubicBezTo>
                    <a:cubicBezTo>
                      <a:pt x="132" y="391"/>
                      <a:pt x="143" y="380"/>
                      <a:pt x="143" y="355"/>
                    </a:cubicBezTo>
                    <a:cubicBezTo>
                      <a:pt x="143" y="302"/>
                      <a:pt x="143" y="249"/>
                      <a:pt x="143" y="196"/>
                    </a:cubicBezTo>
                    <a:cubicBezTo>
                      <a:pt x="143" y="142"/>
                      <a:pt x="143" y="88"/>
                      <a:pt x="143" y="34"/>
                    </a:cubicBezTo>
                    <a:close/>
                  </a:path>
                </a:pathLst>
              </a:custGeom>
              <a:noFill/>
              <a:ln w="22225" cap="rnd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Freeform 55"/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5271895" y="4876189"/>
                <a:ext cx="208368" cy="198187"/>
              </a:xfrm>
              <a:custGeom>
                <a:avLst/>
                <a:gdLst>
                  <a:gd name="T0" fmla="*/ 73 w 283"/>
                  <a:gd name="T1" fmla="*/ 263 h 270"/>
                  <a:gd name="T2" fmla="*/ 134 w 283"/>
                  <a:gd name="T3" fmla="*/ 238 h 270"/>
                  <a:gd name="T4" fmla="*/ 149 w 283"/>
                  <a:gd name="T5" fmla="*/ 238 h 270"/>
                  <a:gd name="T6" fmla="*/ 209 w 283"/>
                  <a:gd name="T7" fmla="*/ 263 h 270"/>
                  <a:gd name="T8" fmla="*/ 230 w 283"/>
                  <a:gd name="T9" fmla="*/ 248 h 270"/>
                  <a:gd name="T10" fmla="*/ 226 w 283"/>
                  <a:gd name="T11" fmla="*/ 183 h 270"/>
                  <a:gd name="T12" fmla="*/ 231 w 283"/>
                  <a:gd name="T13" fmla="*/ 168 h 270"/>
                  <a:gd name="T14" fmla="*/ 273 w 283"/>
                  <a:gd name="T15" fmla="*/ 117 h 270"/>
                  <a:gd name="T16" fmla="*/ 266 w 283"/>
                  <a:gd name="T17" fmla="*/ 95 h 270"/>
                  <a:gd name="T18" fmla="*/ 201 w 283"/>
                  <a:gd name="T19" fmla="*/ 79 h 270"/>
                  <a:gd name="T20" fmla="*/ 189 w 283"/>
                  <a:gd name="T21" fmla="*/ 70 h 270"/>
                  <a:gd name="T22" fmla="*/ 153 w 283"/>
                  <a:gd name="T23" fmla="*/ 12 h 270"/>
                  <a:gd name="T24" fmla="*/ 130 w 283"/>
                  <a:gd name="T25" fmla="*/ 12 h 270"/>
                  <a:gd name="T26" fmla="*/ 95 w 283"/>
                  <a:gd name="T27" fmla="*/ 69 h 270"/>
                  <a:gd name="T28" fmla="*/ 81 w 283"/>
                  <a:gd name="T29" fmla="*/ 79 h 270"/>
                  <a:gd name="T30" fmla="*/ 16 w 283"/>
                  <a:gd name="T31" fmla="*/ 95 h 270"/>
                  <a:gd name="T32" fmla="*/ 9 w 283"/>
                  <a:gd name="T33" fmla="*/ 117 h 270"/>
                  <a:gd name="T34" fmla="*/ 52 w 283"/>
                  <a:gd name="T35" fmla="*/ 167 h 270"/>
                  <a:gd name="T36" fmla="*/ 58 w 283"/>
                  <a:gd name="T37" fmla="*/ 186 h 270"/>
                  <a:gd name="T38" fmla="*/ 52 w 283"/>
                  <a:gd name="T39" fmla="*/ 249 h 270"/>
                  <a:gd name="T40" fmla="*/ 73 w 283"/>
                  <a:gd name="T41" fmla="*/ 263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3" h="270">
                    <a:moveTo>
                      <a:pt x="73" y="263"/>
                    </a:moveTo>
                    <a:cubicBezTo>
                      <a:pt x="94" y="255"/>
                      <a:pt x="114" y="246"/>
                      <a:pt x="134" y="238"/>
                    </a:cubicBezTo>
                    <a:cubicBezTo>
                      <a:pt x="138" y="237"/>
                      <a:pt x="144" y="237"/>
                      <a:pt x="149" y="238"/>
                    </a:cubicBezTo>
                    <a:cubicBezTo>
                      <a:pt x="169" y="246"/>
                      <a:pt x="189" y="255"/>
                      <a:pt x="209" y="263"/>
                    </a:cubicBezTo>
                    <a:cubicBezTo>
                      <a:pt x="225" y="270"/>
                      <a:pt x="232" y="265"/>
                      <a:pt x="230" y="248"/>
                    </a:cubicBezTo>
                    <a:cubicBezTo>
                      <a:pt x="229" y="226"/>
                      <a:pt x="226" y="205"/>
                      <a:pt x="226" y="183"/>
                    </a:cubicBezTo>
                    <a:cubicBezTo>
                      <a:pt x="225" y="178"/>
                      <a:pt x="228" y="172"/>
                      <a:pt x="231" y="168"/>
                    </a:cubicBezTo>
                    <a:cubicBezTo>
                      <a:pt x="244" y="151"/>
                      <a:pt x="259" y="134"/>
                      <a:pt x="273" y="117"/>
                    </a:cubicBezTo>
                    <a:cubicBezTo>
                      <a:pt x="283" y="106"/>
                      <a:pt x="280" y="98"/>
                      <a:pt x="266" y="95"/>
                    </a:cubicBezTo>
                    <a:cubicBezTo>
                      <a:pt x="245" y="89"/>
                      <a:pt x="223" y="85"/>
                      <a:pt x="201" y="79"/>
                    </a:cubicBezTo>
                    <a:cubicBezTo>
                      <a:pt x="197" y="78"/>
                      <a:pt x="191" y="74"/>
                      <a:pt x="189" y="70"/>
                    </a:cubicBezTo>
                    <a:cubicBezTo>
                      <a:pt x="176" y="51"/>
                      <a:pt x="165" y="31"/>
                      <a:pt x="153" y="12"/>
                    </a:cubicBezTo>
                    <a:cubicBezTo>
                      <a:pt x="145" y="0"/>
                      <a:pt x="137" y="0"/>
                      <a:pt x="130" y="12"/>
                    </a:cubicBezTo>
                    <a:cubicBezTo>
                      <a:pt x="118" y="31"/>
                      <a:pt x="106" y="50"/>
                      <a:pt x="95" y="69"/>
                    </a:cubicBezTo>
                    <a:cubicBezTo>
                      <a:pt x="92" y="75"/>
                      <a:pt x="87" y="78"/>
                      <a:pt x="81" y="79"/>
                    </a:cubicBezTo>
                    <a:cubicBezTo>
                      <a:pt x="59" y="84"/>
                      <a:pt x="38" y="89"/>
                      <a:pt x="16" y="95"/>
                    </a:cubicBezTo>
                    <a:cubicBezTo>
                      <a:pt x="2" y="98"/>
                      <a:pt x="0" y="106"/>
                      <a:pt x="9" y="117"/>
                    </a:cubicBezTo>
                    <a:cubicBezTo>
                      <a:pt x="23" y="133"/>
                      <a:pt x="37" y="150"/>
                      <a:pt x="52" y="167"/>
                    </a:cubicBezTo>
                    <a:cubicBezTo>
                      <a:pt x="57" y="173"/>
                      <a:pt x="58" y="179"/>
                      <a:pt x="58" y="186"/>
                    </a:cubicBezTo>
                    <a:cubicBezTo>
                      <a:pt x="56" y="207"/>
                      <a:pt x="54" y="228"/>
                      <a:pt x="52" y="249"/>
                    </a:cubicBezTo>
                    <a:cubicBezTo>
                      <a:pt x="52" y="265"/>
                      <a:pt x="58" y="269"/>
                      <a:pt x="73" y="263"/>
                    </a:cubicBezTo>
                    <a:close/>
                  </a:path>
                </a:pathLst>
              </a:custGeom>
              <a:noFill/>
              <a:ln w="22225" cap="rnd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Line 56"/>
              <p:cNvSpPr>
                <a:spLocks noChangeShapeType="1"/>
              </p:cNvSpPr>
              <p:nvPr/>
            </p:nvSpPr>
            <p:spPr bwMode="auto">
              <a:xfrm>
                <a:off x="5325990" y="5143348"/>
                <a:ext cx="0" cy="0"/>
              </a:xfrm>
              <a:prstGeom prst="line">
                <a:avLst/>
              </a:prstGeom>
              <a:noFill/>
              <a:ln w="22225" cap="rnd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377825" y="327635"/>
            <a:ext cx="4935311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500" dirty="0">
                <a:solidFill>
                  <a:schemeClr val="bg1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公司概况</a:t>
            </a:r>
            <a:endParaRPr lang="zh-CN" altLang="en-US" sz="2500" dirty="0">
              <a:solidFill>
                <a:schemeClr val="bg1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82600" y="944881"/>
            <a:ext cx="454057" cy="45719"/>
            <a:chOff x="1527969" y="1165585"/>
            <a:chExt cx="803275" cy="101240"/>
          </a:xfrm>
        </p:grpSpPr>
        <p:sp>
          <p:nvSpPr>
            <p:cNvPr id="9" name="矩形: 单圆角 26"/>
            <p:cNvSpPr/>
            <p:nvPr/>
          </p:nvSpPr>
          <p:spPr>
            <a:xfrm flipV="1">
              <a:off x="1527969" y="1165585"/>
              <a:ext cx="374650" cy="101239"/>
            </a:xfrm>
            <a:prstGeom prst="round1Rect">
              <a:avLst>
                <a:gd name="adj" fmla="val 50000"/>
              </a:avLst>
            </a:prstGeom>
            <a:solidFill>
              <a:srgbClr val="F4652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矩形: 单圆角 27"/>
            <p:cNvSpPr/>
            <p:nvPr/>
          </p:nvSpPr>
          <p:spPr>
            <a:xfrm rot="10800000" flipV="1">
              <a:off x="1956594" y="1165586"/>
              <a:ext cx="374650" cy="101239"/>
            </a:xfrm>
            <a:prstGeom prst="round1Rect">
              <a:avLst>
                <a:gd name="adj" fmla="val 50000"/>
              </a:avLst>
            </a:prstGeom>
            <a:solidFill>
              <a:srgbClr val="F4652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advTm="5854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54517" y="5498756"/>
            <a:ext cx="7916906" cy="8276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实习员工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68557" y="4670921"/>
            <a:ext cx="6117609" cy="827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正式员工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67535" y="3852045"/>
            <a:ext cx="4678172" cy="827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小组长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37686" y="3087902"/>
            <a:ext cx="2878875" cy="7557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班长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67440" y="2360184"/>
            <a:ext cx="1619367" cy="719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车间主任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84081" y="1561383"/>
            <a:ext cx="1415219" cy="461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岗位职责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50013" y="1597231"/>
            <a:ext cx="1722876" cy="461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培训与考核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407914" y="6325337"/>
            <a:ext cx="17273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957772" y="5498755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1514442" y="4670919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2474185" y="3852045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3108639" y="3088191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10789" y="5656653"/>
            <a:ext cx="1594686" cy="599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履行本岗位生产职责，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严格按照标准化作业，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服从班组管理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55995" y="4814299"/>
            <a:ext cx="1876704" cy="599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岗位技能扎实，能独立胜任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关键岗位，指导他人作业，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有丰富的操作经验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42752" y="4025713"/>
            <a:ext cx="2213419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日常小组成员管理；分配任务，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完成生产计划的实施；盘点物资、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维护设备及管控现场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5S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46407" y="3099645"/>
            <a:ext cx="2213419" cy="7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组织生产，安排人力；控制制程质量，降低成本，提升效率；执行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5S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管理；维护工装设备，统计生产数据。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984082" y="2419624"/>
            <a:ext cx="2183359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按时完成生产交付；提升流通合格率、生产效率；指导安全生产和精益化生产；培养骨干员工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 flipH="1">
            <a:off x="9920056" y="6328741"/>
            <a:ext cx="17273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H="1">
            <a:off x="9704983" y="5495350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8916396" y="4670919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8127809" y="3855450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7303380" y="3084786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9946937" y="5558081"/>
            <a:ext cx="1973835" cy="7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岗位安全与实操培训；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员工上岗证培训等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考核：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班组考核；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参加转正考核并通过留用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9114474" y="4778455"/>
            <a:ext cx="2293139" cy="430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员工上岗证培训；产品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工艺规范；生产设备操作要领等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88615" y="3980908"/>
            <a:ext cx="2166734" cy="430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TWI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工作指导；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5S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基础；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时间管理；浪费及价值流分析等</a:t>
            </a:r>
            <a:endParaRPr lang="en-US" altLang="zh-CN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74574" y="3081722"/>
            <a:ext cx="2373790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SAP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操作；计算机应用基础；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管理者角色定位；班组建设与现场管理；沟通、激励、面谈技巧等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802482" y="2439580"/>
            <a:ext cx="2722759" cy="430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领导力成功沟通；高情商沟通；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团队管理；魅力口才与演讲；客户意识等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2"/>
          <p:cNvSpPr txBox="1">
            <a:spLocks noChangeArrowheads="1"/>
          </p:cNvSpPr>
          <p:nvPr/>
        </p:nvSpPr>
        <p:spPr bwMode="auto">
          <a:xfrm>
            <a:off x="642938" y="693738"/>
            <a:ext cx="53784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晋升</a:t>
            </a:r>
            <a:r>
              <a:rPr lang="en-US" altLang="zh-CN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54517" y="5498756"/>
            <a:ext cx="7916906" cy="8276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实习员工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68557" y="4670921"/>
            <a:ext cx="6117609" cy="8276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正式员工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67535" y="3852045"/>
            <a:ext cx="4678172" cy="827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助理工程师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技术员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37686" y="3087902"/>
            <a:ext cx="2878875" cy="7557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工程师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技师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67440" y="2360184"/>
            <a:ext cx="1619367" cy="719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高级工程师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高级技师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84081" y="1561383"/>
            <a:ext cx="1415219" cy="461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岗位职责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50013" y="1597231"/>
            <a:ext cx="1722876" cy="461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培训与考核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407914" y="6325337"/>
            <a:ext cx="17273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957772" y="5498755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1514442" y="4670919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2474185" y="3852045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3108639" y="3088191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10789" y="5656653"/>
            <a:ext cx="1594686" cy="599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履行本岗位生产职责，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严格按照标准化作业；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服从班组管理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55995" y="4814299"/>
            <a:ext cx="1876704" cy="599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岗位技能扎实；能独立胜任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关键岗位；指导他人作业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有丰富的操作经验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42752" y="4025713"/>
            <a:ext cx="2213419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学习能力强，有一定知识储备；掌握较好的调试或设备操作技巧；能独立分析、解决问题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82255" y="3166328"/>
            <a:ext cx="2114846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能熟练操作并指导他人操作；自主研究、开发电脑程序，修补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bug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，并能优化程序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79802" y="2427553"/>
            <a:ext cx="1899776" cy="59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快速定位故障，解决异常问题；分析及预防问题发生；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引进新设备新工艺新技术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 flipH="1">
            <a:off x="9920056" y="6328741"/>
            <a:ext cx="17273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H="1">
            <a:off x="9704983" y="5495350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8916396" y="4670919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8127809" y="3855450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7303380" y="3084786"/>
            <a:ext cx="14785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9946937" y="5558081"/>
            <a:ext cx="1973835" cy="7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岗位安全与实操培训、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员工上岗证培训等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考核：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班组考核；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参加转正考核并通过留用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9114474" y="4778455"/>
            <a:ext cx="2293139" cy="430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生产流程；产品工艺规范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质量问题点反馈及分析等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88614" y="3980908"/>
            <a:ext cx="2581749" cy="430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设备保养规范；机器工作原理；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常见设备故障及解决方式等</a:t>
            </a:r>
            <a:endParaRPr lang="en-US" altLang="zh-CN" sz="11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74574" y="3175290"/>
            <a:ext cx="2373790" cy="430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设备异常处理规范；电气控制原理；程序编写规范等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793521" y="2547115"/>
            <a:ext cx="2600978" cy="2615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培训：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精益生产；电路分析；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CAD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制图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2"/>
          <p:cNvSpPr txBox="1">
            <a:spLocks noChangeArrowheads="1"/>
          </p:cNvSpPr>
          <p:nvPr/>
        </p:nvSpPr>
        <p:spPr bwMode="auto">
          <a:xfrm>
            <a:off x="642938" y="693738"/>
            <a:ext cx="53784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晋升</a:t>
            </a:r>
            <a:r>
              <a:rPr lang="en-US" altLang="zh-CN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</a:t>
            </a: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5636878" y="-2"/>
            <a:ext cx="6550367" cy="6859591"/>
            <a:chOff x="5636871" y="-3"/>
            <a:chExt cx="6550367" cy="685959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6" t="1" r="29114" b="16166"/>
            <a:stretch>
              <a:fillRect/>
            </a:stretch>
          </p:blipFill>
          <p:spPr>
            <a:xfrm>
              <a:off x="5636871" y="0"/>
              <a:ext cx="6550367" cy="6859588"/>
            </a:xfrm>
            <a:prstGeom prst="rect">
              <a:avLst/>
            </a:prstGeom>
          </p:spPr>
        </p:pic>
        <p:sp>
          <p:nvSpPr>
            <p:cNvPr id="15" name="直角三角形 14"/>
            <p:cNvSpPr/>
            <p:nvPr/>
          </p:nvSpPr>
          <p:spPr>
            <a:xfrm rot="10800000" flipH="1">
              <a:off x="5636872" y="-3"/>
              <a:ext cx="2394151" cy="6859589"/>
            </a:xfrm>
            <a:prstGeom prst="rtTriangle">
              <a:avLst/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930" rtl="0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39846" y="3895230"/>
            <a:ext cx="598411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68573" y="2374594"/>
            <a:ext cx="5025046" cy="1107929"/>
          </a:xfrm>
          <a:prstGeom prst="rect">
            <a:avLst/>
          </a:prstGeom>
          <a:noFill/>
        </p:spPr>
        <p:txBody>
          <a:bodyPr wrap="square" lIns="91378" tIns="45687" rIns="91378" bIns="45687" rtlCol="0">
            <a:spAutoFit/>
          </a:bodyPr>
          <a:lstStyle/>
          <a:p>
            <a:pPr defTabSz="1218565" rtl="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6500" b="1" dirty="0">
                <a:solidFill>
                  <a:srgbClr val="F479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薪酬福利</a:t>
            </a:r>
            <a:endParaRPr lang="en-US" altLang="zh-CN" sz="6500" b="1" dirty="0">
              <a:solidFill>
                <a:srgbClr val="F479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feld 10"/>
          <p:cNvSpPr txBox="1"/>
          <p:nvPr/>
        </p:nvSpPr>
        <p:spPr>
          <a:xfrm>
            <a:off x="348493" y="3983226"/>
            <a:ext cx="6690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228600">
              <a:defRPr sz="1600">
                <a:solidFill>
                  <a:srgbClr val="F9F9F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Technical strength owner , global top runner.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t="18649" b="4596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矩形: 圆角 57"/>
          <p:cNvSpPr/>
          <p:nvPr>
            <p:custDataLst>
              <p:tags r:id="rId3"/>
            </p:custDataLst>
          </p:nvPr>
        </p:nvSpPr>
        <p:spPr>
          <a:xfrm>
            <a:off x="5080050" y="1289690"/>
            <a:ext cx="6789473" cy="4941140"/>
          </a:xfrm>
          <a:prstGeom prst="roundRect">
            <a:avLst>
              <a:gd name="adj" fmla="val 169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实习期工资底薪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2100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，绩效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200-500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，平时加班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17.8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，周末加班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23.8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，餐补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35/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天，夜班补贴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30/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天，正常做六休一，月综合工资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5000-7000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，实习期免费住宿水电费均摊，体检费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50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元满月报销。转正后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7000-9000/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月。</a:t>
            </a:r>
            <a:endParaRPr kumimoji="1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上班时间：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8:00-20:00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664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两班倒，部分长白班</a:t>
            </a:r>
            <a:endParaRPr kumimoji="1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2" name="Text Box 2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3236325" y="5100500"/>
            <a:ext cx="1800000" cy="144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666464"/>
              </a:solidFill>
              <a:effectLst/>
              <a:uLnTx/>
              <a:uFillTx/>
              <a:latin typeface="Century Gothic" panose="020B0502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" name="矩形: 圆角 62"/>
          <p:cNvSpPr/>
          <p:nvPr>
            <p:custDataLst>
              <p:tags r:id="rId5"/>
            </p:custDataLst>
          </p:nvPr>
        </p:nvSpPr>
        <p:spPr>
          <a:xfrm>
            <a:off x="515605" y="1279802"/>
            <a:ext cx="4176061" cy="4941140"/>
          </a:xfrm>
          <a:prstGeom prst="roundRect">
            <a:avLst>
              <a:gd name="adj" fmla="val 544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0337800" y="233931"/>
            <a:ext cx="1531656" cy="177339"/>
          </a:xfrm>
          <a:prstGeom prst="rect">
            <a:avLst/>
          </a:prstGeom>
        </p:spPr>
      </p:pic>
      <p:sp>
        <p:nvSpPr>
          <p:cNvPr id="35" name="TextBox 9"/>
          <p:cNvSpPr txBox="1"/>
          <p:nvPr>
            <p:custDataLst>
              <p:tags r:id="rId8"/>
            </p:custDataLst>
          </p:nvPr>
        </p:nvSpPr>
        <p:spPr>
          <a:xfrm>
            <a:off x="1047989" y="411173"/>
            <a:ext cx="95148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kumimoji="0" sz="2700" b="1" strike="noStrike" cap="none" spc="0" normalizeH="0">
                <a:ln>
                  <a:noFill/>
                </a:ln>
                <a:solidFill>
                  <a:srgbClr val="D05F0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福利待遇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9" name="TextBox 9"/>
          <p:cNvSpPr txBox="1"/>
          <p:nvPr>
            <p:custDataLst>
              <p:tags r:id="rId9"/>
            </p:custDataLst>
          </p:nvPr>
        </p:nvSpPr>
        <p:spPr>
          <a:xfrm>
            <a:off x="1868585" y="1458320"/>
            <a:ext cx="95148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kumimoji="0" sz="2700" b="1" strike="noStrike" cap="none" spc="0" normalizeH="0">
                <a:ln>
                  <a:noFill/>
                </a:ln>
                <a:solidFill>
                  <a:srgbClr val="D05F0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薪资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0" name="TextBox 9"/>
          <p:cNvSpPr txBox="1"/>
          <p:nvPr>
            <p:custDataLst>
              <p:tags r:id="rId10"/>
            </p:custDataLst>
          </p:nvPr>
        </p:nvSpPr>
        <p:spPr>
          <a:xfrm>
            <a:off x="7866688" y="1482758"/>
            <a:ext cx="151938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kumimoji="0" sz="2700" b="1" strike="noStrike" cap="none" spc="0" normalizeH="0">
                <a:ln>
                  <a:noFill/>
                </a:ln>
                <a:solidFill>
                  <a:srgbClr val="D05F0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福利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1" name="TextBox 9"/>
          <p:cNvSpPr txBox="1"/>
          <p:nvPr>
            <p:custDataLst>
              <p:tags r:id="rId11"/>
            </p:custDataLst>
          </p:nvPr>
        </p:nvSpPr>
        <p:spPr>
          <a:xfrm>
            <a:off x="1167948" y="2088265"/>
            <a:ext cx="3080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kumimoji="0" sz="2700" b="1" strike="noStrike" cap="none" spc="0" normalizeH="0">
                <a:ln>
                  <a:noFill/>
                </a:ln>
                <a:solidFill>
                  <a:srgbClr val="D05F0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多元化的薪资构成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TextBox 9"/>
          <p:cNvSpPr txBox="1"/>
          <p:nvPr>
            <p:custDataLst>
              <p:tags r:id="rId12"/>
            </p:custDataLst>
          </p:nvPr>
        </p:nvSpPr>
        <p:spPr>
          <a:xfrm>
            <a:off x="908762" y="2764305"/>
            <a:ext cx="3080779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kumimoji="0" sz="2700" b="1" strike="noStrike" cap="none" spc="0" normalizeH="0">
                <a:ln>
                  <a:noFill/>
                </a:ln>
                <a:solidFill>
                  <a:srgbClr val="D05F0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基本薪酬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➕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绩效薪酬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➕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0" name="Picture 2" descr="https://gimg2.baidu.com/image_search/src=http%3A%2F%2Fku.90sjimg.com%2Felement_pic%2F00%2F16%2F07%2F07577e04d2c4466.jpg&amp;refer=http%3A%2F%2Fku.90sjimg.com&amp;app=2002&amp;size=f9999,10000&amp;q=a80&amp;n=0&amp;g=0n&amp;fmt=auto?sec=1662609428&amp;t=0ca982000762d47d28fe9f067bb3feb2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003" y="3994032"/>
            <a:ext cx="1757426" cy="175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ldLvl="0" animBg="1"/>
      <p:bldP spid="6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IMG_0196.HEIC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488045" y="1242060"/>
            <a:ext cx="3287395" cy="2304415"/>
          </a:xfrm>
          <a:prstGeom prst="rect">
            <a:avLst/>
          </a:prstGeom>
        </p:spPr>
      </p:pic>
      <p:pic>
        <p:nvPicPr>
          <p:cNvPr id="7" name="图片 6" descr="IMG_0190.HEIC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44975" y="2334260"/>
            <a:ext cx="4143375" cy="3054350"/>
          </a:xfrm>
          <a:prstGeom prst="rect">
            <a:avLst/>
          </a:prstGeom>
        </p:spPr>
      </p:pic>
      <p:pic>
        <p:nvPicPr>
          <p:cNvPr id="8" name="图片 7" descr="IMG_0192.HEIC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5815" y="4219575"/>
            <a:ext cx="3183890" cy="245872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706755" y="455930"/>
            <a:ext cx="3685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食堂宿舍环境</a:t>
            </a:r>
            <a:endParaRPr lang="zh-CN" altLang="en-US" sz="360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5815" y="1242060"/>
            <a:ext cx="3183890" cy="23037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88045" y="4219575"/>
            <a:ext cx="3287395" cy="245935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泪滴形 33"/>
          <p:cNvSpPr/>
          <p:nvPr/>
        </p:nvSpPr>
        <p:spPr>
          <a:xfrm>
            <a:off x="11545888" y="6432550"/>
            <a:ext cx="215900" cy="215900"/>
          </a:xfrm>
          <a:prstGeom prst="teardrop">
            <a:avLst/>
          </a:prstGeom>
          <a:solidFill>
            <a:schemeClr val="bg1">
              <a:lumMod val="85000"/>
            </a:scheme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90" name="灯片编号占位符 17"/>
          <p:cNvSpPr txBox="1">
            <a:spLocks noGrp="1"/>
          </p:cNvSpPr>
          <p:nvPr>
            <p:ph type="sldNum" sz="quarter" idx="12"/>
          </p:nvPr>
        </p:nvSpPr>
        <p:spPr>
          <a:xfrm>
            <a:off x="8982075" y="6357938"/>
            <a:ext cx="2843213" cy="365125"/>
          </a:xfrm>
        </p:spPr>
        <p:txBody>
          <a:bodyPr lIns="91413" tIns="45708" rIns="91413" bIns="45708" anchor="ctr"/>
          <a:lstStyle/>
          <a:p>
            <a:pPr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747713" y="646304"/>
            <a:ext cx="53784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劳逸结合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6614" y="1818974"/>
            <a:ext cx="3887946" cy="25943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838" y="1809139"/>
            <a:ext cx="4046074" cy="291859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8107" y="3480588"/>
            <a:ext cx="3836112" cy="298636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432734" y="1185992"/>
            <a:ext cx="15871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E46C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主题晚会</a:t>
            </a:r>
            <a:endParaRPr lang="zh-CN" altLang="en-US" sz="2200" b="1" dirty="0">
              <a:solidFill>
                <a:srgbClr val="E46C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832356" y="1817669"/>
            <a:ext cx="3263165" cy="217744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5894" y="1817669"/>
            <a:ext cx="3263163" cy="21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2831" y="4145555"/>
            <a:ext cx="3263213" cy="22768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16368" y="4145555"/>
            <a:ext cx="3263163" cy="2276820"/>
          </a:xfrm>
          <a:prstGeom prst="rect">
            <a:avLst/>
          </a:prstGeom>
        </p:spPr>
      </p:pic>
      <p:sp>
        <p:nvSpPr>
          <p:cNvPr id="10" name="文本框 2"/>
          <p:cNvSpPr txBox="1">
            <a:spLocks noChangeArrowheads="1"/>
          </p:cNvSpPr>
          <p:nvPr/>
        </p:nvSpPr>
        <p:spPr bwMode="auto">
          <a:xfrm>
            <a:off x="5253038" y="1227138"/>
            <a:ext cx="1843087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920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组织团建活动</a:t>
            </a:r>
            <a:endParaRPr lang="zh-CN" altLang="en-US" sz="20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2"/>
          <p:cNvSpPr txBox="1">
            <a:spLocks noChangeArrowheads="1"/>
          </p:cNvSpPr>
          <p:nvPr/>
        </p:nvSpPr>
        <p:spPr bwMode="auto">
          <a:xfrm>
            <a:off x="642938" y="693738"/>
            <a:ext cx="537845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劳逸结合</a:t>
            </a:r>
            <a:endParaRPr lang="zh-CN" altLang="en-US" sz="24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文本占位符 23"/>
          <p:cNvSpPr txBox="1"/>
          <p:nvPr/>
        </p:nvSpPr>
        <p:spPr>
          <a:xfrm>
            <a:off x="1007745" y="4918710"/>
            <a:ext cx="6279515" cy="15500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报名请加群：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13500502796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微信同号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24425" y="6384925"/>
            <a:ext cx="2711450" cy="288925"/>
          </a:xfrm>
          <a:prstGeom prst="rect">
            <a:avLst/>
          </a:prstGeom>
          <a:solidFill>
            <a:srgbClr val="FF7901"/>
          </a:solidFill>
          <a:ln>
            <a:solidFill>
              <a:srgbClr val="FF7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图片 2" descr="微信图片_20251113163052_160_212"/>
          <p:cNvPicPr>
            <a:picLocks noChangeAspect="1"/>
          </p:cNvPicPr>
          <p:nvPr/>
        </p:nvPicPr>
        <p:blipFill>
          <a:blip r:embed="rId1"/>
          <a:srcRect l="13625" t="23556" r="13425" b="19731"/>
          <a:stretch>
            <a:fillRect/>
          </a:stretch>
        </p:blipFill>
        <p:spPr>
          <a:xfrm>
            <a:off x="4363085" y="1029335"/>
            <a:ext cx="3474720" cy="38893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x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10490"/>
            <a:ext cx="3632200" cy="4869180"/>
          </a:xfrm>
          <a:prstGeom prst="rect">
            <a:avLst/>
          </a:prstGeom>
        </p:spPr>
      </p:pic>
      <p:pic>
        <p:nvPicPr>
          <p:cNvPr id="3" name="图片 2" descr="曹仁贤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705" y="1137920"/>
            <a:ext cx="4080510" cy="386207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16375" y="1721485"/>
            <a:ext cx="3324860" cy="2571115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3868232" y="531799"/>
            <a:ext cx="3704315" cy="73850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defTabSz="914400">
              <a:defRPr sz="22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2016</a:t>
            </a:r>
            <a:r>
              <a:rPr lang="zh-CN" altLang="en-US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年，习近平总书记来到阳光电源进行考察</a:t>
            </a:r>
            <a:endParaRPr lang="zh-CN" altLang="en-US" sz="2400" dirty="0">
              <a:solidFill>
                <a:srgbClr val="F06D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58285" y="4498340"/>
            <a:ext cx="36315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2024</a:t>
            </a:r>
            <a:r>
              <a:rPr lang="zh-CN" altLang="en-US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en-US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日，西藏八宿县海拔</a:t>
            </a:r>
            <a:r>
              <a:rPr lang="en-US" altLang="zh-CN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5200</a:t>
            </a:r>
            <a:r>
              <a:rPr lang="zh-CN" altLang="en-US" sz="2400">
                <a:solidFill>
                  <a:srgbClr val="FF79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米处成功完成首台并网，创造了世界风电变流器应用最高海拔的纪录</a:t>
            </a:r>
            <a:endParaRPr lang="zh-CN" altLang="en-US" sz="2400">
              <a:solidFill>
                <a:srgbClr val="FF79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689850" y="5011420"/>
            <a:ext cx="3950970" cy="1107440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defTabSz="914400">
              <a:defRPr sz="22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2025</a:t>
            </a:r>
            <a:r>
              <a:rPr lang="zh-CN" altLang="en-US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年</a:t>
            </a:r>
            <a:r>
              <a:rPr lang="en-US" altLang="zh-CN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3</a:t>
            </a:r>
            <a:r>
              <a:rPr lang="zh-CN" altLang="en-US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月</a:t>
            </a:r>
            <a:r>
              <a:rPr lang="en-US" altLang="zh-CN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5</a:t>
            </a:r>
            <a:r>
              <a:rPr lang="zh-CN" altLang="en-US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日</a:t>
            </a:r>
            <a:r>
              <a:rPr lang="en-US" altLang="zh-CN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zh-CN" altLang="en-US" sz="2400" dirty="0">
                <a:solidFill>
                  <a:srgbClr val="F06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，全国人大代表、阳光电源董事长曹仁贤发表意见</a:t>
            </a:r>
            <a:endParaRPr lang="zh-CN" altLang="en-US" sz="2400" dirty="0">
              <a:solidFill>
                <a:srgbClr val="F06D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 descr="#封底0902-2.mp4_20240903_182443.28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05" y="0"/>
            <a:ext cx="12188190" cy="6858000"/>
          </a:xfrm>
          <a:prstGeom prst="rect">
            <a:avLst/>
          </a:prstGeom>
        </p:spPr>
      </p:pic>
      <p:sp>
        <p:nvSpPr>
          <p:cNvPr id="26" name="矩形: 圆角 1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5810885"/>
          </a:xfrm>
          <a:prstGeom prst="roundRect">
            <a:avLst>
              <a:gd name="adj" fmla="val 0"/>
            </a:avLst>
          </a:prstGeom>
          <a:gradFill>
            <a:gsLst>
              <a:gs pos="2000">
                <a:schemeClr val="bg1">
                  <a:alpha val="44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占位符 5"/>
          <p:cNvSpPr txBox="1"/>
          <p:nvPr/>
        </p:nvSpPr>
        <p:spPr>
          <a:xfrm>
            <a:off x="1459587" y="2001187"/>
            <a:ext cx="1620757" cy="607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使  命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8" name="文本占位符 5"/>
          <p:cNvSpPr txBox="1"/>
          <p:nvPr/>
        </p:nvSpPr>
        <p:spPr>
          <a:xfrm>
            <a:off x="1286510" y="2600960"/>
            <a:ext cx="2239645" cy="634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6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让人人享用清洁电力</a:t>
            </a:r>
            <a:endParaRPr lang="zh-CN" altLang="en-US" sz="16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4" name="文本占位符 5"/>
          <p:cNvSpPr txBox="1"/>
          <p:nvPr/>
        </p:nvSpPr>
        <p:spPr>
          <a:xfrm>
            <a:off x="4826635" y="2600960"/>
            <a:ext cx="2427605" cy="634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zh-CN" altLang="en-US" sz="16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成为清洁电力转换技术</a:t>
            </a:r>
            <a:endParaRPr lang="en-US" altLang="zh-CN" sz="16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  <a:p>
            <a:pPr algn="ctr">
              <a:lnSpc>
                <a:spcPct val="140000"/>
              </a:lnSpc>
            </a:pPr>
            <a:r>
              <a:rPr lang="zh-CN" altLang="en-US" sz="16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全球引领者</a:t>
            </a:r>
            <a:endParaRPr lang="zh-CN" altLang="en-US" sz="16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5" name="文本占位符 5"/>
          <p:cNvSpPr txBox="1"/>
          <p:nvPr/>
        </p:nvSpPr>
        <p:spPr>
          <a:xfrm>
            <a:off x="5172061" y="2001187"/>
            <a:ext cx="1620757" cy="607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愿  景         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占位符 5"/>
          <p:cNvSpPr txBox="1"/>
          <p:nvPr/>
        </p:nvSpPr>
        <p:spPr>
          <a:xfrm>
            <a:off x="8996201" y="2001187"/>
            <a:ext cx="1620757" cy="7648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60000"/>
              </a:lnSpc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价 值 观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  <a:p>
            <a:pPr algn="ctr"/>
            <a:endParaRPr kumimoji="1" lang="zh-CN" altLang="en-U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9" name="文本占位符 5"/>
          <p:cNvSpPr txBox="1"/>
          <p:nvPr/>
        </p:nvSpPr>
        <p:spPr>
          <a:xfrm>
            <a:off x="8764905" y="2600960"/>
            <a:ext cx="2192655" cy="82804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zh-CN" altLang="en-US" sz="16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诚恳务实   严谨开放  </a:t>
            </a:r>
            <a:endParaRPr lang="en-US" altLang="zh-CN" sz="16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  <a:p>
            <a:pPr algn="ctr">
              <a:lnSpc>
                <a:spcPct val="140000"/>
              </a:lnSpc>
            </a:pPr>
            <a:r>
              <a:rPr lang="zh-CN" altLang="en-US" sz="16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创新尊重   成就客户</a:t>
            </a:r>
            <a:endParaRPr lang="zh-CN" altLang="en-US" sz="1600" spc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3130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公司概况</a:t>
            </a:r>
            <a:endParaRPr lang="zh-CN" altLang="en-US" sz="25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pic>
        <p:nvPicPr>
          <p:cNvPr id="23" name="图形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8533" y="1619954"/>
            <a:ext cx="405730" cy="415625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5652" y="1686271"/>
            <a:ext cx="428625" cy="400050"/>
          </a:xfrm>
          <a:prstGeom prst="rect">
            <a:avLst/>
          </a:prstGeom>
        </p:spPr>
      </p:pic>
      <p:pic>
        <p:nvPicPr>
          <p:cNvPr id="27" name="图形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03145" y="1644154"/>
            <a:ext cx="304800" cy="4286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130">
              <a:lnSpc>
                <a:spcPct val="120000"/>
              </a:lnSpc>
            </a:pPr>
            <a:r>
              <a:rPr lang="zh-CN" altLang="en-US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公司概况</a:t>
            </a:r>
            <a:r>
              <a:rPr lang="en-US" altLang="zh-CN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财务稳健增长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3265" y="1381517"/>
            <a:ext cx="10523750" cy="4927207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: 圆角 5"/>
          <p:cNvSpPr/>
          <p:nvPr/>
        </p:nvSpPr>
        <p:spPr>
          <a:xfrm>
            <a:off x="3428236" y="4137434"/>
            <a:ext cx="2020177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2024</a:t>
            </a: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年</a:t>
            </a:r>
            <a:r>
              <a:rPr kumimoji="0" lang="en-US" altLang="zh-CN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H1</a:t>
            </a: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净</a:t>
            </a:r>
            <a:r>
              <a:rPr lang="zh-CN" altLang="en-US" sz="1200" spc="4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利润</a:t>
            </a:r>
            <a:endParaRPr kumimoji="0" lang="en-US" altLang="zh-CN" sz="12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0" name="矩形: 圆角 5"/>
          <p:cNvSpPr/>
          <p:nvPr/>
        </p:nvSpPr>
        <p:spPr>
          <a:xfrm>
            <a:off x="3381019" y="3719084"/>
            <a:ext cx="1996882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3600" b="1" i="0" u="none" strike="noStrike" kern="1200" cap="none" spc="4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49.59</a:t>
            </a:r>
            <a:r>
              <a:rPr kumimoji="0" lang="en-US" altLang="zh-CN" sz="36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 </a:t>
            </a:r>
            <a:r>
              <a:rPr kumimoji="0" lang="zh-CN" altLang="en-US" sz="18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亿</a:t>
            </a:r>
            <a:endParaRPr kumimoji="0" lang="en-US" altLang="zh-CN" sz="18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5609643" y="2066281"/>
            <a:ext cx="0" cy="329053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矩形: 圆角 5"/>
          <p:cNvSpPr/>
          <p:nvPr/>
        </p:nvSpPr>
        <p:spPr>
          <a:xfrm>
            <a:off x="1007686" y="4133329"/>
            <a:ext cx="1913903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2024</a:t>
            </a: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年</a:t>
            </a:r>
            <a:r>
              <a:rPr kumimoji="0" lang="en-US" altLang="zh-CN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H1</a:t>
            </a: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营业收入</a:t>
            </a:r>
            <a:endParaRPr kumimoji="0" lang="en-US" altLang="zh-CN" sz="12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1" name="矩形: 圆角 5"/>
          <p:cNvSpPr/>
          <p:nvPr/>
        </p:nvSpPr>
        <p:spPr>
          <a:xfrm>
            <a:off x="956476" y="3663170"/>
            <a:ext cx="2591704" cy="4440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3600" b="1" spc="40" dirty="0">
                <a:solidFill>
                  <a:srgbClr val="F4692A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310</a:t>
            </a:r>
            <a:r>
              <a:rPr kumimoji="0" lang="en-US" altLang="zh-CN" sz="3600" b="1" i="0" u="none" strike="noStrike" kern="1200" cap="none" spc="4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.2</a:t>
            </a:r>
            <a:r>
              <a:rPr kumimoji="0" lang="en-US" altLang="zh-CN" sz="36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 </a:t>
            </a:r>
            <a:r>
              <a:rPr kumimoji="0" lang="zh-CN" altLang="en-US" sz="18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亿</a:t>
            </a:r>
            <a:endParaRPr kumimoji="0" lang="en-US" altLang="zh-CN" sz="18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10741" y="1300714"/>
            <a:ext cx="5528608" cy="4327925"/>
            <a:chOff x="5779141" y="1859737"/>
            <a:chExt cx="5528608" cy="3211254"/>
          </a:xfrm>
        </p:grpSpPr>
        <p:sp>
          <p:nvSpPr>
            <p:cNvPr id="7" name="任意多边形: 形状 6"/>
            <p:cNvSpPr/>
            <p:nvPr/>
          </p:nvSpPr>
          <p:spPr>
            <a:xfrm>
              <a:off x="10675752" y="2317832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9202869" y="2303280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>
              <a:off x="8729991" y="2310556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8257113" y="2317832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7784235" y="2325108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7311357" y="2332384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6838479" y="2339660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6365601" y="2346936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5892723" y="2354212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2"/>
            <p:cNvSpPr txBox="1"/>
            <p:nvPr/>
          </p:nvSpPr>
          <p:spPr>
            <a:xfrm>
              <a:off x="9669577" y="1859737"/>
              <a:ext cx="1238519" cy="170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营业收入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/CNY</a:t>
              </a:r>
              <a:r>
                <a: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亿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" name="矩形: 圆角 5"/>
            <p:cNvSpPr/>
            <p:nvPr/>
          </p:nvSpPr>
          <p:spPr>
            <a:xfrm>
              <a:off x="5813327" y="4876720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2013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9675747" y="2293444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10176408" y="2314973"/>
              <a:ext cx="366598" cy="2448560"/>
            </a:xfrm>
            <a:custGeom>
              <a:avLst/>
              <a:gdLst>
                <a:gd name="connsiteX0" fmla="*/ 183299 w 366598"/>
                <a:gd name="connsiteY0" fmla="*/ 0 h 2448560"/>
                <a:gd name="connsiteX1" fmla="*/ 366598 w 366598"/>
                <a:gd name="connsiteY1" fmla="*/ 183299 h 2448560"/>
                <a:gd name="connsiteX2" fmla="*/ 366597 w 366598"/>
                <a:gd name="connsiteY2" fmla="*/ 2448560 h 2448560"/>
                <a:gd name="connsiteX3" fmla="*/ 0 w 366598"/>
                <a:gd name="connsiteY3" fmla="*/ 2448560 h 2448560"/>
                <a:gd name="connsiteX4" fmla="*/ 0 w 366598"/>
                <a:gd name="connsiteY4" fmla="*/ 183299 h 2448560"/>
                <a:gd name="connsiteX5" fmla="*/ 183299 w 366598"/>
                <a:gd name="connsiteY5" fmla="*/ 0 h 244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598" h="2448560">
                  <a:moveTo>
                    <a:pt x="183299" y="0"/>
                  </a:moveTo>
                  <a:cubicBezTo>
                    <a:pt x="284532" y="0"/>
                    <a:pt x="366598" y="82066"/>
                    <a:pt x="366598" y="183299"/>
                  </a:cubicBezTo>
                  <a:lnTo>
                    <a:pt x="366597" y="2448560"/>
                  </a:lnTo>
                  <a:lnTo>
                    <a:pt x="0" y="2448560"/>
                  </a:lnTo>
                  <a:lnTo>
                    <a:pt x="0" y="183299"/>
                  </a:lnTo>
                  <a:cubicBezTo>
                    <a:pt x="0" y="82066"/>
                    <a:pt x="82066" y="0"/>
                    <a:pt x="18329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5896163" y="2325108"/>
              <a:ext cx="5147504" cy="2482165"/>
              <a:chOff x="6024719" y="2580818"/>
              <a:chExt cx="5147504" cy="2482165"/>
            </a:xfrm>
          </p:grpSpPr>
          <p:sp>
            <p:nvSpPr>
              <p:cNvPr id="26" name="任意多边形: 形状 25"/>
              <p:cNvSpPr/>
              <p:nvPr/>
            </p:nvSpPr>
            <p:spPr>
              <a:xfrm>
                <a:off x="10805625" y="2580818"/>
                <a:ext cx="366598" cy="2448560"/>
              </a:xfrm>
              <a:custGeom>
                <a:avLst/>
                <a:gdLst>
                  <a:gd name="connsiteX0" fmla="*/ 183299 w 366598"/>
                  <a:gd name="connsiteY0" fmla="*/ 0 h 2448560"/>
                  <a:gd name="connsiteX1" fmla="*/ 366598 w 366598"/>
                  <a:gd name="connsiteY1" fmla="*/ 183299 h 2448560"/>
                  <a:gd name="connsiteX2" fmla="*/ 366597 w 366598"/>
                  <a:gd name="connsiteY2" fmla="*/ 2448560 h 2448560"/>
                  <a:gd name="connsiteX3" fmla="*/ 0 w 366598"/>
                  <a:gd name="connsiteY3" fmla="*/ 2448560 h 2448560"/>
                  <a:gd name="connsiteX4" fmla="*/ 0 w 366598"/>
                  <a:gd name="connsiteY4" fmla="*/ 183299 h 2448560"/>
                  <a:gd name="connsiteX5" fmla="*/ 183299 w 366598"/>
                  <a:gd name="connsiteY5" fmla="*/ 0 h 2448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2448560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2448560"/>
                    </a:lnTo>
                    <a:lnTo>
                      <a:pt x="0" y="2448560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9332303" y="4371766"/>
                <a:ext cx="366598" cy="652319"/>
              </a:xfrm>
              <a:custGeom>
                <a:avLst/>
                <a:gdLst>
                  <a:gd name="connsiteX0" fmla="*/ 183299 w 366598"/>
                  <a:gd name="connsiteY0" fmla="*/ 0 h 1802569"/>
                  <a:gd name="connsiteX1" fmla="*/ 366598 w 366598"/>
                  <a:gd name="connsiteY1" fmla="*/ 183299 h 1802569"/>
                  <a:gd name="connsiteX2" fmla="*/ 366597 w 366598"/>
                  <a:gd name="connsiteY2" fmla="*/ 1802569 h 1802569"/>
                  <a:gd name="connsiteX3" fmla="*/ 0 w 366598"/>
                  <a:gd name="connsiteY3" fmla="*/ 1802569 h 1802569"/>
                  <a:gd name="connsiteX4" fmla="*/ 0 w 366598"/>
                  <a:gd name="connsiteY4" fmla="*/ 183299 h 1802569"/>
                  <a:gd name="connsiteX5" fmla="*/ 183299 w 366598"/>
                  <a:gd name="connsiteY5" fmla="*/ 0 h 180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1802569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1802569"/>
                    </a:lnTo>
                    <a:lnTo>
                      <a:pt x="0" y="1802569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8" name="任意多边形: 形状 27"/>
              <p:cNvSpPr/>
              <p:nvPr/>
            </p:nvSpPr>
            <p:spPr>
              <a:xfrm>
                <a:off x="8857669" y="4537635"/>
                <a:ext cx="366598" cy="482706"/>
              </a:xfrm>
              <a:custGeom>
                <a:avLst/>
                <a:gdLst>
                  <a:gd name="connsiteX0" fmla="*/ 183299 w 366598"/>
                  <a:gd name="connsiteY0" fmla="*/ 0 h 1352149"/>
                  <a:gd name="connsiteX1" fmla="*/ 366598 w 366598"/>
                  <a:gd name="connsiteY1" fmla="*/ 183299 h 1352149"/>
                  <a:gd name="connsiteX2" fmla="*/ 366597 w 366598"/>
                  <a:gd name="connsiteY2" fmla="*/ 1352149 h 1352149"/>
                  <a:gd name="connsiteX3" fmla="*/ 0 w 366598"/>
                  <a:gd name="connsiteY3" fmla="*/ 1352149 h 1352149"/>
                  <a:gd name="connsiteX4" fmla="*/ 0 w 366598"/>
                  <a:gd name="connsiteY4" fmla="*/ 183299 h 1352149"/>
                  <a:gd name="connsiteX5" fmla="*/ 183299 w 366598"/>
                  <a:gd name="connsiteY5" fmla="*/ 0 h 135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1352149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1352149"/>
                    </a:lnTo>
                    <a:lnTo>
                      <a:pt x="0" y="1352149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9" name="任意多边形: 形状 28"/>
              <p:cNvSpPr/>
              <p:nvPr/>
            </p:nvSpPr>
            <p:spPr>
              <a:xfrm>
                <a:off x="8384352" y="4649181"/>
                <a:ext cx="366598" cy="375951"/>
              </a:xfrm>
              <a:custGeom>
                <a:avLst/>
                <a:gdLst>
                  <a:gd name="connsiteX0" fmla="*/ 183299 w 366598"/>
                  <a:gd name="connsiteY0" fmla="*/ 0 h 1119795"/>
                  <a:gd name="connsiteX1" fmla="*/ 366598 w 366598"/>
                  <a:gd name="connsiteY1" fmla="*/ 183299 h 1119795"/>
                  <a:gd name="connsiteX2" fmla="*/ 366597 w 366598"/>
                  <a:gd name="connsiteY2" fmla="*/ 1119795 h 1119795"/>
                  <a:gd name="connsiteX3" fmla="*/ 0 w 366598"/>
                  <a:gd name="connsiteY3" fmla="*/ 1119795 h 1119795"/>
                  <a:gd name="connsiteX4" fmla="*/ 0 w 366598"/>
                  <a:gd name="connsiteY4" fmla="*/ 183299 h 1119795"/>
                  <a:gd name="connsiteX5" fmla="*/ 183299 w 366598"/>
                  <a:gd name="connsiteY5" fmla="*/ 0 h 111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1119795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1119795"/>
                    </a:lnTo>
                    <a:lnTo>
                      <a:pt x="0" y="1119795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7912791" y="4741095"/>
                <a:ext cx="366598" cy="295825"/>
              </a:xfrm>
              <a:custGeom>
                <a:avLst/>
                <a:gdLst>
                  <a:gd name="connsiteX0" fmla="*/ 183299 w 366598"/>
                  <a:gd name="connsiteY0" fmla="*/ 0 h 889467"/>
                  <a:gd name="connsiteX1" fmla="*/ 366598 w 366598"/>
                  <a:gd name="connsiteY1" fmla="*/ 183299 h 889467"/>
                  <a:gd name="connsiteX2" fmla="*/ 366597 w 366598"/>
                  <a:gd name="connsiteY2" fmla="*/ 889467 h 889467"/>
                  <a:gd name="connsiteX3" fmla="*/ 0 w 366598"/>
                  <a:gd name="connsiteY3" fmla="*/ 889467 h 889467"/>
                  <a:gd name="connsiteX4" fmla="*/ 0 w 366598"/>
                  <a:gd name="connsiteY4" fmla="*/ 183299 h 889467"/>
                  <a:gd name="connsiteX5" fmla="*/ 183299 w 366598"/>
                  <a:gd name="connsiteY5" fmla="*/ 0 h 889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889467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889467"/>
                    </a:lnTo>
                    <a:lnTo>
                      <a:pt x="0" y="889467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7439913" y="4859373"/>
                <a:ext cx="366598" cy="177281"/>
              </a:xfrm>
              <a:custGeom>
                <a:avLst/>
                <a:gdLst>
                  <a:gd name="connsiteX0" fmla="*/ 183299 w 366598"/>
                  <a:gd name="connsiteY0" fmla="*/ 0 h 670724"/>
                  <a:gd name="connsiteX1" fmla="*/ 366598 w 366598"/>
                  <a:gd name="connsiteY1" fmla="*/ 183299 h 670724"/>
                  <a:gd name="connsiteX2" fmla="*/ 366597 w 366598"/>
                  <a:gd name="connsiteY2" fmla="*/ 670724 h 670724"/>
                  <a:gd name="connsiteX3" fmla="*/ 0 w 366598"/>
                  <a:gd name="connsiteY3" fmla="*/ 670724 h 670724"/>
                  <a:gd name="connsiteX4" fmla="*/ 0 w 366598"/>
                  <a:gd name="connsiteY4" fmla="*/ 183299 h 670724"/>
                  <a:gd name="connsiteX5" fmla="*/ 183299 w 366598"/>
                  <a:gd name="connsiteY5" fmla="*/ 0 h 670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670724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670724"/>
                    </a:lnTo>
                    <a:lnTo>
                      <a:pt x="0" y="670724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6964840" y="4942341"/>
                <a:ext cx="366598" cy="108865"/>
              </a:xfrm>
              <a:custGeom>
                <a:avLst/>
                <a:gdLst>
                  <a:gd name="connsiteX0" fmla="*/ 183299 w 366598"/>
                  <a:gd name="connsiteY0" fmla="*/ 0 h 446505"/>
                  <a:gd name="connsiteX1" fmla="*/ 366598 w 366598"/>
                  <a:gd name="connsiteY1" fmla="*/ 183299 h 446505"/>
                  <a:gd name="connsiteX2" fmla="*/ 366598 w 366598"/>
                  <a:gd name="connsiteY2" fmla="*/ 446505 h 446505"/>
                  <a:gd name="connsiteX3" fmla="*/ 0 w 366598"/>
                  <a:gd name="connsiteY3" fmla="*/ 446505 h 446505"/>
                  <a:gd name="connsiteX4" fmla="*/ 0 w 366598"/>
                  <a:gd name="connsiteY4" fmla="*/ 183299 h 446505"/>
                  <a:gd name="connsiteX5" fmla="*/ 183299 w 366598"/>
                  <a:gd name="connsiteY5" fmla="*/ 0 h 446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446505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8" y="446505"/>
                    </a:lnTo>
                    <a:lnTo>
                      <a:pt x="0" y="446505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6490865" y="4964145"/>
                <a:ext cx="366598" cy="98838"/>
              </a:xfrm>
              <a:custGeom>
                <a:avLst/>
                <a:gdLst>
                  <a:gd name="connsiteX0" fmla="*/ 183299 w 366598"/>
                  <a:gd name="connsiteY0" fmla="*/ 0 h 339081"/>
                  <a:gd name="connsiteX1" fmla="*/ 366598 w 366598"/>
                  <a:gd name="connsiteY1" fmla="*/ 183299 h 339081"/>
                  <a:gd name="connsiteX2" fmla="*/ 366598 w 366598"/>
                  <a:gd name="connsiteY2" fmla="*/ 339081 h 339081"/>
                  <a:gd name="connsiteX3" fmla="*/ 0 w 366598"/>
                  <a:gd name="connsiteY3" fmla="*/ 339081 h 339081"/>
                  <a:gd name="connsiteX4" fmla="*/ 0 w 366598"/>
                  <a:gd name="connsiteY4" fmla="*/ 183299 h 339081"/>
                  <a:gd name="connsiteX5" fmla="*/ 183299 w 366598"/>
                  <a:gd name="connsiteY5" fmla="*/ 0 h 33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339081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8" y="339081"/>
                    </a:lnTo>
                    <a:lnTo>
                      <a:pt x="0" y="339081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6024719" y="4997714"/>
                <a:ext cx="366598" cy="63617"/>
              </a:xfrm>
              <a:custGeom>
                <a:avLst/>
                <a:gdLst>
                  <a:gd name="connsiteX0" fmla="*/ 183299 w 366598"/>
                  <a:gd name="connsiteY0" fmla="*/ 0 h 221085"/>
                  <a:gd name="connsiteX1" fmla="*/ 366598 w 366598"/>
                  <a:gd name="connsiteY1" fmla="*/ 183299 h 221085"/>
                  <a:gd name="connsiteX2" fmla="*/ 366598 w 366598"/>
                  <a:gd name="connsiteY2" fmla="*/ 221085 h 221085"/>
                  <a:gd name="connsiteX3" fmla="*/ 0 w 366598"/>
                  <a:gd name="connsiteY3" fmla="*/ 221085 h 221085"/>
                  <a:gd name="connsiteX4" fmla="*/ 0 w 366598"/>
                  <a:gd name="connsiteY4" fmla="*/ 183299 h 221085"/>
                  <a:gd name="connsiteX5" fmla="*/ 183299 w 366598"/>
                  <a:gd name="connsiteY5" fmla="*/ 0 h 221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221085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8" y="221085"/>
                    </a:lnTo>
                    <a:lnTo>
                      <a:pt x="0" y="221085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9804303" y="4115836"/>
                <a:ext cx="366598" cy="902194"/>
              </a:xfrm>
              <a:custGeom>
                <a:avLst/>
                <a:gdLst>
                  <a:gd name="connsiteX0" fmla="*/ 183299 w 366598"/>
                  <a:gd name="connsiteY0" fmla="*/ 0 h 2448560"/>
                  <a:gd name="connsiteX1" fmla="*/ 366598 w 366598"/>
                  <a:gd name="connsiteY1" fmla="*/ 183299 h 2448560"/>
                  <a:gd name="connsiteX2" fmla="*/ 366597 w 366598"/>
                  <a:gd name="connsiteY2" fmla="*/ 2448560 h 2448560"/>
                  <a:gd name="connsiteX3" fmla="*/ 0 w 366598"/>
                  <a:gd name="connsiteY3" fmla="*/ 2448560 h 2448560"/>
                  <a:gd name="connsiteX4" fmla="*/ 0 w 366598"/>
                  <a:gd name="connsiteY4" fmla="*/ 183299 h 2448560"/>
                  <a:gd name="connsiteX5" fmla="*/ 183299 w 366598"/>
                  <a:gd name="connsiteY5" fmla="*/ 0 h 2448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2448560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2448560"/>
                    </a:lnTo>
                    <a:lnTo>
                      <a:pt x="0" y="2448560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6" name="任意多边形: 形状 35"/>
              <p:cNvSpPr/>
              <p:nvPr/>
            </p:nvSpPr>
            <p:spPr>
              <a:xfrm>
                <a:off x="10304964" y="3575063"/>
                <a:ext cx="366598" cy="1446740"/>
              </a:xfrm>
              <a:custGeom>
                <a:avLst/>
                <a:gdLst>
                  <a:gd name="connsiteX0" fmla="*/ 183299 w 366598"/>
                  <a:gd name="connsiteY0" fmla="*/ 0 h 2448560"/>
                  <a:gd name="connsiteX1" fmla="*/ 366598 w 366598"/>
                  <a:gd name="connsiteY1" fmla="*/ 183299 h 2448560"/>
                  <a:gd name="connsiteX2" fmla="*/ 366597 w 366598"/>
                  <a:gd name="connsiteY2" fmla="*/ 2448560 h 2448560"/>
                  <a:gd name="connsiteX3" fmla="*/ 0 w 366598"/>
                  <a:gd name="connsiteY3" fmla="*/ 2448560 h 2448560"/>
                  <a:gd name="connsiteX4" fmla="*/ 0 w 366598"/>
                  <a:gd name="connsiteY4" fmla="*/ 183299 h 2448560"/>
                  <a:gd name="connsiteX5" fmla="*/ 183299 w 366598"/>
                  <a:gd name="connsiteY5" fmla="*/ 0 h 2448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98" h="2448560">
                    <a:moveTo>
                      <a:pt x="183299" y="0"/>
                    </a:moveTo>
                    <a:cubicBezTo>
                      <a:pt x="284532" y="0"/>
                      <a:pt x="366598" y="82066"/>
                      <a:pt x="366598" y="183299"/>
                    </a:cubicBezTo>
                    <a:lnTo>
                      <a:pt x="366597" y="2448560"/>
                    </a:lnTo>
                    <a:lnTo>
                      <a:pt x="0" y="2448560"/>
                    </a:lnTo>
                    <a:lnTo>
                      <a:pt x="0" y="183299"/>
                    </a:lnTo>
                    <a:cubicBezTo>
                      <a:pt x="0" y="82066"/>
                      <a:pt x="82066" y="0"/>
                      <a:pt x="183299" y="0"/>
                    </a:cubicBezTo>
                    <a:close/>
                  </a:path>
                </a:pathLst>
              </a:custGeom>
              <a:solidFill>
                <a:srgbClr val="F469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5779141" y="3359877"/>
              <a:ext cx="4909235" cy="1474078"/>
              <a:chOff x="6257489" y="3615587"/>
              <a:chExt cx="4909235" cy="1474078"/>
            </a:xfrm>
          </p:grpSpPr>
          <p:grpSp>
            <p:nvGrpSpPr>
              <p:cNvPr id="38" name="组合 37"/>
              <p:cNvGrpSpPr/>
              <p:nvPr/>
            </p:nvGrpSpPr>
            <p:grpSpPr>
              <a:xfrm>
                <a:off x="6257489" y="4115281"/>
                <a:ext cx="4405227" cy="974384"/>
                <a:chOff x="6493160" y="4376539"/>
                <a:chExt cx="4405227" cy="974384"/>
              </a:xfrm>
            </p:grpSpPr>
            <p:sp>
              <p:nvSpPr>
                <p:cNvPr id="40" name="矩形 39"/>
                <p:cNvSpPr/>
                <p:nvPr/>
              </p:nvSpPr>
              <p:spPr>
                <a:xfrm>
                  <a:off x="10258733" y="4376539"/>
                  <a:ext cx="639654" cy="182792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12179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241.4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1" name="矩形 40"/>
                <p:cNvSpPr/>
                <p:nvPr/>
              </p:nvSpPr>
              <p:spPr>
                <a:xfrm>
                  <a:off x="9780931" y="4625537"/>
                  <a:ext cx="639654" cy="173356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192.9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2" name="矩形 41"/>
                <p:cNvSpPr/>
                <p:nvPr/>
              </p:nvSpPr>
              <p:spPr>
                <a:xfrm>
                  <a:off x="9334153" y="4816540"/>
                  <a:ext cx="562256" cy="173356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130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3" name="矩形 42"/>
                <p:cNvSpPr/>
                <p:nvPr/>
              </p:nvSpPr>
              <p:spPr>
                <a:xfrm>
                  <a:off x="8830298" y="4929383"/>
                  <a:ext cx="629021" cy="182792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103.7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4" name="矩形 43"/>
                <p:cNvSpPr/>
                <p:nvPr/>
              </p:nvSpPr>
              <p:spPr>
                <a:xfrm>
                  <a:off x="8413116" y="5025259"/>
                  <a:ext cx="538609" cy="172224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88.9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" name="矩形 44"/>
                <p:cNvSpPr/>
                <p:nvPr/>
              </p:nvSpPr>
              <p:spPr>
                <a:xfrm>
                  <a:off x="7972420" y="5107207"/>
                  <a:ext cx="455322" cy="145516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60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6" name="矩形 45"/>
                <p:cNvSpPr/>
                <p:nvPr/>
              </p:nvSpPr>
              <p:spPr>
                <a:xfrm>
                  <a:off x="7442076" y="5173642"/>
                  <a:ext cx="585451" cy="177281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45.7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5" name="矩形 54"/>
                <p:cNvSpPr/>
                <p:nvPr/>
              </p:nvSpPr>
              <p:spPr>
                <a:xfrm>
                  <a:off x="6991430" y="5146749"/>
                  <a:ext cx="526381" cy="199593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30.6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1" name="矩形 60"/>
                <p:cNvSpPr/>
                <p:nvPr/>
              </p:nvSpPr>
              <p:spPr>
                <a:xfrm>
                  <a:off x="6493160" y="5166351"/>
                  <a:ext cx="602422" cy="174085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Pct val="130000"/>
                    <a:buFontTx/>
                    <a:buNone/>
                  </a:pPr>
                  <a:r>
                    <a:rPr kumimoji="0" lang="en-US" altLang="zh-CN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alpha val="9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汉仪旗黑-55简" panose="00020600040101010101" charset="-122"/>
                      <a:sym typeface="Arial" panose="020B0604020202020204" pitchFamily="34" charset="0"/>
                    </a:rPr>
                    <a:t>21.2</a:t>
                  </a:r>
                  <a:endPara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alpha val="9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9" name="矩形 38"/>
              <p:cNvSpPr/>
              <p:nvPr/>
            </p:nvSpPr>
            <p:spPr>
              <a:xfrm>
                <a:off x="10527070" y="3615587"/>
                <a:ext cx="639654" cy="251128"/>
              </a:xfrm>
              <a:prstGeom prst="rect">
                <a:avLst/>
              </a:prstGeom>
              <a:noFill/>
              <a:ln w="222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1217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汉仪旗黑-55简" panose="00020600040101010101" charset="-122"/>
                    <a:sym typeface="Arial" panose="020B0604020202020204" pitchFamily="34" charset="0"/>
                  </a:rPr>
                  <a:t>402.6</a:t>
                </a:r>
                <a:endPara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2" name="任意多边形: 形状 61"/>
            <p:cNvSpPr/>
            <p:nvPr/>
          </p:nvSpPr>
          <p:spPr>
            <a:xfrm>
              <a:off x="5954514" y="2255934"/>
              <a:ext cx="4740238" cy="2384138"/>
            </a:xfrm>
            <a:custGeom>
              <a:avLst/>
              <a:gdLst>
                <a:gd name="connsiteX0" fmla="*/ 0 w 4406581"/>
                <a:gd name="connsiteY0" fmla="*/ 2334247 h 2334247"/>
                <a:gd name="connsiteX1" fmla="*/ 2040169 w 4406581"/>
                <a:gd name="connsiteY1" fmla="*/ 1713925 h 2334247"/>
                <a:gd name="connsiteX2" fmla="*/ 3767879 w 4406581"/>
                <a:gd name="connsiteY2" fmla="*/ 817905 h 2334247"/>
                <a:gd name="connsiteX3" fmla="*/ 4406581 w 4406581"/>
                <a:gd name="connsiteY3" fmla="*/ 13785 h 2334247"/>
                <a:gd name="connsiteX4" fmla="*/ 4406581 w 4406581"/>
                <a:gd name="connsiteY4" fmla="*/ 13785 h 2334247"/>
                <a:gd name="connsiteX5" fmla="*/ 4397391 w 4406581"/>
                <a:gd name="connsiteY5" fmla="*/ 0 h 2334247"/>
                <a:gd name="connsiteX0-1" fmla="*/ 0 w 4406581"/>
                <a:gd name="connsiteY0-2" fmla="*/ 2334247 h 2334247"/>
                <a:gd name="connsiteX1-3" fmla="*/ 2040169 w 4406581"/>
                <a:gd name="connsiteY1-4" fmla="*/ 1713925 h 2334247"/>
                <a:gd name="connsiteX2-5" fmla="*/ 3616245 w 4406581"/>
                <a:gd name="connsiteY2-6" fmla="*/ 836285 h 2334247"/>
                <a:gd name="connsiteX3-7" fmla="*/ 4406581 w 4406581"/>
                <a:gd name="connsiteY3-8" fmla="*/ 13785 h 2334247"/>
                <a:gd name="connsiteX4-9" fmla="*/ 4406581 w 4406581"/>
                <a:gd name="connsiteY4-10" fmla="*/ 13785 h 2334247"/>
                <a:gd name="connsiteX5-11" fmla="*/ 4397391 w 4406581"/>
                <a:gd name="connsiteY5-12" fmla="*/ 0 h 2334247"/>
                <a:gd name="connsiteX0-13" fmla="*/ 0 w 4406581"/>
                <a:gd name="connsiteY0-14" fmla="*/ 2334247 h 2334247"/>
                <a:gd name="connsiteX1-15" fmla="*/ 2040169 w 4406581"/>
                <a:gd name="connsiteY1-16" fmla="*/ 1713925 h 2334247"/>
                <a:gd name="connsiteX2-17" fmla="*/ 3584080 w 4406581"/>
                <a:gd name="connsiteY2-18" fmla="*/ 900615 h 2334247"/>
                <a:gd name="connsiteX3-19" fmla="*/ 4406581 w 4406581"/>
                <a:gd name="connsiteY3-20" fmla="*/ 13785 h 2334247"/>
                <a:gd name="connsiteX4-21" fmla="*/ 4406581 w 4406581"/>
                <a:gd name="connsiteY4-22" fmla="*/ 13785 h 2334247"/>
                <a:gd name="connsiteX5-23" fmla="*/ 4397391 w 4406581"/>
                <a:gd name="connsiteY5-24" fmla="*/ 0 h 2334247"/>
                <a:gd name="connsiteX0-25" fmla="*/ 0 w 4406581"/>
                <a:gd name="connsiteY0-26" fmla="*/ 2421552 h 2421552"/>
                <a:gd name="connsiteX1-27" fmla="*/ 2040169 w 4406581"/>
                <a:gd name="connsiteY1-28" fmla="*/ 1801230 h 2421552"/>
                <a:gd name="connsiteX2-29" fmla="*/ 3584080 w 4406581"/>
                <a:gd name="connsiteY2-30" fmla="*/ 987920 h 2421552"/>
                <a:gd name="connsiteX3-31" fmla="*/ 4406581 w 4406581"/>
                <a:gd name="connsiteY3-32" fmla="*/ 101090 h 2421552"/>
                <a:gd name="connsiteX4-33" fmla="*/ 4406581 w 4406581"/>
                <a:gd name="connsiteY4-34" fmla="*/ 101090 h 2421552"/>
                <a:gd name="connsiteX5-35" fmla="*/ 4208997 w 4406581"/>
                <a:gd name="connsiteY5-36" fmla="*/ 0 h 2421552"/>
                <a:gd name="connsiteX0-37" fmla="*/ 0 w 4406581"/>
                <a:gd name="connsiteY0-38" fmla="*/ 2320462 h 2320462"/>
                <a:gd name="connsiteX1-39" fmla="*/ 2040169 w 4406581"/>
                <a:gd name="connsiteY1-40" fmla="*/ 1700140 h 2320462"/>
                <a:gd name="connsiteX2-41" fmla="*/ 3584080 w 4406581"/>
                <a:gd name="connsiteY2-42" fmla="*/ 886830 h 2320462"/>
                <a:gd name="connsiteX3-43" fmla="*/ 4406581 w 4406581"/>
                <a:gd name="connsiteY3-44" fmla="*/ 0 h 2320462"/>
                <a:gd name="connsiteX4-45" fmla="*/ 4406581 w 4406581"/>
                <a:gd name="connsiteY4-46" fmla="*/ 0 h 2320462"/>
                <a:gd name="connsiteX0-47" fmla="*/ 0 w 4406581"/>
                <a:gd name="connsiteY0-48" fmla="*/ 2320462 h 2320462"/>
                <a:gd name="connsiteX1-49" fmla="*/ 2040169 w 4406581"/>
                <a:gd name="connsiteY1-50" fmla="*/ 1700140 h 2320462"/>
                <a:gd name="connsiteX2-51" fmla="*/ 3584080 w 4406581"/>
                <a:gd name="connsiteY2-52" fmla="*/ 886830 h 2320462"/>
                <a:gd name="connsiteX3-53" fmla="*/ 4406581 w 4406581"/>
                <a:gd name="connsiteY3-54" fmla="*/ 0 h 2320462"/>
                <a:gd name="connsiteX4-55" fmla="*/ 4406581 w 4406581"/>
                <a:gd name="connsiteY4-56" fmla="*/ 0 h 2320462"/>
                <a:gd name="connsiteX0-57" fmla="*/ 0 w 4406581"/>
                <a:gd name="connsiteY0-58" fmla="*/ 2320462 h 2320462"/>
                <a:gd name="connsiteX1-59" fmla="*/ 2040169 w 4406581"/>
                <a:gd name="connsiteY1-60" fmla="*/ 1700140 h 2320462"/>
                <a:gd name="connsiteX2-61" fmla="*/ 3533536 w 4406581"/>
                <a:gd name="connsiteY2-62" fmla="*/ 831690 h 2320462"/>
                <a:gd name="connsiteX3-63" fmla="*/ 4406581 w 4406581"/>
                <a:gd name="connsiteY3-64" fmla="*/ 0 h 2320462"/>
                <a:gd name="connsiteX4-65" fmla="*/ 4406581 w 4406581"/>
                <a:gd name="connsiteY4-66" fmla="*/ 0 h 2320462"/>
                <a:gd name="connsiteX0-67" fmla="*/ 0 w 4406581"/>
                <a:gd name="connsiteY0-68" fmla="*/ 2320462 h 2320462"/>
                <a:gd name="connsiteX1-69" fmla="*/ 2040169 w 4406581"/>
                <a:gd name="connsiteY1-70" fmla="*/ 1700140 h 2320462"/>
                <a:gd name="connsiteX2-71" fmla="*/ 3565700 w 4406581"/>
                <a:gd name="connsiteY2-72" fmla="*/ 868450 h 2320462"/>
                <a:gd name="connsiteX3-73" fmla="*/ 4406581 w 4406581"/>
                <a:gd name="connsiteY3-74" fmla="*/ 0 h 2320462"/>
                <a:gd name="connsiteX4-75" fmla="*/ 4406581 w 4406581"/>
                <a:gd name="connsiteY4-76" fmla="*/ 0 h 2320462"/>
                <a:gd name="connsiteX0-77" fmla="*/ 0 w 4406581"/>
                <a:gd name="connsiteY0-78" fmla="*/ 2320462 h 2320462"/>
                <a:gd name="connsiteX1-79" fmla="*/ 1870155 w 4406581"/>
                <a:gd name="connsiteY1-80" fmla="*/ 1778255 h 2320462"/>
                <a:gd name="connsiteX2-81" fmla="*/ 3565700 w 4406581"/>
                <a:gd name="connsiteY2-82" fmla="*/ 868450 h 2320462"/>
                <a:gd name="connsiteX3-83" fmla="*/ 4406581 w 4406581"/>
                <a:gd name="connsiteY3-84" fmla="*/ 0 h 2320462"/>
                <a:gd name="connsiteX4-85" fmla="*/ 4406581 w 4406581"/>
                <a:gd name="connsiteY4-86" fmla="*/ 0 h 2320462"/>
                <a:gd name="connsiteX0-87" fmla="*/ 0 w 4406581"/>
                <a:gd name="connsiteY0-88" fmla="*/ 2320462 h 2320462"/>
                <a:gd name="connsiteX1-89" fmla="*/ 1911510 w 4406581"/>
                <a:gd name="connsiteY1-90" fmla="*/ 1778255 h 2320462"/>
                <a:gd name="connsiteX2-91" fmla="*/ 3565700 w 4406581"/>
                <a:gd name="connsiteY2-92" fmla="*/ 868450 h 2320462"/>
                <a:gd name="connsiteX3-93" fmla="*/ 4406581 w 4406581"/>
                <a:gd name="connsiteY3-94" fmla="*/ 0 h 2320462"/>
                <a:gd name="connsiteX4-95" fmla="*/ 4406581 w 4406581"/>
                <a:gd name="connsiteY4-96" fmla="*/ 0 h 2320462"/>
                <a:gd name="connsiteX0-97" fmla="*/ 0 w 4406581"/>
                <a:gd name="connsiteY0-98" fmla="*/ 2320462 h 2320462"/>
                <a:gd name="connsiteX1-99" fmla="*/ 1837990 w 4406581"/>
                <a:gd name="connsiteY1-100" fmla="*/ 1782850 h 2320462"/>
                <a:gd name="connsiteX2-101" fmla="*/ 3565700 w 4406581"/>
                <a:gd name="connsiteY2-102" fmla="*/ 868450 h 2320462"/>
                <a:gd name="connsiteX3-103" fmla="*/ 4406581 w 4406581"/>
                <a:gd name="connsiteY3-104" fmla="*/ 0 h 2320462"/>
                <a:gd name="connsiteX4-105" fmla="*/ 4406581 w 4406581"/>
                <a:gd name="connsiteY4-106" fmla="*/ 0 h 2320462"/>
                <a:gd name="connsiteX0-107" fmla="*/ 0 w 4406581"/>
                <a:gd name="connsiteY0-108" fmla="*/ 2320462 h 2320462"/>
                <a:gd name="connsiteX1-109" fmla="*/ 1865560 w 4406581"/>
                <a:gd name="connsiteY1-110" fmla="*/ 1787445 h 2320462"/>
                <a:gd name="connsiteX2-111" fmla="*/ 3565700 w 4406581"/>
                <a:gd name="connsiteY2-112" fmla="*/ 868450 h 2320462"/>
                <a:gd name="connsiteX3-113" fmla="*/ 4406581 w 4406581"/>
                <a:gd name="connsiteY3-114" fmla="*/ 0 h 2320462"/>
                <a:gd name="connsiteX4-115" fmla="*/ 4406581 w 4406581"/>
                <a:gd name="connsiteY4-116" fmla="*/ 0 h 2320462"/>
                <a:gd name="connsiteX0-117" fmla="*/ 0 w 4406581"/>
                <a:gd name="connsiteY0-118" fmla="*/ 2320462 h 2320462"/>
                <a:gd name="connsiteX1-119" fmla="*/ 1865560 w 4406581"/>
                <a:gd name="connsiteY1-120" fmla="*/ 1787445 h 2320462"/>
                <a:gd name="connsiteX2-121" fmla="*/ 3565700 w 4406581"/>
                <a:gd name="connsiteY2-122" fmla="*/ 868450 h 2320462"/>
                <a:gd name="connsiteX3-123" fmla="*/ 4406581 w 4406581"/>
                <a:gd name="connsiteY3-124" fmla="*/ 0 h 2320462"/>
                <a:gd name="connsiteX4-125" fmla="*/ 4406581 w 4406581"/>
                <a:gd name="connsiteY4-126" fmla="*/ 0 h 2320462"/>
                <a:gd name="connsiteX0-127" fmla="*/ 0 w 4406581"/>
                <a:gd name="connsiteY0-128" fmla="*/ 2320462 h 2320462"/>
                <a:gd name="connsiteX1-129" fmla="*/ 1865560 w 4406581"/>
                <a:gd name="connsiteY1-130" fmla="*/ 1787445 h 2320462"/>
                <a:gd name="connsiteX2-131" fmla="*/ 3565700 w 4406581"/>
                <a:gd name="connsiteY2-132" fmla="*/ 868450 h 2320462"/>
                <a:gd name="connsiteX3-133" fmla="*/ 4406581 w 4406581"/>
                <a:gd name="connsiteY3-134" fmla="*/ 0 h 2320462"/>
                <a:gd name="connsiteX4-135" fmla="*/ 4406581 w 4406581"/>
                <a:gd name="connsiteY4-136" fmla="*/ 0 h 2320462"/>
                <a:gd name="connsiteX0-137" fmla="*/ 0 w 4379011"/>
                <a:gd name="connsiteY0-138" fmla="*/ 2352627 h 2352627"/>
                <a:gd name="connsiteX1-139" fmla="*/ 1837990 w 4379011"/>
                <a:gd name="connsiteY1-140" fmla="*/ 1787445 h 2352627"/>
                <a:gd name="connsiteX2-141" fmla="*/ 3538130 w 4379011"/>
                <a:gd name="connsiteY2-142" fmla="*/ 868450 h 2352627"/>
                <a:gd name="connsiteX3-143" fmla="*/ 4379011 w 4379011"/>
                <a:gd name="connsiteY3-144" fmla="*/ 0 h 2352627"/>
                <a:gd name="connsiteX4-145" fmla="*/ 4379011 w 4379011"/>
                <a:gd name="connsiteY4-146" fmla="*/ 0 h 2352627"/>
                <a:gd name="connsiteX0-147" fmla="*/ 0 w 4379011"/>
                <a:gd name="connsiteY0-148" fmla="*/ 3521027 h 3521027"/>
                <a:gd name="connsiteX1-149" fmla="*/ 1837990 w 4379011"/>
                <a:gd name="connsiteY1-150" fmla="*/ 2955845 h 3521027"/>
                <a:gd name="connsiteX2-151" fmla="*/ 3538130 w 4379011"/>
                <a:gd name="connsiteY2-152" fmla="*/ 2036850 h 3521027"/>
                <a:gd name="connsiteX3-153" fmla="*/ 4379011 w 4379011"/>
                <a:gd name="connsiteY3-154" fmla="*/ 1168400 h 3521027"/>
                <a:gd name="connsiteX4-155" fmla="*/ 1222154 w 4379011"/>
                <a:gd name="connsiteY4-156" fmla="*/ 0 h 3521027"/>
                <a:gd name="connsiteX0-157" fmla="*/ 0 w 4270154"/>
                <a:gd name="connsiteY0-158" fmla="*/ 3521027 h 3521027"/>
                <a:gd name="connsiteX1-159" fmla="*/ 1837990 w 4270154"/>
                <a:gd name="connsiteY1-160" fmla="*/ 2955845 h 3521027"/>
                <a:gd name="connsiteX2-161" fmla="*/ 3538130 w 4270154"/>
                <a:gd name="connsiteY2-162" fmla="*/ 2036850 h 3521027"/>
                <a:gd name="connsiteX3-163" fmla="*/ 4270154 w 4270154"/>
                <a:gd name="connsiteY3-164" fmla="*/ 1328057 h 3521027"/>
                <a:gd name="connsiteX4-165" fmla="*/ 1222154 w 4270154"/>
                <a:gd name="connsiteY4-166" fmla="*/ 0 h 3521027"/>
                <a:gd name="connsiteX0-167" fmla="*/ 0 w 4270154"/>
                <a:gd name="connsiteY0-168" fmla="*/ 2192970 h 2192970"/>
                <a:gd name="connsiteX1-169" fmla="*/ 1837990 w 4270154"/>
                <a:gd name="connsiteY1-170" fmla="*/ 1627788 h 2192970"/>
                <a:gd name="connsiteX2-171" fmla="*/ 3538130 w 4270154"/>
                <a:gd name="connsiteY2-172" fmla="*/ 708793 h 2192970"/>
                <a:gd name="connsiteX3-173" fmla="*/ 4270154 w 4270154"/>
                <a:gd name="connsiteY3-174" fmla="*/ 0 h 2192970"/>
                <a:gd name="connsiteX0-175" fmla="*/ 0 w 4270154"/>
                <a:gd name="connsiteY0-176" fmla="*/ 2192970 h 2192970"/>
                <a:gd name="connsiteX1-177" fmla="*/ 1837990 w 4270154"/>
                <a:gd name="connsiteY1-178" fmla="*/ 1627788 h 2192970"/>
                <a:gd name="connsiteX2-179" fmla="*/ 3501845 w 4270154"/>
                <a:gd name="connsiteY2-180" fmla="*/ 781365 h 2192970"/>
                <a:gd name="connsiteX3-181" fmla="*/ 4270154 w 4270154"/>
                <a:gd name="connsiteY3-182" fmla="*/ 0 h 2192970"/>
                <a:gd name="connsiteX0-183" fmla="*/ 0 w 4270154"/>
                <a:gd name="connsiteY0-184" fmla="*/ 2192970 h 2192970"/>
                <a:gd name="connsiteX1-185" fmla="*/ 1837990 w 4270154"/>
                <a:gd name="connsiteY1-186" fmla="*/ 1627788 h 2192970"/>
                <a:gd name="connsiteX2-187" fmla="*/ 3465559 w 4270154"/>
                <a:gd name="connsiteY2-188" fmla="*/ 817651 h 2192970"/>
                <a:gd name="connsiteX3-189" fmla="*/ 4270154 w 4270154"/>
                <a:gd name="connsiteY3-190" fmla="*/ 0 h 2192970"/>
                <a:gd name="connsiteX0-191" fmla="*/ 0 w 4270154"/>
                <a:gd name="connsiteY0-192" fmla="*/ 2192970 h 2192970"/>
                <a:gd name="connsiteX1-193" fmla="*/ 1787190 w 4270154"/>
                <a:gd name="connsiteY1-194" fmla="*/ 1707617 h 2192970"/>
                <a:gd name="connsiteX2-195" fmla="*/ 3465559 w 4270154"/>
                <a:gd name="connsiteY2-196" fmla="*/ 817651 h 2192970"/>
                <a:gd name="connsiteX3-197" fmla="*/ 4270154 w 4270154"/>
                <a:gd name="connsiteY3-198" fmla="*/ 0 h 2192970"/>
                <a:gd name="connsiteX0-199" fmla="*/ 0 w 4183068"/>
                <a:gd name="connsiteY0-200" fmla="*/ 2229256 h 2229256"/>
                <a:gd name="connsiteX1-201" fmla="*/ 1700104 w 4183068"/>
                <a:gd name="connsiteY1-202" fmla="*/ 1707617 h 2229256"/>
                <a:gd name="connsiteX2-203" fmla="*/ 3378473 w 4183068"/>
                <a:gd name="connsiteY2-204" fmla="*/ 817651 h 2229256"/>
                <a:gd name="connsiteX3-205" fmla="*/ 4183068 w 4183068"/>
                <a:gd name="connsiteY3-206" fmla="*/ 0 h 2229256"/>
                <a:gd name="connsiteX0-207" fmla="*/ 0 w 4183068"/>
                <a:gd name="connsiteY0-208" fmla="*/ 2229256 h 2229256"/>
                <a:gd name="connsiteX1-209" fmla="*/ 1700104 w 4183068"/>
                <a:gd name="connsiteY1-210" fmla="*/ 1707617 h 2229256"/>
                <a:gd name="connsiteX2-211" fmla="*/ 3378473 w 4183068"/>
                <a:gd name="connsiteY2-212" fmla="*/ 817651 h 2229256"/>
                <a:gd name="connsiteX3-213" fmla="*/ 4183068 w 4183068"/>
                <a:gd name="connsiteY3-214" fmla="*/ 0 h 2229256"/>
                <a:gd name="connsiteX0-215" fmla="*/ 0 w 4183068"/>
                <a:gd name="connsiteY0-216" fmla="*/ 2229256 h 2229256"/>
                <a:gd name="connsiteX1-217" fmla="*/ 1700104 w 4183068"/>
                <a:gd name="connsiteY1-218" fmla="*/ 1707617 h 2229256"/>
                <a:gd name="connsiteX2-219" fmla="*/ 3371216 w 4183068"/>
                <a:gd name="connsiteY2-220" fmla="*/ 897480 h 2229256"/>
                <a:gd name="connsiteX3-221" fmla="*/ 4183068 w 4183068"/>
                <a:gd name="connsiteY3-222" fmla="*/ 0 h 2229256"/>
                <a:gd name="connsiteX0-223" fmla="*/ 0 w 4183068"/>
                <a:gd name="connsiteY0-224" fmla="*/ 2229256 h 2229256"/>
                <a:gd name="connsiteX1-225" fmla="*/ 1700104 w 4183068"/>
                <a:gd name="connsiteY1-226" fmla="*/ 1707617 h 2229256"/>
                <a:gd name="connsiteX2-227" fmla="*/ 3146245 w 4183068"/>
                <a:gd name="connsiteY2-228" fmla="*/ 1042623 h 2229256"/>
                <a:gd name="connsiteX3-229" fmla="*/ 4183068 w 4183068"/>
                <a:gd name="connsiteY3-230" fmla="*/ 0 h 2229256"/>
                <a:gd name="connsiteX0-231" fmla="*/ 0 w 4183068"/>
                <a:gd name="connsiteY0-232" fmla="*/ 2229256 h 2229256"/>
                <a:gd name="connsiteX1-233" fmla="*/ 1700104 w 4183068"/>
                <a:gd name="connsiteY1-234" fmla="*/ 1707617 h 2229256"/>
                <a:gd name="connsiteX2-235" fmla="*/ 3211559 w 4183068"/>
                <a:gd name="connsiteY2-236" fmla="*/ 962794 h 2229256"/>
                <a:gd name="connsiteX3-237" fmla="*/ 4183068 w 4183068"/>
                <a:gd name="connsiteY3-238" fmla="*/ 0 h 2229256"/>
                <a:gd name="connsiteX0-239" fmla="*/ 0 w 4183068"/>
                <a:gd name="connsiteY0-240" fmla="*/ 2229256 h 2229256"/>
                <a:gd name="connsiteX1-241" fmla="*/ 1700104 w 4183068"/>
                <a:gd name="connsiteY1-242" fmla="*/ 1707617 h 2229256"/>
                <a:gd name="connsiteX2-243" fmla="*/ 3204302 w 4183068"/>
                <a:gd name="connsiteY2-244" fmla="*/ 984566 h 2229256"/>
                <a:gd name="connsiteX3-245" fmla="*/ 4183068 w 4183068"/>
                <a:gd name="connsiteY3-246" fmla="*/ 0 h 2229256"/>
                <a:gd name="connsiteX0-247" fmla="*/ 0 w 4226611"/>
                <a:gd name="connsiteY0-248" fmla="*/ 2134913 h 2134913"/>
                <a:gd name="connsiteX1-249" fmla="*/ 1700104 w 4226611"/>
                <a:gd name="connsiteY1-250" fmla="*/ 1613274 h 2134913"/>
                <a:gd name="connsiteX2-251" fmla="*/ 3204302 w 4226611"/>
                <a:gd name="connsiteY2-252" fmla="*/ 890223 h 2134913"/>
                <a:gd name="connsiteX3-253" fmla="*/ 4226611 w 4226611"/>
                <a:gd name="connsiteY3-254" fmla="*/ 0 h 2134913"/>
                <a:gd name="connsiteX0-255" fmla="*/ 0 w 4197582"/>
                <a:gd name="connsiteY0-256" fmla="*/ 2156684 h 2156684"/>
                <a:gd name="connsiteX1-257" fmla="*/ 1700104 w 4197582"/>
                <a:gd name="connsiteY1-258" fmla="*/ 1635045 h 2156684"/>
                <a:gd name="connsiteX2-259" fmla="*/ 3204302 w 4197582"/>
                <a:gd name="connsiteY2-260" fmla="*/ 911994 h 2156684"/>
                <a:gd name="connsiteX3-261" fmla="*/ 4197582 w 4197582"/>
                <a:gd name="connsiteY3-262" fmla="*/ 0 h 2156684"/>
                <a:gd name="connsiteX0-263" fmla="*/ 0 w 3908098"/>
                <a:gd name="connsiteY0-264" fmla="*/ 2087759 h 2087759"/>
                <a:gd name="connsiteX1-265" fmla="*/ 1410620 w 3908098"/>
                <a:gd name="connsiteY1-266" fmla="*/ 1635045 h 2087759"/>
                <a:gd name="connsiteX2-267" fmla="*/ 2914818 w 3908098"/>
                <a:gd name="connsiteY2-268" fmla="*/ 911994 h 2087759"/>
                <a:gd name="connsiteX3-269" fmla="*/ 3908098 w 3908098"/>
                <a:gd name="connsiteY3-270" fmla="*/ 0 h 2087759"/>
                <a:gd name="connsiteX0-271" fmla="*/ 0 w 3908098"/>
                <a:gd name="connsiteY0-272" fmla="*/ 2087759 h 2087759"/>
                <a:gd name="connsiteX1-273" fmla="*/ 1484139 w 3908098"/>
                <a:gd name="connsiteY1-274" fmla="*/ 1621260 h 2087759"/>
                <a:gd name="connsiteX2-275" fmla="*/ 2914818 w 3908098"/>
                <a:gd name="connsiteY2-276" fmla="*/ 911994 h 2087759"/>
                <a:gd name="connsiteX3-277" fmla="*/ 3908098 w 3908098"/>
                <a:gd name="connsiteY3-278" fmla="*/ 0 h 2087759"/>
                <a:gd name="connsiteX0-279" fmla="*/ 0 w 3908098"/>
                <a:gd name="connsiteY0-280" fmla="*/ 2087759 h 2087759"/>
                <a:gd name="connsiteX1-281" fmla="*/ 1484139 w 3908098"/>
                <a:gd name="connsiteY1-282" fmla="*/ 1621260 h 2087759"/>
                <a:gd name="connsiteX2-283" fmla="*/ 3908098 w 3908098"/>
                <a:gd name="connsiteY2-284" fmla="*/ 0 h 2087759"/>
                <a:gd name="connsiteX0-285" fmla="*/ 0 w 3908098"/>
                <a:gd name="connsiteY0-286" fmla="*/ 2087759 h 2087759"/>
                <a:gd name="connsiteX1-287" fmla="*/ 3908098 w 3908098"/>
                <a:gd name="connsiteY1-288" fmla="*/ 0 h 2087759"/>
                <a:gd name="connsiteX0-289" fmla="*/ 0 w 3908098"/>
                <a:gd name="connsiteY0-290" fmla="*/ 2087759 h 2087759"/>
                <a:gd name="connsiteX1-291" fmla="*/ 3908098 w 3908098"/>
                <a:gd name="connsiteY1-292" fmla="*/ 0 h 2087759"/>
                <a:gd name="connsiteX0-293" fmla="*/ 0 w 3908098"/>
                <a:gd name="connsiteY0-294" fmla="*/ 2087759 h 2087759"/>
                <a:gd name="connsiteX1-295" fmla="*/ 3908098 w 3908098"/>
                <a:gd name="connsiteY1-296" fmla="*/ 0 h 2087759"/>
                <a:gd name="connsiteX0-297" fmla="*/ 0 w 3908098"/>
                <a:gd name="connsiteY0-298" fmla="*/ 2087759 h 2087759"/>
                <a:gd name="connsiteX1-299" fmla="*/ 3908098 w 3908098"/>
                <a:gd name="connsiteY1-300" fmla="*/ 0 h 2087759"/>
                <a:gd name="connsiteX0-301" fmla="*/ 0 w 3908098"/>
                <a:gd name="connsiteY0-302" fmla="*/ 2087759 h 2087759"/>
                <a:gd name="connsiteX1-303" fmla="*/ 3908098 w 3908098"/>
                <a:gd name="connsiteY1-304" fmla="*/ 0 h 2087759"/>
                <a:gd name="connsiteX0-305" fmla="*/ 0 w 3908098"/>
                <a:gd name="connsiteY0-306" fmla="*/ 2087759 h 2087759"/>
                <a:gd name="connsiteX1-307" fmla="*/ 3908098 w 3908098"/>
                <a:gd name="connsiteY1-308" fmla="*/ 0 h 2087759"/>
                <a:gd name="connsiteX0-309" fmla="*/ 0 w 3908098"/>
                <a:gd name="connsiteY0-310" fmla="*/ 2087759 h 2087759"/>
                <a:gd name="connsiteX1-311" fmla="*/ 3908098 w 3908098"/>
                <a:gd name="connsiteY1-312" fmla="*/ 0 h 2087759"/>
                <a:gd name="connsiteX0-313" fmla="*/ 0 w 3908098"/>
                <a:gd name="connsiteY0-314" fmla="*/ 2087759 h 2087759"/>
                <a:gd name="connsiteX1-315" fmla="*/ 3908098 w 3908098"/>
                <a:gd name="connsiteY1-316" fmla="*/ 0 h 2087759"/>
                <a:gd name="connsiteX0-317" fmla="*/ 0 w 3908098"/>
                <a:gd name="connsiteY0-318" fmla="*/ 2087759 h 2087759"/>
                <a:gd name="connsiteX1-319" fmla="*/ 3908098 w 3908098"/>
                <a:gd name="connsiteY1-320" fmla="*/ 0 h 208775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3908098" h="2087759">
                  <a:moveTo>
                    <a:pt x="0" y="2087759"/>
                  </a:moveTo>
                  <a:cubicBezTo>
                    <a:pt x="1780940" y="1630960"/>
                    <a:pt x="3113530" y="1078511"/>
                    <a:pt x="3908098" y="0"/>
                  </a:cubicBezTo>
                </a:path>
              </a:pathLst>
            </a:custGeom>
            <a:noFill/>
            <a:ln w="22225" cap="rnd">
              <a:solidFill>
                <a:srgbClr val="F4692A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" name="矩形: 圆角 5"/>
            <p:cNvSpPr/>
            <p:nvPr/>
          </p:nvSpPr>
          <p:spPr>
            <a:xfrm>
              <a:off x="6286205" y="4874798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2014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65" name="矩形: 圆角 5"/>
            <p:cNvSpPr/>
            <p:nvPr/>
          </p:nvSpPr>
          <p:spPr>
            <a:xfrm>
              <a:off x="6767490" y="4877516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2015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67" name="矩形: 圆角 5"/>
            <p:cNvSpPr/>
            <p:nvPr/>
          </p:nvSpPr>
          <p:spPr>
            <a:xfrm>
              <a:off x="7240368" y="4875594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2016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76" name="矩形: 圆角 5"/>
            <p:cNvSpPr/>
            <p:nvPr/>
          </p:nvSpPr>
          <p:spPr>
            <a:xfrm>
              <a:off x="7721653" y="4875196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2017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78" name="矩形: 圆角 5"/>
            <p:cNvSpPr/>
            <p:nvPr/>
          </p:nvSpPr>
          <p:spPr>
            <a:xfrm>
              <a:off x="8194531" y="4873274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2018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13" name="矩形: 圆角 5"/>
            <p:cNvSpPr/>
            <p:nvPr/>
          </p:nvSpPr>
          <p:spPr>
            <a:xfrm>
              <a:off x="8675816" y="4875992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2019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27" name="矩形: 圆角 5"/>
            <p:cNvSpPr/>
            <p:nvPr/>
          </p:nvSpPr>
          <p:spPr>
            <a:xfrm>
              <a:off x="9148694" y="4874070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2020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28" name="矩形: 圆角 5"/>
            <p:cNvSpPr/>
            <p:nvPr/>
          </p:nvSpPr>
          <p:spPr>
            <a:xfrm>
              <a:off x="9621572" y="4871221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2021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29" name="矩形: 圆角 5"/>
            <p:cNvSpPr/>
            <p:nvPr/>
          </p:nvSpPr>
          <p:spPr>
            <a:xfrm>
              <a:off x="10102857" y="4869299"/>
              <a:ext cx="525390" cy="193475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2022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33" name="矩形 132"/>
            <p:cNvSpPr/>
            <p:nvPr/>
          </p:nvSpPr>
          <p:spPr>
            <a:xfrm>
              <a:off x="10419970" y="2491579"/>
              <a:ext cx="887779" cy="251128"/>
            </a:xfrm>
            <a:prstGeom prst="rect">
              <a:avLst/>
            </a:prstGeom>
            <a:noFill/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7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en-US" altLang="zh-CN" sz="1000" dirty="0">
                  <a:solidFill>
                    <a:prstClr val="white"/>
                  </a:solidFill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722.5</a:t>
              </a:r>
              <a:endPara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34" name="矩形: 圆角 5"/>
            <p:cNvSpPr/>
            <p:nvPr/>
          </p:nvSpPr>
          <p:spPr>
            <a:xfrm>
              <a:off x="10584141" y="4900982"/>
              <a:ext cx="627481" cy="140661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37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000" b="0" i="0" u="none" strike="noStrike" kern="1200" cap="none" spc="4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汉仪旗黑-55简" panose="00020600040101010101" charset="-122"/>
                  <a:sym typeface="Arial" panose="020B0604020202020204" pitchFamily="34" charset="0"/>
                </a:rPr>
                <a:t>2023</a:t>
              </a:r>
              <a:endParaRPr kumimoji="0" lang="en-US" altLang="zh-CN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5" name="矩形: 圆角 5"/>
          <p:cNvSpPr/>
          <p:nvPr/>
        </p:nvSpPr>
        <p:spPr>
          <a:xfrm>
            <a:off x="1011568" y="2839334"/>
            <a:ext cx="1913903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2023</a:t>
            </a: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年营业收入</a:t>
            </a:r>
            <a:endParaRPr kumimoji="0" lang="en-US" altLang="zh-CN" sz="12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6" name="矩形: 圆角 5"/>
          <p:cNvSpPr/>
          <p:nvPr/>
        </p:nvSpPr>
        <p:spPr>
          <a:xfrm>
            <a:off x="960358" y="2369175"/>
            <a:ext cx="2591704" cy="4440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3600" b="1" i="0" u="none" strike="noStrike" kern="1200" cap="none" spc="40" normalizeH="0" baseline="0" noProof="0" dirty="0">
                <a:ln>
                  <a:noFill/>
                </a:ln>
                <a:solidFill>
                  <a:srgbClr val="F4692A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722.5 </a:t>
            </a:r>
            <a:r>
              <a:rPr kumimoji="0" lang="zh-CN" altLang="en-US" sz="18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亿</a:t>
            </a:r>
            <a:endParaRPr kumimoji="0" lang="en-US" altLang="zh-CN" sz="18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7" name="矩形: 圆角 5"/>
          <p:cNvSpPr/>
          <p:nvPr/>
        </p:nvSpPr>
        <p:spPr>
          <a:xfrm>
            <a:off x="3722698" y="2818182"/>
            <a:ext cx="1424617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2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同比增长</a:t>
            </a:r>
            <a:endParaRPr kumimoji="0" lang="zh-CN" altLang="en-US" sz="1200" b="0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8" name="矩形: 圆角 5"/>
          <p:cNvSpPr/>
          <p:nvPr/>
        </p:nvSpPr>
        <p:spPr>
          <a:xfrm>
            <a:off x="3605385" y="2394891"/>
            <a:ext cx="1846737" cy="429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3600" b="1" spc="40" dirty="0">
                <a:solidFill>
                  <a:srgbClr val="F4692A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79.5</a:t>
            </a:r>
            <a:r>
              <a:rPr kumimoji="0" lang="en-US" altLang="zh-CN" sz="1800" b="1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%</a:t>
            </a:r>
            <a:endParaRPr kumimoji="0" lang="en-US" altLang="zh-CN" sz="1800" b="1" i="0" u="none" strike="noStrike" kern="1200" cap="none" spc="4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9" name="箭头: 虚尾 138"/>
          <p:cNvSpPr/>
          <p:nvPr/>
        </p:nvSpPr>
        <p:spPr>
          <a:xfrm rot="16200000">
            <a:off x="3140330" y="2531793"/>
            <a:ext cx="540467" cy="376892"/>
          </a:xfrm>
          <a:prstGeom prst="stripedRightArrow">
            <a:avLst/>
          </a:prstGeom>
          <a:solidFill>
            <a:srgbClr val="42B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2" name="图片 11" descr="形状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0491" y="5267150"/>
            <a:ext cx="2757488" cy="21580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阳光电源-业务插画20240823_新能源汽车驱动系统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272874" y="3003710"/>
            <a:ext cx="3608951" cy="151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408" y="4626116"/>
            <a:ext cx="2709551" cy="1513205"/>
          </a:xfrm>
          <a:prstGeom prst="rect">
            <a:avLst/>
          </a:prstGeom>
        </p:spPr>
      </p:pic>
      <p:pic>
        <p:nvPicPr>
          <p:cNvPr id="4" name="图片 3" descr="F:\工作\阳光电源\2023\业务插画插图版本\十大业务 0522\业务插画-0522_智慧运维.jpg业务插画-0522_智慧运维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560441" y="4629195"/>
            <a:ext cx="2703830" cy="1510665"/>
          </a:xfrm>
          <a:prstGeom prst="rect">
            <a:avLst/>
          </a:prstGeom>
        </p:spPr>
      </p:pic>
      <p:pic>
        <p:nvPicPr>
          <p:cNvPr id="6" name="图片 5" descr="F:\工作\阳光电源\2023\业务插画插图版本\十大业务 0522\业务插画-0522_充电设备.jpg业务插画-0522_充电设备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3334603" y="4627386"/>
            <a:ext cx="2708275" cy="1512570"/>
          </a:xfrm>
          <a:prstGeom prst="rect">
            <a:avLst/>
          </a:prstGeom>
        </p:spPr>
      </p:pic>
      <p:pic>
        <p:nvPicPr>
          <p:cNvPr id="7" name="图片 6" descr="F:\工作\阳光电源\2023\业务插画插图版本\十大业务 0522\业务插画-0522_可再生能源柔性制氢系统.jpg业务插画-0522_可再生能源柔性制氢系统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6112412" y="4628021"/>
            <a:ext cx="2705100" cy="1511300"/>
          </a:xfrm>
          <a:prstGeom prst="rect">
            <a:avLst/>
          </a:prstGeom>
        </p:spPr>
      </p:pic>
      <p:pic>
        <p:nvPicPr>
          <p:cNvPr id="18" name="图片 17" descr="F:\工作\阳光电源\2023\业务插画插图版本\十大业务 0522\业务插画-0522_光伏逆变器.jpg业务插画-0522_光伏逆变器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560594" y="1389561"/>
            <a:ext cx="3611245" cy="1513205"/>
          </a:xfrm>
          <a:prstGeom prst="rect">
            <a:avLst/>
          </a:prstGeom>
        </p:spPr>
      </p:pic>
      <p:pic>
        <p:nvPicPr>
          <p:cNvPr id="19" name="图片 18" descr="F:\工作\阳光电源\2023\业务插画插图版本\十大业务 0522\业务插画-0522_储能系统.jpg业务插画-0522_储能系统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4272803" y="1389879"/>
            <a:ext cx="3609975" cy="1512570"/>
          </a:xfrm>
          <a:prstGeom prst="rect">
            <a:avLst/>
          </a:prstGeom>
        </p:spPr>
      </p:pic>
      <p:pic>
        <p:nvPicPr>
          <p:cNvPr id="20" name="图片 19" descr="F:\工作\阳光电源\2023\业务插画插图版本\十大业务 0522\业务插画-0522_新能源投资开发.jpg业务插画-0522_新能源投资开发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/>
          <a:stretch>
            <a:fillRect/>
          </a:stretch>
        </p:blipFill>
        <p:spPr>
          <a:xfrm>
            <a:off x="7983109" y="1389879"/>
            <a:ext cx="3611245" cy="1512570"/>
          </a:xfrm>
          <a:prstGeom prst="rect">
            <a:avLst/>
          </a:prstGeom>
        </p:spPr>
      </p:pic>
      <p:pic>
        <p:nvPicPr>
          <p:cNvPr id="21" name="图片 20" descr="F:\工作\阳光电源\2023\业务插画插图版本\十大业务 0522\业务插画-0522_风电变流器.jpg业务插画-0522_风电变流器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/>
          <a:stretch>
            <a:fillRect/>
          </a:stretch>
        </p:blipFill>
        <p:spPr>
          <a:xfrm>
            <a:off x="559640" y="3008993"/>
            <a:ext cx="3613150" cy="1513205"/>
          </a:xfrm>
          <a:prstGeom prst="rect">
            <a:avLst/>
          </a:prstGeom>
        </p:spPr>
      </p:pic>
      <p:pic>
        <p:nvPicPr>
          <p:cNvPr id="23" name="图片 22" descr="F:\工作\阳光电源\2023\业务插画插图版本\十大业务 0522\业务插画-0522_水面光伏系统.jpg业务插画-0522_水面光伏系统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/>
          <a:stretch>
            <a:fillRect/>
          </a:stretch>
        </p:blipFill>
        <p:spPr>
          <a:xfrm>
            <a:off x="7979297" y="3003140"/>
            <a:ext cx="3609975" cy="15125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sp>
        <p:nvSpPr>
          <p:cNvPr id="43" name="Text Box 12"/>
          <p:cNvSpPr txBox="1"/>
          <p:nvPr/>
        </p:nvSpPr>
        <p:spPr bwMode="auto">
          <a:xfrm>
            <a:off x="6186727" y="4729313"/>
            <a:ext cx="2553335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氢能装备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554757" y="3118842"/>
            <a:ext cx="3622916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风电变流器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4267405" y="1492434"/>
            <a:ext cx="3621658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储能系统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4266961" y="3118842"/>
            <a:ext cx="3621659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新能源汽车电控及电源系统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Text Box 12"/>
          <p:cNvSpPr txBox="1"/>
          <p:nvPr/>
        </p:nvSpPr>
        <p:spPr bwMode="auto">
          <a:xfrm>
            <a:off x="7982418" y="3117915"/>
            <a:ext cx="3612624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水面光伏系统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auto">
          <a:xfrm>
            <a:off x="7975170" y="1492445"/>
            <a:ext cx="3621658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新能源投资开发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555386" y="1492434"/>
            <a:ext cx="3621658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光伏逆变器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Text Box 12"/>
          <p:cNvSpPr txBox="1"/>
          <p:nvPr/>
        </p:nvSpPr>
        <p:spPr bwMode="auto">
          <a:xfrm>
            <a:off x="832356" y="4727091"/>
            <a:ext cx="2160000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智慧运维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 Box 12"/>
          <p:cNvSpPr txBox="1"/>
          <p:nvPr/>
        </p:nvSpPr>
        <p:spPr bwMode="auto">
          <a:xfrm>
            <a:off x="3608741" y="4727390"/>
            <a:ext cx="2160000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充电设备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Text Box 12"/>
          <p:cNvSpPr txBox="1"/>
          <p:nvPr/>
        </p:nvSpPr>
        <p:spPr bwMode="auto">
          <a:xfrm>
            <a:off x="9163072" y="4727390"/>
            <a:ext cx="2160000" cy="286385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 wrap="square" lIns="36000" tIns="36000" rIns="36000" bIns="36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汉仪旗黑-55简" panose="00020600040101010101" charset="-122"/>
                <a:cs typeface="+mn-ea"/>
                <a:sym typeface="Arial" panose="020B0604020202020204" pitchFamily="34" charset="0"/>
              </a:rPr>
              <a:t>碳管理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汉仪旗黑-55简" panose="00020600040101010101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2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130">
              <a:lnSpc>
                <a:spcPct val="120000"/>
              </a:lnSpc>
            </a:pPr>
            <a:r>
              <a:rPr lang="zh-CN" altLang="en-US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公司概况</a:t>
            </a:r>
            <a:r>
              <a:rPr lang="en-US" altLang="zh-CN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多业务齐头并进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梯形 194"/>
          <p:cNvSpPr/>
          <p:nvPr/>
        </p:nvSpPr>
        <p:spPr>
          <a:xfrm>
            <a:off x="-1863069" y="5421808"/>
            <a:ext cx="15875897" cy="1732176"/>
          </a:xfrm>
          <a:prstGeom prst="trapezoid">
            <a:avLst>
              <a:gd name="adj" fmla="val 100581"/>
            </a:avLst>
          </a:prstGeom>
          <a:gradFill>
            <a:gsLst>
              <a:gs pos="0">
                <a:srgbClr val="A6BAD2">
                  <a:alpha val="0"/>
                </a:srgbClr>
              </a:gs>
              <a:gs pos="100000">
                <a:srgbClr val="A6BAD2">
                  <a:alpha val="36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82600" y="944881"/>
            <a:ext cx="454057" cy="45719"/>
            <a:chOff x="1527969" y="1165585"/>
            <a:chExt cx="803275" cy="101240"/>
          </a:xfrm>
        </p:grpSpPr>
        <p:sp>
          <p:nvSpPr>
            <p:cNvPr id="4" name="矩形: 单圆角 3"/>
            <p:cNvSpPr/>
            <p:nvPr/>
          </p:nvSpPr>
          <p:spPr>
            <a:xfrm flipV="1">
              <a:off x="1527969" y="1165585"/>
              <a:ext cx="374650" cy="101239"/>
            </a:xfrm>
            <a:prstGeom prst="round1Rect">
              <a:avLst>
                <a:gd name="adj" fmla="val 50000"/>
              </a:avLst>
            </a:prstGeom>
            <a:solidFill>
              <a:srgbClr val="F4652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" name="矩形: 单圆角 4"/>
            <p:cNvSpPr/>
            <p:nvPr/>
          </p:nvSpPr>
          <p:spPr>
            <a:xfrm rot="10800000" flipV="1">
              <a:off x="1956594" y="1165586"/>
              <a:ext cx="374650" cy="101239"/>
            </a:xfrm>
            <a:prstGeom prst="round1Rect">
              <a:avLst>
                <a:gd name="adj" fmla="val 50000"/>
              </a:avLst>
            </a:prstGeom>
            <a:solidFill>
              <a:srgbClr val="F4652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77825" y="414201"/>
            <a:ext cx="4935311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606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kumimoji="1" lang="zh-CN" altLang="en-US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市场表现</a:t>
            </a:r>
            <a:r>
              <a:rPr kumimoji="1" lang="en-US" altLang="zh-CN" sz="25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新能源投资开发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cs typeface="阿里巴巴普惠体 H" panose="00020600040101010101" pitchFamily="18" charset="-122"/>
              <a:sym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2"/>
          <a:stretch>
            <a:fillRect/>
          </a:stretch>
        </p:blipFill>
        <p:spPr>
          <a:xfrm>
            <a:off x="7756" y="4463"/>
            <a:ext cx="12168561" cy="684907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 flipH="1">
            <a:off x="-9400" y="-14836"/>
            <a:ext cx="12185717" cy="6849077"/>
          </a:xfrm>
          <a:prstGeom prst="rect">
            <a:avLst/>
          </a:prstGeom>
          <a:gradFill>
            <a:gsLst>
              <a:gs pos="0">
                <a:schemeClr val="bg1">
                  <a:alpha val="68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783073" y="950646"/>
            <a:ext cx="10311692" cy="4699308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 rot="10800000" flipH="1">
            <a:off x="-9400" y="170590"/>
            <a:ext cx="12168560" cy="6849077"/>
          </a:xfrm>
          <a:prstGeom prst="rect">
            <a:avLst/>
          </a:prstGeom>
          <a:gradFill>
            <a:gsLst>
              <a:gs pos="0">
                <a:schemeClr val="bg1">
                  <a:alpha val="44000"/>
                </a:schemeClr>
              </a:gs>
              <a:gs pos="100000">
                <a:schemeClr val="bg1">
                  <a:alpha val="7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5918748" y="1928601"/>
            <a:ext cx="325410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Italy</a:t>
            </a:r>
            <a:r>
              <a:rPr lang="en-US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6563363" y="2109641"/>
            <a:ext cx="503343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Türkiye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9972527" y="2306451"/>
            <a:ext cx="416781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Japan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10151148" y="4699823"/>
            <a:ext cx="596317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Australia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9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9571517" y="2104258"/>
            <a:ext cx="852798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South Korea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3415214" y="1739753"/>
            <a:ext cx="535403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Canada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7447609" y="2619378"/>
            <a:ext cx="315792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UAE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6623535" y="4405327"/>
            <a:ext cx="828304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South Africa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9187614" y="3079600"/>
            <a:ext cx="559897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Vietnam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4762410" y="2140549"/>
            <a:ext cx="391133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Spain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2093670" y="2186567"/>
            <a:ext cx="402354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U.S.A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6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5099537" y="1631728"/>
            <a:ext cx="299762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U.K.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5497684" y="1487427"/>
            <a:ext cx="825547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Netherlands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9062960" y="3404799"/>
            <a:ext cx="697307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Singapore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8313293" y="2751196"/>
            <a:ext cx="568914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India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3427057" y="4781309"/>
            <a:ext cx="347852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Chile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6006124" y="1677036"/>
            <a:ext cx="631583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Germany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3889783" y="4110390"/>
            <a:ext cx="383118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Brazil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5062093" y="1903260"/>
            <a:ext cx="477695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France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874024" y="2142451"/>
            <a:ext cx="151217" cy="220018"/>
            <a:chOff x="3207865" y="2162786"/>
            <a:chExt cx="379979" cy="552856"/>
          </a:xfrm>
        </p:grpSpPr>
        <p:sp>
          <p:nvSpPr>
            <p:cNvPr id="14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7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224134" y="1711716"/>
            <a:ext cx="151217" cy="220018"/>
            <a:chOff x="3207865" y="2162786"/>
            <a:chExt cx="379979" cy="552856"/>
          </a:xfrm>
        </p:grpSpPr>
        <p:sp>
          <p:nvSpPr>
            <p:cNvPr id="5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429764" y="1680313"/>
            <a:ext cx="151217" cy="220018"/>
            <a:chOff x="3207865" y="2162786"/>
            <a:chExt cx="379979" cy="552856"/>
          </a:xfrm>
        </p:grpSpPr>
        <p:sp>
          <p:nvSpPr>
            <p:cNvPr id="63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5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5544104" y="1904778"/>
            <a:ext cx="151217" cy="220018"/>
            <a:chOff x="3207865" y="2162786"/>
            <a:chExt cx="379979" cy="552856"/>
          </a:xfrm>
        </p:grpSpPr>
        <p:sp>
          <p:nvSpPr>
            <p:cNvPr id="67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0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287318" y="2090118"/>
            <a:ext cx="151217" cy="220018"/>
            <a:chOff x="3207865" y="2162786"/>
            <a:chExt cx="379979" cy="552856"/>
          </a:xfrm>
        </p:grpSpPr>
        <p:sp>
          <p:nvSpPr>
            <p:cNvPr id="73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7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8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5762312" y="1885585"/>
            <a:ext cx="151217" cy="220018"/>
            <a:chOff x="3207865" y="2162786"/>
            <a:chExt cx="379979" cy="552856"/>
          </a:xfrm>
        </p:grpSpPr>
        <p:sp>
          <p:nvSpPr>
            <p:cNvPr id="25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393808" y="2061487"/>
            <a:ext cx="151217" cy="220018"/>
            <a:chOff x="3207865" y="2162786"/>
            <a:chExt cx="379979" cy="552856"/>
          </a:xfrm>
        </p:grpSpPr>
        <p:sp>
          <p:nvSpPr>
            <p:cNvPr id="2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7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8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7257495" y="2613870"/>
            <a:ext cx="151217" cy="220018"/>
            <a:chOff x="3207865" y="2162786"/>
            <a:chExt cx="379979" cy="552856"/>
          </a:xfrm>
        </p:grpSpPr>
        <p:sp>
          <p:nvSpPr>
            <p:cNvPr id="31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1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2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8118889" y="2714440"/>
            <a:ext cx="151217" cy="220018"/>
            <a:chOff x="3207865" y="2162786"/>
            <a:chExt cx="379979" cy="552856"/>
          </a:xfrm>
          <a:solidFill>
            <a:schemeClr val="accent3">
              <a:lumMod val="75000"/>
            </a:schemeClr>
          </a:solidFill>
        </p:grpSpPr>
        <p:sp>
          <p:nvSpPr>
            <p:cNvPr id="94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5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6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9387326" y="2104020"/>
            <a:ext cx="151217" cy="220018"/>
            <a:chOff x="3207865" y="2162786"/>
            <a:chExt cx="379979" cy="552856"/>
          </a:xfrm>
        </p:grpSpPr>
        <p:sp>
          <p:nvSpPr>
            <p:cNvPr id="98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4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0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9771447" y="2293361"/>
            <a:ext cx="151217" cy="220018"/>
            <a:chOff x="3207865" y="2162786"/>
            <a:chExt cx="379979" cy="552856"/>
          </a:xfrm>
        </p:grpSpPr>
        <p:sp>
          <p:nvSpPr>
            <p:cNvPr id="102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3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9008573" y="3029157"/>
            <a:ext cx="151217" cy="220018"/>
            <a:chOff x="3207865" y="2162786"/>
            <a:chExt cx="379979" cy="552856"/>
          </a:xfrm>
        </p:grpSpPr>
        <p:sp>
          <p:nvSpPr>
            <p:cNvPr id="107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9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8875550" y="3359141"/>
            <a:ext cx="151217" cy="220018"/>
            <a:chOff x="3207865" y="2162786"/>
            <a:chExt cx="379979" cy="552856"/>
          </a:xfrm>
        </p:grpSpPr>
        <p:sp>
          <p:nvSpPr>
            <p:cNvPr id="7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0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3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3227780" y="4771939"/>
            <a:ext cx="151217" cy="220018"/>
            <a:chOff x="3207865" y="2162786"/>
            <a:chExt cx="379979" cy="552856"/>
          </a:xfrm>
        </p:grpSpPr>
        <p:sp>
          <p:nvSpPr>
            <p:cNvPr id="115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7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3708285" y="4106269"/>
            <a:ext cx="151217" cy="220018"/>
            <a:chOff x="3207865" y="2162786"/>
            <a:chExt cx="379979" cy="552856"/>
          </a:xfrm>
        </p:grpSpPr>
        <p:sp>
          <p:nvSpPr>
            <p:cNvPr id="11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0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1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6422348" y="4403814"/>
            <a:ext cx="151217" cy="220018"/>
            <a:chOff x="3207865" y="2162786"/>
            <a:chExt cx="379979" cy="552856"/>
          </a:xfrm>
        </p:grpSpPr>
        <p:sp>
          <p:nvSpPr>
            <p:cNvPr id="123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5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9972526" y="4679037"/>
            <a:ext cx="151217" cy="220018"/>
            <a:chOff x="3207865" y="2162786"/>
            <a:chExt cx="379979" cy="552856"/>
          </a:xfrm>
        </p:grpSpPr>
        <p:sp>
          <p:nvSpPr>
            <p:cNvPr id="137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8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9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40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8710592" y="2480009"/>
            <a:ext cx="568914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China</a:t>
            </a:r>
            <a:endParaRPr lang="en-US" sz="1200" b="1" noProof="1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41" name="组合 140"/>
          <p:cNvGrpSpPr/>
          <p:nvPr/>
        </p:nvGrpSpPr>
        <p:grpSpPr>
          <a:xfrm>
            <a:off x="9147687" y="2386486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147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8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9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9147687" y="2561906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151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2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3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9284059" y="2422435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155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7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9248110" y="2633804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15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0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1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9047054" y="2324038"/>
            <a:ext cx="151217" cy="220018"/>
            <a:chOff x="3207865" y="2162786"/>
            <a:chExt cx="379979" cy="552856"/>
          </a:xfrm>
          <a:solidFill>
            <a:srgbClr val="C00000"/>
          </a:solidFill>
        </p:grpSpPr>
        <p:sp>
          <p:nvSpPr>
            <p:cNvPr id="163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4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5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9202521" y="2343416"/>
            <a:ext cx="151217" cy="220018"/>
            <a:chOff x="3207865" y="2162786"/>
            <a:chExt cx="379979" cy="552856"/>
          </a:xfrm>
          <a:solidFill>
            <a:schemeClr val="accent3">
              <a:lumMod val="75000"/>
            </a:schemeClr>
          </a:solidFill>
        </p:grpSpPr>
        <p:sp>
          <p:nvSpPr>
            <p:cNvPr id="167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8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9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0" name="组合 169"/>
          <p:cNvGrpSpPr/>
          <p:nvPr/>
        </p:nvGrpSpPr>
        <p:grpSpPr>
          <a:xfrm>
            <a:off x="385501" y="3074674"/>
            <a:ext cx="151217" cy="220018"/>
            <a:chOff x="3207865" y="2162786"/>
            <a:chExt cx="379979" cy="552856"/>
          </a:xfrm>
          <a:solidFill>
            <a:srgbClr val="C00000"/>
          </a:solidFill>
        </p:grpSpPr>
        <p:sp>
          <p:nvSpPr>
            <p:cNvPr id="171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2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3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385502" y="3437007"/>
            <a:ext cx="151217" cy="220018"/>
            <a:chOff x="3207865" y="2162786"/>
            <a:chExt cx="379979" cy="552856"/>
          </a:xfrm>
          <a:solidFill>
            <a:schemeClr val="accent3">
              <a:lumMod val="75000"/>
            </a:schemeClr>
          </a:solidFill>
        </p:grpSpPr>
        <p:sp>
          <p:nvSpPr>
            <p:cNvPr id="175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6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7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8" name="组合 177"/>
          <p:cNvGrpSpPr/>
          <p:nvPr/>
        </p:nvGrpSpPr>
        <p:grpSpPr>
          <a:xfrm>
            <a:off x="384401" y="3812313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179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0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1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2" name="组合 181"/>
          <p:cNvGrpSpPr/>
          <p:nvPr/>
        </p:nvGrpSpPr>
        <p:grpSpPr>
          <a:xfrm>
            <a:off x="389880" y="4168456"/>
            <a:ext cx="151217" cy="220018"/>
            <a:chOff x="3207865" y="2162786"/>
            <a:chExt cx="379979" cy="552856"/>
          </a:xfrm>
        </p:grpSpPr>
        <p:sp>
          <p:nvSpPr>
            <p:cNvPr id="183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4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5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86" name="文本框 185"/>
          <p:cNvSpPr txBox="1"/>
          <p:nvPr/>
        </p:nvSpPr>
        <p:spPr>
          <a:xfrm>
            <a:off x="597704" y="3057050"/>
            <a:ext cx="1264627" cy="31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总部</a:t>
            </a:r>
            <a:endParaRPr lang="zh-CN" altLang="en-US" sz="12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591866" y="3418135"/>
            <a:ext cx="1695910" cy="31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制造基地</a:t>
            </a:r>
            <a:endParaRPr lang="zh-CN" altLang="en-US" sz="12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597703" y="3750770"/>
            <a:ext cx="1305426" cy="31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研发中心</a:t>
            </a:r>
            <a:endParaRPr lang="zh-CN" altLang="en-US" sz="12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597704" y="4132270"/>
            <a:ext cx="1264627" cy="31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国际分支机构</a:t>
            </a:r>
            <a:endParaRPr lang="zh-CN" altLang="en-US" sz="12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90" name="组合 189"/>
          <p:cNvGrpSpPr/>
          <p:nvPr/>
        </p:nvGrpSpPr>
        <p:grpSpPr>
          <a:xfrm>
            <a:off x="8852674" y="2993291"/>
            <a:ext cx="151217" cy="220018"/>
            <a:chOff x="3207865" y="2162786"/>
            <a:chExt cx="379979" cy="552856"/>
          </a:xfrm>
          <a:solidFill>
            <a:schemeClr val="accent3">
              <a:lumMod val="75000"/>
            </a:schemeClr>
          </a:solidFill>
        </p:grpSpPr>
        <p:sp>
          <p:nvSpPr>
            <p:cNvPr id="191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2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3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94" name="Text Box" descr="© INSCALE GmbH, 05.05.2010&#10;http://www.presentationload.com/"/>
          <p:cNvSpPr txBox="1">
            <a:spLocks noChangeArrowheads="1"/>
          </p:cNvSpPr>
          <p:nvPr/>
        </p:nvSpPr>
        <p:spPr bwMode="gray">
          <a:xfrm>
            <a:off x="8261619" y="3079600"/>
            <a:ext cx="586699" cy="201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 anchor="ctr">
            <a:spAutoFit/>
          </a:bodyPr>
          <a:lstStyle/>
          <a:p>
            <a:pPr marL="177800" indent="-177800" defTabSz="8001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noProof="1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Thailand</a:t>
            </a:r>
            <a:endParaRPr lang="en-US" sz="1200" noProof="1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0" name="矩形 199"/>
          <p:cNvSpPr/>
          <p:nvPr/>
        </p:nvSpPr>
        <p:spPr>
          <a:xfrm rot="10800000" flipH="1">
            <a:off x="7030053" y="5694300"/>
            <a:ext cx="3533401" cy="1285492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1" name="任意多边形 200"/>
          <p:cNvSpPr/>
          <p:nvPr/>
        </p:nvSpPr>
        <p:spPr>
          <a:xfrm>
            <a:off x="169209" y="5653453"/>
            <a:ext cx="5867850" cy="756572"/>
          </a:xfrm>
          <a:custGeom>
            <a:avLst/>
            <a:gdLst>
              <a:gd name="connsiteX0" fmla="*/ 4229382 w 7391980"/>
              <a:gd name="connsiteY0" fmla="*/ 0 h 953085"/>
              <a:gd name="connsiteX1" fmla="*/ 6673680 w 7391980"/>
              <a:gd name="connsiteY1" fmla="*/ 0 h 953085"/>
              <a:gd name="connsiteX2" fmla="*/ 6905182 w 7391980"/>
              <a:gd name="connsiteY2" fmla="*/ 0 h 953085"/>
              <a:gd name="connsiteX3" fmla="*/ 7391980 w 7391980"/>
              <a:gd name="connsiteY3" fmla="*/ 0 h 953085"/>
              <a:gd name="connsiteX4" fmla="*/ 7391980 w 7391980"/>
              <a:gd name="connsiteY4" fmla="*/ 953085 h 953085"/>
              <a:gd name="connsiteX5" fmla="*/ 6905182 w 7391980"/>
              <a:gd name="connsiteY5" fmla="*/ 953085 h 953085"/>
              <a:gd name="connsiteX6" fmla="*/ 6673680 w 7391980"/>
              <a:gd name="connsiteY6" fmla="*/ 953085 h 953085"/>
              <a:gd name="connsiteX7" fmla="*/ 3893943 w 7391980"/>
              <a:gd name="connsiteY7" fmla="*/ 953085 h 953085"/>
              <a:gd name="connsiteX8" fmla="*/ 929677 w 7391980"/>
              <a:gd name="connsiteY8" fmla="*/ 0 h 953085"/>
              <a:gd name="connsiteX9" fmla="*/ 4114198 w 7391980"/>
              <a:gd name="connsiteY9" fmla="*/ 0 h 953085"/>
              <a:gd name="connsiteX10" fmla="*/ 3767228 w 7391980"/>
              <a:gd name="connsiteY10" fmla="*/ 953085 h 953085"/>
              <a:gd name="connsiteX11" fmla="*/ 0 w 7391980"/>
              <a:gd name="connsiteY11" fmla="*/ 953085 h 95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391980" h="953085">
                <a:moveTo>
                  <a:pt x="4229382" y="0"/>
                </a:moveTo>
                <a:lnTo>
                  <a:pt x="6673680" y="0"/>
                </a:lnTo>
                <a:lnTo>
                  <a:pt x="6905182" y="0"/>
                </a:lnTo>
                <a:lnTo>
                  <a:pt x="7391980" y="0"/>
                </a:lnTo>
                <a:lnTo>
                  <a:pt x="7391980" y="953085"/>
                </a:lnTo>
                <a:lnTo>
                  <a:pt x="6905182" y="953085"/>
                </a:lnTo>
                <a:lnTo>
                  <a:pt x="6673680" y="953085"/>
                </a:lnTo>
                <a:lnTo>
                  <a:pt x="3893943" y="953085"/>
                </a:lnTo>
                <a:close/>
                <a:moveTo>
                  <a:pt x="929677" y="0"/>
                </a:moveTo>
                <a:lnTo>
                  <a:pt x="4114198" y="0"/>
                </a:lnTo>
                <a:lnTo>
                  <a:pt x="3767228" y="953085"/>
                </a:lnTo>
                <a:lnTo>
                  <a:pt x="0" y="953085"/>
                </a:lnTo>
                <a:close/>
              </a:path>
            </a:pathLst>
          </a:custGeom>
          <a:gradFill>
            <a:gsLst>
              <a:gs pos="0">
                <a:srgbClr val="A6BAD2">
                  <a:alpha val="0"/>
                </a:srgbClr>
              </a:gs>
              <a:gs pos="100000">
                <a:srgbClr val="A5CAEF">
                  <a:alpha val="44000"/>
                </a:srgb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00" tIns="45649" rIns="91300" bIns="45649" numCol="1" spcCol="0" rtlCol="0" fromWordArt="0" anchor="ctr" anchorCtr="0" forceAA="0" compatLnSpc="1">
            <a:noAutofit/>
          </a:bodyPr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2" name="任意多边形 201"/>
          <p:cNvSpPr/>
          <p:nvPr/>
        </p:nvSpPr>
        <p:spPr>
          <a:xfrm flipH="1">
            <a:off x="6129743" y="5653453"/>
            <a:ext cx="5867850" cy="756572"/>
          </a:xfrm>
          <a:custGeom>
            <a:avLst/>
            <a:gdLst>
              <a:gd name="connsiteX0" fmla="*/ 4229382 w 7391980"/>
              <a:gd name="connsiteY0" fmla="*/ 0 h 953085"/>
              <a:gd name="connsiteX1" fmla="*/ 6673680 w 7391980"/>
              <a:gd name="connsiteY1" fmla="*/ 0 h 953085"/>
              <a:gd name="connsiteX2" fmla="*/ 6905182 w 7391980"/>
              <a:gd name="connsiteY2" fmla="*/ 0 h 953085"/>
              <a:gd name="connsiteX3" fmla="*/ 7391980 w 7391980"/>
              <a:gd name="connsiteY3" fmla="*/ 0 h 953085"/>
              <a:gd name="connsiteX4" fmla="*/ 7391980 w 7391980"/>
              <a:gd name="connsiteY4" fmla="*/ 953085 h 953085"/>
              <a:gd name="connsiteX5" fmla="*/ 6905182 w 7391980"/>
              <a:gd name="connsiteY5" fmla="*/ 953085 h 953085"/>
              <a:gd name="connsiteX6" fmla="*/ 6673680 w 7391980"/>
              <a:gd name="connsiteY6" fmla="*/ 953085 h 953085"/>
              <a:gd name="connsiteX7" fmla="*/ 3893943 w 7391980"/>
              <a:gd name="connsiteY7" fmla="*/ 953085 h 953085"/>
              <a:gd name="connsiteX8" fmla="*/ 929677 w 7391980"/>
              <a:gd name="connsiteY8" fmla="*/ 0 h 953085"/>
              <a:gd name="connsiteX9" fmla="*/ 4114198 w 7391980"/>
              <a:gd name="connsiteY9" fmla="*/ 0 h 953085"/>
              <a:gd name="connsiteX10" fmla="*/ 3767228 w 7391980"/>
              <a:gd name="connsiteY10" fmla="*/ 953085 h 953085"/>
              <a:gd name="connsiteX11" fmla="*/ 0 w 7391980"/>
              <a:gd name="connsiteY11" fmla="*/ 953085 h 95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391980" h="953085">
                <a:moveTo>
                  <a:pt x="4229382" y="0"/>
                </a:moveTo>
                <a:lnTo>
                  <a:pt x="6673680" y="0"/>
                </a:lnTo>
                <a:lnTo>
                  <a:pt x="6905182" y="0"/>
                </a:lnTo>
                <a:lnTo>
                  <a:pt x="7391980" y="0"/>
                </a:lnTo>
                <a:lnTo>
                  <a:pt x="7391980" y="953085"/>
                </a:lnTo>
                <a:lnTo>
                  <a:pt x="6905182" y="953085"/>
                </a:lnTo>
                <a:lnTo>
                  <a:pt x="6673680" y="953085"/>
                </a:lnTo>
                <a:lnTo>
                  <a:pt x="3893943" y="953085"/>
                </a:lnTo>
                <a:close/>
                <a:moveTo>
                  <a:pt x="929677" y="0"/>
                </a:moveTo>
                <a:lnTo>
                  <a:pt x="4114198" y="0"/>
                </a:lnTo>
                <a:lnTo>
                  <a:pt x="3767228" y="953085"/>
                </a:lnTo>
                <a:lnTo>
                  <a:pt x="0" y="953085"/>
                </a:lnTo>
                <a:close/>
              </a:path>
            </a:pathLst>
          </a:custGeom>
          <a:gradFill>
            <a:gsLst>
              <a:gs pos="0">
                <a:srgbClr val="A6BAD2">
                  <a:alpha val="0"/>
                </a:srgbClr>
              </a:gs>
              <a:gs pos="100000">
                <a:srgbClr val="A5CAEF">
                  <a:alpha val="44000"/>
                </a:srgbClr>
              </a:gs>
            </a:gsLst>
            <a:lin ang="5400000" scaled="0"/>
          </a:gradFill>
          <a:ln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00" tIns="45649" rIns="91300" bIns="45649" numCol="1" spcCol="0" rtlCol="0" fromWordArt="0" anchor="ctr" anchorCtr="0" forceAA="0" compatLnSpc="1">
            <a:noAutofit/>
          </a:bodyPr>
          <a:lstStyle/>
          <a:p>
            <a:pPr algn="ctr" defTabSz="91313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3" name="işlíďe"/>
          <p:cNvSpPr txBox="1"/>
          <p:nvPr/>
        </p:nvSpPr>
        <p:spPr bwMode="auto">
          <a:xfrm>
            <a:off x="354943" y="5679905"/>
            <a:ext cx="3063854" cy="46095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61" tIns="45649" rIns="91300" bIns="45649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913765">
              <a:lnSpc>
                <a:spcPct val="120000"/>
              </a:lnSpc>
              <a:defRPr/>
            </a:pPr>
            <a:r>
              <a:rPr lang="en-US" altLang="zh-CN" sz="2000" b="1" dirty="0">
                <a:solidFill>
                  <a:srgbClr val="EB7900"/>
                </a:solidFill>
                <a:effectLst>
                  <a:outerShdw dist="25400" dir="2700000" algn="tl">
                    <a:prstClr val="white">
                      <a:lumMod val="65000"/>
                      <a:alpha val="43000"/>
                    </a:prst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605GW</a:t>
            </a:r>
            <a:endParaRPr lang="en-US" altLang="zh-CN" sz="1800" b="1" dirty="0">
              <a:solidFill>
                <a:srgbClr val="EB79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逆变器装机量</a:t>
            </a:r>
            <a:endParaRPr lang="zh-CN" altLang="zh-CN" sz="1600" spc="40" noProof="0" dirty="0">
              <a:ln>
                <a:noFill/>
              </a:ln>
              <a:solidFill>
                <a:srgbClr val="6C6C6C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04" name="işlíďe"/>
          <p:cNvSpPr txBox="1"/>
          <p:nvPr/>
        </p:nvSpPr>
        <p:spPr bwMode="auto">
          <a:xfrm>
            <a:off x="3403165" y="5679905"/>
            <a:ext cx="2548656" cy="46095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61" tIns="45649" rIns="91300" bIns="45649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913765">
              <a:lnSpc>
                <a:spcPct val="120000"/>
              </a:lnSpc>
              <a:defRPr/>
            </a:pPr>
            <a:r>
              <a:rPr lang="en-US" altLang="zh-CN" sz="2000" b="1" dirty="0">
                <a:solidFill>
                  <a:srgbClr val="EB7900"/>
                </a:solidFill>
                <a:effectLst>
                  <a:outerShdw dist="25400" dir="2700000" algn="tl">
                    <a:prstClr val="white">
                      <a:lumMod val="65000"/>
                      <a:alpha val="43000"/>
                    </a:prst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170+ </a:t>
            </a:r>
            <a:endParaRPr lang="en-US" altLang="zh-CN" sz="2000" b="1" dirty="0">
              <a:solidFill>
                <a:srgbClr val="EB7900"/>
              </a:solidFill>
              <a:effectLst>
                <a:outerShdw dist="25400" dir="2700000" algn="tl">
                  <a:prstClr val="white">
                    <a:lumMod val="65000"/>
                    <a:alpha val="43000"/>
                  </a:prst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业务覆盖国家</a:t>
            </a:r>
            <a:r>
              <a:rPr lang="en-US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/</a:t>
            </a:r>
            <a:r>
              <a:rPr lang="zh-CN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地区</a:t>
            </a:r>
            <a:endParaRPr lang="zh-CN" altLang="en-US" sz="16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5" name="işlíďe"/>
          <p:cNvSpPr txBox="1"/>
          <p:nvPr/>
        </p:nvSpPr>
        <p:spPr bwMode="auto">
          <a:xfrm>
            <a:off x="5906123" y="5679905"/>
            <a:ext cx="3008436" cy="46095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61" tIns="45649" rIns="91300" bIns="45649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913765">
              <a:lnSpc>
                <a:spcPct val="120000"/>
              </a:lnSpc>
              <a:defRPr/>
            </a:pPr>
            <a:r>
              <a:rPr lang="en-US" altLang="zh-CN" sz="2000" b="1">
                <a:solidFill>
                  <a:srgbClr val="EB7900"/>
                </a:solidFill>
                <a:effectLst>
                  <a:outerShdw dist="25400" dir="2700000" algn="tl">
                    <a:prstClr val="white">
                      <a:lumMod val="65000"/>
                      <a:alpha val="43000"/>
                    </a:prst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330GW</a:t>
            </a:r>
            <a:r>
              <a:rPr lang="en-US" altLang="zh-CN" sz="2000" b="1" dirty="0">
                <a:solidFill>
                  <a:srgbClr val="EB7900"/>
                </a:solidFill>
                <a:effectLst>
                  <a:outerShdw dist="25400" dir="2700000" algn="tl">
                    <a:prstClr val="white">
                      <a:lumMod val="65000"/>
                      <a:alpha val="43000"/>
                    </a:prst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+ </a:t>
            </a:r>
            <a:endParaRPr lang="en-US" altLang="zh-CN" sz="2000" b="1" dirty="0">
              <a:solidFill>
                <a:srgbClr val="EB7900"/>
              </a:solidFill>
              <a:effectLst>
                <a:outerShdw dist="25400" dir="2700000" algn="tl">
                  <a:prstClr val="white">
                    <a:lumMod val="65000"/>
                    <a:alpha val="43000"/>
                  </a:prst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ctr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制造能力</a:t>
            </a:r>
            <a:endParaRPr lang="zh-CN" altLang="zh-CN" sz="1600" spc="40" noProof="0" dirty="0">
              <a:ln>
                <a:noFill/>
              </a:ln>
              <a:solidFill>
                <a:srgbClr val="6C6C6C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06" name="işlíďe"/>
          <p:cNvSpPr txBox="1"/>
          <p:nvPr/>
        </p:nvSpPr>
        <p:spPr bwMode="auto">
          <a:xfrm>
            <a:off x="8751068" y="5679905"/>
            <a:ext cx="3135127" cy="46095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861" tIns="45649" rIns="91300" bIns="45649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913765">
              <a:lnSpc>
                <a:spcPct val="120000"/>
              </a:lnSpc>
              <a:defRPr/>
            </a:pPr>
            <a:r>
              <a:rPr lang="en-US" altLang="zh-CN" sz="2000" b="1" dirty="0">
                <a:solidFill>
                  <a:srgbClr val="EB7900"/>
                </a:solidFill>
                <a:effectLst>
                  <a:outerShdw dist="25400" dir="2700000" algn="tl">
                    <a:prstClr val="white">
                      <a:lumMod val="65000"/>
                      <a:alpha val="43000"/>
                    </a:prst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285+</a:t>
            </a:r>
            <a:endParaRPr lang="zh-CN" altLang="en-US" sz="2000" b="1" dirty="0">
              <a:solidFill>
                <a:srgbClr val="EB7900"/>
              </a:solidFill>
              <a:effectLst>
                <a:outerShdw dist="25400" dir="2700000" algn="tl">
                  <a:prstClr val="white">
                    <a:lumMod val="65000"/>
                    <a:alpha val="43000"/>
                  </a:prst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913765">
              <a:lnSpc>
                <a:spcPct val="120000"/>
              </a:lnSpc>
              <a:defRPr/>
            </a:pPr>
            <a:r>
              <a:rPr lang="zh-CN" altLang="zh-CN" sz="1600" spc="4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服务网点</a:t>
            </a:r>
            <a:endParaRPr lang="zh-CN" altLang="zh-CN" sz="1600" spc="40" noProof="0" dirty="0">
              <a:ln>
                <a:noFill/>
              </a:ln>
              <a:solidFill>
                <a:srgbClr val="6C6C6C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207" name="组合 206"/>
          <p:cNvGrpSpPr/>
          <p:nvPr/>
        </p:nvGrpSpPr>
        <p:grpSpPr>
          <a:xfrm>
            <a:off x="5782126" y="1644057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208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9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0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1" name="组合 210"/>
          <p:cNvGrpSpPr/>
          <p:nvPr/>
        </p:nvGrpSpPr>
        <p:grpSpPr>
          <a:xfrm>
            <a:off x="5828792" y="1643071"/>
            <a:ext cx="151217" cy="220018"/>
            <a:chOff x="3207865" y="2162786"/>
            <a:chExt cx="379979" cy="552856"/>
          </a:xfrm>
        </p:grpSpPr>
        <p:sp>
          <p:nvSpPr>
            <p:cNvPr id="212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3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5" name="组合 214"/>
          <p:cNvGrpSpPr/>
          <p:nvPr/>
        </p:nvGrpSpPr>
        <p:grpSpPr>
          <a:xfrm>
            <a:off x="5631583" y="1699397"/>
            <a:ext cx="151217" cy="220018"/>
            <a:chOff x="3207865" y="2162786"/>
            <a:chExt cx="379979" cy="552856"/>
          </a:xfrm>
          <a:solidFill>
            <a:srgbClr val="00B0F0"/>
          </a:solidFill>
        </p:grpSpPr>
        <p:sp>
          <p:nvSpPr>
            <p:cNvPr id="216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7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8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grpFill/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9" name="组合 218"/>
          <p:cNvGrpSpPr/>
          <p:nvPr/>
        </p:nvGrpSpPr>
        <p:grpSpPr>
          <a:xfrm>
            <a:off x="5606490" y="1701747"/>
            <a:ext cx="151217" cy="220018"/>
            <a:chOff x="3207865" y="2162786"/>
            <a:chExt cx="379979" cy="552856"/>
          </a:xfrm>
        </p:grpSpPr>
        <p:sp>
          <p:nvSpPr>
            <p:cNvPr id="220" name="任意多边形: 形状 73"/>
            <p:cNvSpPr/>
            <p:nvPr/>
          </p:nvSpPr>
          <p:spPr>
            <a:xfrm>
              <a:off x="3207865" y="2162786"/>
              <a:ext cx="378629" cy="552849"/>
            </a:xfrm>
            <a:custGeom>
              <a:avLst/>
              <a:gdLst>
                <a:gd name="connsiteX0" fmla="*/ 186473 w 378629"/>
                <a:gd name="connsiteY0" fmla="*/ -4510 h 552849"/>
                <a:gd name="connsiteX1" fmla="*/ 181426 w 378629"/>
                <a:gd name="connsiteY1" fmla="*/ -4577 h 552849"/>
                <a:gd name="connsiteX2" fmla="*/ 176379 w 378629"/>
                <a:gd name="connsiteY2" fmla="*/ -4510 h 552849"/>
                <a:gd name="connsiteX3" fmla="*/ 14138 w 378629"/>
                <a:gd name="connsiteY3" fmla="*/ 269475 h 552849"/>
                <a:gd name="connsiteX4" fmla="*/ 168234 w 378629"/>
                <a:gd name="connsiteY4" fmla="*/ 540377 h 552849"/>
                <a:gd name="connsiteX5" fmla="*/ 207783 w 378629"/>
                <a:gd name="connsiteY5" fmla="*/ 540377 h 552849"/>
                <a:gd name="connsiteX6" fmla="*/ 361868 w 378629"/>
                <a:gd name="connsiteY6" fmla="*/ 269483 h 552849"/>
                <a:gd name="connsiteX7" fmla="*/ 186473 w 378629"/>
                <a:gd name="connsiteY7" fmla="*/ -4510 h 552849"/>
                <a:gd name="connsiteX8" fmla="*/ 163285 w 378629"/>
                <a:gd name="connsiteY8" fmla="*/ 281200 h 552849"/>
                <a:gd name="connsiteX9" fmla="*/ 71149 w 378629"/>
                <a:gd name="connsiteY9" fmla="*/ 183652 h 552849"/>
                <a:gd name="connsiteX10" fmla="*/ 163285 w 378629"/>
                <a:gd name="connsiteY10" fmla="*/ 86103 h 552849"/>
                <a:gd name="connsiteX11" fmla="*/ 255425 w 378629"/>
                <a:gd name="connsiteY11" fmla="*/ 183652 h 552849"/>
                <a:gd name="connsiteX12" fmla="*/ 163285 w 378629"/>
                <a:gd name="connsiteY12" fmla="*/ 281200 h 5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29" h="552849">
                  <a:moveTo>
                    <a:pt x="186473" y="-4510"/>
                  </a:moveTo>
                  <a:cubicBezTo>
                    <a:pt x="184793" y="-4554"/>
                    <a:pt x="183110" y="-4577"/>
                    <a:pt x="181426" y="-4577"/>
                  </a:cubicBezTo>
                  <a:cubicBezTo>
                    <a:pt x="179743" y="-4577"/>
                    <a:pt x="178059" y="-4554"/>
                    <a:pt x="176379" y="-4510"/>
                  </a:cubicBezTo>
                  <a:cubicBezTo>
                    <a:pt x="45695" y="-1005"/>
                    <a:pt x="-39069" y="143065"/>
                    <a:pt x="14138" y="269475"/>
                  </a:cubicBezTo>
                  <a:lnTo>
                    <a:pt x="168234" y="540377"/>
                  </a:lnTo>
                  <a:cubicBezTo>
                    <a:pt x="174207" y="550904"/>
                    <a:pt x="201796" y="550904"/>
                    <a:pt x="207783" y="540377"/>
                  </a:cubicBezTo>
                  <a:lnTo>
                    <a:pt x="361868" y="269483"/>
                  </a:lnTo>
                  <a:cubicBezTo>
                    <a:pt x="415087" y="143065"/>
                    <a:pt x="317154" y="-1005"/>
                    <a:pt x="186473" y="-4510"/>
                  </a:cubicBezTo>
                  <a:close/>
                  <a:moveTo>
                    <a:pt x="163285" y="281200"/>
                  </a:moveTo>
                  <a:cubicBezTo>
                    <a:pt x="112400" y="281200"/>
                    <a:pt x="71149" y="237527"/>
                    <a:pt x="71149" y="183652"/>
                  </a:cubicBezTo>
                  <a:cubicBezTo>
                    <a:pt x="71149" y="129777"/>
                    <a:pt x="112400" y="86103"/>
                    <a:pt x="163285" y="86103"/>
                  </a:cubicBezTo>
                  <a:cubicBezTo>
                    <a:pt x="214170" y="86103"/>
                    <a:pt x="255425" y="129777"/>
                    <a:pt x="255425" y="183652"/>
                  </a:cubicBezTo>
                  <a:cubicBezTo>
                    <a:pt x="255425" y="237527"/>
                    <a:pt x="214155" y="281200"/>
                    <a:pt x="163285" y="281200"/>
                  </a:cubicBezTo>
                  <a:close/>
                </a:path>
              </a:pathLst>
            </a:custGeom>
            <a:solidFill>
              <a:srgbClr val="DA7323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1" name="任意多边形: 形状 74"/>
            <p:cNvSpPr/>
            <p:nvPr/>
          </p:nvSpPr>
          <p:spPr>
            <a:xfrm>
              <a:off x="3373115" y="2162786"/>
              <a:ext cx="214729" cy="552856"/>
            </a:xfrm>
            <a:custGeom>
              <a:avLst/>
              <a:gdLst>
                <a:gd name="connsiteX0" fmla="*/ 34388 w 214729"/>
                <a:gd name="connsiteY0" fmla="*/ -4510 h 552856"/>
                <a:gd name="connsiteX1" fmla="*/ 16176 w 214729"/>
                <a:gd name="connsiteY1" fmla="*/ -4577 h 552856"/>
                <a:gd name="connsiteX2" fmla="*/ 11129 w 214729"/>
                <a:gd name="connsiteY2" fmla="*/ -4510 h 552856"/>
                <a:gd name="connsiteX3" fmla="*/ -1984 w 214729"/>
                <a:gd name="connsiteY3" fmla="*/ -3670 h 552856"/>
                <a:gd name="connsiteX4" fmla="*/ 147144 w 214729"/>
                <a:gd name="connsiteY4" fmla="*/ 269483 h 552856"/>
                <a:gd name="connsiteX5" fmla="*/ 2801 w 214729"/>
                <a:gd name="connsiteY5" fmla="*/ 523248 h 552856"/>
                <a:gd name="connsiteX6" fmla="*/ 2801 w 214729"/>
                <a:gd name="connsiteY6" fmla="*/ 540068 h 552856"/>
                <a:gd name="connsiteX7" fmla="*/ 2984 w 214729"/>
                <a:gd name="connsiteY7" fmla="*/ 540385 h 552856"/>
                <a:gd name="connsiteX8" fmla="*/ 42533 w 214729"/>
                <a:gd name="connsiteY8" fmla="*/ 540385 h 552856"/>
                <a:gd name="connsiteX9" fmla="*/ 196618 w 214729"/>
                <a:gd name="connsiteY9" fmla="*/ 269483 h 552856"/>
                <a:gd name="connsiteX10" fmla="*/ 34388 w 214729"/>
                <a:gd name="connsiteY10" fmla="*/ -4510 h 5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729" h="552856">
                  <a:moveTo>
                    <a:pt x="34388" y="-4510"/>
                  </a:moveTo>
                  <a:cubicBezTo>
                    <a:pt x="32712" y="-4554"/>
                    <a:pt x="17863" y="-4577"/>
                    <a:pt x="16176" y="-4577"/>
                  </a:cubicBezTo>
                  <a:cubicBezTo>
                    <a:pt x="14489" y="-4577"/>
                    <a:pt x="12816" y="-4554"/>
                    <a:pt x="11129" y="-4510"/>
                  </a:cubicBezTo>
                  <a:cubicBezTo>
                    <a:pt x="6702" y="-4390"/>
                    <a:pt x="2331" y="-4110"/>
                    <a:pt x="-1984" y="-3670"/>
                  </a:cubicBezTo>
                  <a:cubicBezTo>
                    <a:pt x="121168" y="8738"/>
                    <a:pt x="198552" y="147347"/>
                    <a:pt x="147144" y="269483"/>
                  </a:cubicBezTo>
                  <a:lnTo>
                    <a:pt x="2801" y="523248"/>
                  </a:lnTo>
                  <a:cubicBezTo>
                    <a:pt x="-140" y="528470"/>
                    <a:pt x="-140" y="534846"/>
                    <a:pt x="2801" y="540068"/>
                  </a:cubicBezTo>
                  <a:lnTo>
                    <a:pt x="2984" y="540385"/>
                  </a:lnTo>
                  <a:cubicBezTo>
                    <a:pt x="8957" y="550911"/>
                    <a:pt x="36545" y="550911"/>
                    <a:pt x="42533" y="540385"/>
                  </a:cubicBezTo>
                  <a:lnTo>
                    <a:pt x="196618" y="269483"/>
                  </a:lnTo>
                  <a:cubicBezTo>
                    <a:pt x="249836" y="143065"/>
                    <a:pt x="165069" y="-1005"/>
                    <a:pt x="34388" y="-451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2" name="任意多边形: 形状 75"/>
            <p:cNvSpPr/>
            <p:nvPr/>
          </p:nvSpPr>
          <p:spPr>
            <a:xfrm>
              <a:off x="3280998" y="2253466"/>
              <a:ext cx="109471" cy="195096"/>
            </a:xfrm>
            <a:custGeom>
              <a:avLst/>
              <a:gdLst>
                <a:gd name="connsiteX0" fmla="*/ 90152 w 109471"/>
                <a:gd name="connsiteY0" fmla="*/ 190520 h 195096"/>
                <a:gd name="connsiteX1" fmla="*/ 107487 w 109471"/>
                <a:gd name="connsiteY1" fmla="*/ 188788 h 195096"/>
                <a:gd name="connsiteX2" fmla="*/ 32682 w 109471"/>
                <a:gd name="connsiteY2" fmla="*/ 92972 h 195096"/>
                <a:gd name="connsiteX3" fmla="*/ 107487 w 109471"/>
                <a:gd name="connsiteY3" fmla="*/ -2845 h 195096"/>
                <a:gd name="connsiteX4" fmla="*/ 90152 w 109471"/>
                <a:gd name="connsiteY4" fmla="*/ -4577 h 195096"/>
                <a:gd name="connsiteX5" fmla="*/ -1984 w 109471"/>
                <a:gd name="connsiteY5" fmla="*/ 92972 h 195096"/>
                <a:gd name="connsiteX6" fmla="*/ 90152 w 109471"/>
                <a:gd name="connsiteY6" fmla="*/ 190520 h 19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71" h="195096">
                  <a:moveTo>
                    <a:pt x="90152" y="190520"/>
                  </a:moveTo>
                  <a:cubicBezTo>
                    <a:pt x="95975" y="190520"/>
                    <a:pt x="101779" y="189942"/>
                    <a:pt x="107487" y="188788"/>
                  </a:cubicBezTo>
                  <a:cubicBezTo>
                    <a:pt x="64888" y="180203"/>
                    <a:pt x="32682" y="140572"/>
                    <a:pt x="32682" y="92972"/>
                  </a:cubicBezTo>
                  <a:cubicBezTo>
                    <a:pt x="32682" y="45371"/>
                    <a:pt x="64888" y="5741"/>
                    <a:pt x="107487" y="-2845"/>
                  </a:cubicBezTo>
                  <a:cubicBezTo>
                    <a:pt x="101779" y="-3995"/>
                    <a:pt x="95975" y="-4577"/>
                    <a:pt x="90152" y="-4577"/>
                  </a:cubicBezTo>
                  <a:cubicBezTo>
                    <a:pt x="39267" y="-4577"/>
                    <a:pt x="-1984" y="39097"/>
                    <a:pt x="-1984" y="92972"/>
                  </a:cubicBezTo>
                  <a:cubicBezTo>
                    <a:pt x="-1984" y="146847"/>
                    <a:pt x="39248" y="190520"/>
                    <a:pt x="90152" y="190520"/>
                  </a:cubicBezTo>
                  <a:close/>
                </a:path>
              </a:pathLst>
            </a:custGeom>
            <a:solidFill>
              <a:srgbClr val="FBAF58"/>
            </a:solidFill>
            <a:ln w="3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313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0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25" name="图片 1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" y="975321"/>
            <a:ext cx="454057" cy="51728"/>
          </a:xfrm>
          <a:prstGeom prst="rect">
            <a:avLst/>
          </a:prstGeom>
        </p:spPr>
      </p:pic>
      <p:sp>
        <p:nvSpPr>
          <p:cNvPr id="132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130">
              <a:lnSpc>
                <a:spcPct val="120000"/>
              </a:lnSpc>
            </a:pPr>
            <a:r>
              <a:rPr lang="zh-CN" altLang="en-US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cs typeface="阿里巴巴普惠体 H" panose="00020600040101010101" pitchFamily="18" charset="-122"/>
                <a:sym typeface="Arial" panose="020B0604020202020204" pitchFamily="34" charset="0"/>
              </a:rPr>
              <a:t>公司概况</a:t>
            </a:r>
            <a:r>
              <a:rPr lang="en-US" altLang="zh-CN" sz="25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lang="zh-CN" altLang="en-US" sz="2000" dirty="0">
                <a:solidFill>
                  <a:srgbClr val="333333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全球布局</a:t>
            </a:r>
            <a:endParaRPr lang="zh-CN" altLang="en-US" sz="2000" dirty="0">
              <a:solidFill>
                <a:srgbClr val="333333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2" name="图片 1" descr="ppt cover2。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46360" y="313716"/>
            <a:ext cx="1599537" cy="3697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-74911" y="-97977"/>
            <a:ext cx="12266911" cy="7069773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  <a:alpha val="3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" y="1518938"/>
            <a:ext cx="12192001" cy="375673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83000">
                <a:schemeClr val="bg1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5413089" y="4180080"/>
            <a:ext cx="573640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光伏逆变器出货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全球第一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5413071" y="2809041"/>
            <a:ext cx="4634459" cy="3408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3765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电力电子转换设备全球累计装机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380705" y="1756674"/>
            <a:ext cx="463445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605GW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06D0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04" y="4546712"/>
            <a:ext cx="1620716" cy="792350"/>
          </a:xfrm>
          <a:prstGeom prst="rect">
            <a:avLst/>
          </a:prstGeom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413089" y="3062210"/>
            <a:ext cx="612466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2024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年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H1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光伏逆变器全球出货量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65GW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ïśḷïḑé"/>
          <p:cNvSpPr/>
          <p:nvPr/>
        </p:nvSpPr>
        <p:spPr>
          <a:xfrm>
            <a:off x="-1246577" y="1118645"/>
            <a:ext cx="6506896" cy="5897410"/>
          </a:xfrm>
          <a:custGeom>
            <a:avLst/>
            <a:gdLst>
              <a:gd name="connsiteX0" fmla="*/ 3810586 w 4781799"/>
              <a:gd name="connsiteY0" fmla="*/ 3978014 h 4566579"/>
              <a:gd name="connsiteX1" fmla="*/ 3820247 w 4781799"/>
              <a:gd name="connsiteY1" fmla="*/ 3990548 h 4566579"/>
              <a:gd name="connsiteX2" fmla="*/ 3810403 w 4781799"/>
              <a:gd name="connsiteY2" fmla="*/ 4001135 h 4566579"/>
              <a:gd name="connsiteX3" fmla="*/ 3789503 w 4781799"/>
              <a:gd name="connsiteY3" fmla="*/ 4008760 h 4566579"/>
              <a:gd name="connsiteX4" fmla="*/ 3796166 w 4781799"/>
              <a:gd name="connsiteY4" fmla="*/ 3987084 h 4566579"/>
              <a:gd name="connsiteX5" fmla="*/ 3891245 w 4781799"/>
              <a:gd name="connsiteY5" fmla="*/ 3925716 h 4566579"/>
              <a:gd name="connsiteX6" fmla="*/ 3898504 w 4781799"/>
              <a:gd name="connsiteY6" fmla="*/ 3939656 h 4566579"/>
              <a:gd name="connsiteX7" fmla="*/ 3883545 w 4781799"/>
              <a:gd name="connsiteY7" fmla="*/ 3962089 h 4566579"/>
              <a:gd name="connsiteX8" fmla="*/ 3867759 w 4781799"/>
              <a:gd name="connsiteY8" fmla="*/ 3968322 h 4566579"/>
              <a:gd name="connsiteX9" fmla="*/ 3865431 w 4781799"/>
              <a:gd name="connsiteY9" fmla="*/ 3950978 h 4566579"/>
              <a:gd name="connsiteX10" fmla="*/ 3876080 w 4781799"/>
              <a:gd name="connsiteY10" fmla="*/ 3933145 h 4566579"/>
              <a:gd name="connsiteX11" fmla="*/ 3499835 w 4781799"/>
              <a:gd name="connsiteY11" fmla="*/ 3788295 h 4566579"/>
              <a:gd name="connsiteX12" fmla="*/ 3518268 w 4781799"/>
              <a:gd name="connsiteY12" fmla="*/ 3803955 h 4566579"/>
              <a:gd name="connsiteX13" fmla="*/ 3496535 w 4781799"/>
              <a:gd name="connsiteY13" fmla="*/ 3819039 h 4566579"/>
              <a:gd name="connsiteX14" fmla="*/ 3487524 w 4781799"/>
              <a:gd name="connsiteY14" fmla="*/ 3803532 h 4566579"/>
              <a:gd name="connsiteX15" fmla="*/ 3476000 w 4781799"/>
              <a:gd name="connsiteY15" fmla="*/ 3771300 h 4566579"/>
              <a:gd name="connsiteX16" fmla="*/ 3495701 w 4781799"/>
              <a:gd name="connsiteY16" fmla="*/ 3779289 h 4566579"/>
              <a:gd name="connsiteX17" fmla="*/ 3482960 w 4781799"/>
              <a:gd name="connsiteY17" fmla="*/ 3795127 h 4566579"/>
              <a:gd name="connsiteX18" fmla="*/ 3464955 w 4781799"/>
              <a:gd name="connsiteY18" fmla="*/ 3802044 h 4566579"/>
              <a:gd name="connsiteX19" fmla="*/ 3465014 w 4781799"/>
              <a:gd name="connsiteY19" fmla="*/ 3784717 h 4566579"/>
              <a:gd name="connsiteX20" fmla="*/ 3646382 w 4781799"/>
              <a:gd name="connsiteY20" fmla="*/ 3723810 h 4566579"/>
              <a:gd name="connsiteX21" fmla="*/ 3662004 w 4781799"/>
              <a:gd name="connsiteY21" fmla="*/ 3726203 h 4566579"/>
              <a:gd name="connsiteX22" fmla="*/ 3668240 w 4781799"/>
              <a:gd name="connsiteY22" fmla="*/ 3743190 h 4566579"/>
              <a:gd name="connsiteX23" fmla="*/ 3676966 w 4781799"/>
              <a:gd name="connsiteY23" fmla="*/ 3760224 h 4566579"/>
              <a:gd name="connsiteX24" fmla="*/ 3689844 w 4781799"/>
              <a:gd name="connsiteY24" fmla="*/ 3796356 h 4566579"/>
              <a:gd name="connsiteX25" fmla="*/ 3689844 w 4781799"/>
              <a:gd name="connsiteY25" fmla="*/ 3836618 h 4566579"/>
              <a:gd name="connsiteX26" fmla="*/ 3684072 w 4781799"/>
              <a:gd name="connsiteY26" fmla="*/ 3860245 h 4566579"/>
              <a:gd name="connsiteX27" fmla="*/ 3663668 w 4781799"/>
              <a:gd name="connsiteY27" fmla="*/ 3864656 h 4566579"/>
              <a:gd name="connsiteX28" fmla="*/ 3659140 w 4781799"/>
              <a:gd name="connsiteY28" fmla="*/ 3877068 h 4566579"/>
              <a:gd name="connsiteX29" fmla="*/ 3646322 w 4781799"/>
              <a:gd name="connsiteY29" fmla="*/ 3899334 h 4566579"/>
              <a:gd name="connsiteX30" fmla="*/ 3630115 w 4781799"/>
              <a:gd name="connsiteY30" fmla="*/ 3917986 h 4566579"/>
              <a:gd name="connsiteX31" fmla="*/ 3614748 w 4781799"/>
              <a:gd name="connsiteY31" fmla="*/ 3948722 h 4566579"/>
              <a:gd name="connsiteX32" fmla="*/ 3586083 w 4781799"/>
              <a:gd name="connsiteY32" fmla="*/ 3999401 h 4566579"/>
              <a:gd name="connsiteX33" fmla="*/ 3568677 w 4781799"/>
              <a:gd name="connsiteY33" fmla="*/ 4030513 h 4566579"/>
              <a:gd name="connsiteX34" fmla="*/ 3540072 w 4781799"/>
              <a:gd name="connsiteY34" fmla="*/ 4089451 h 4566579"/>
              <a:gd name="connsiteX35" fmla="*/ 3507254 w 4781799"/>
              <a:gd name="connsiteY35" fmla="*/ 4137643 h 4566579"/>
              <a:gd name="connsiteX36" fmla="*/ 3500193 w 4781799"/>
              <a:gd name="connsiteY36" fmla="*/ 4189096 h 4566579"/>
              <a:gd name="connsiteX37" fmla="*/ 3481917 w 4781799"/>
              <a:gd name="connsiteY37" fmla="*/ 4201578 h 4566579"/>
              <a:gd name="connsiteX38" fmla="*/ 3463222 w 4781799"/>
              <a:gd name="connsiteY38" fmla="*/ 4209039 h 4566579"/>
              <a:gd name="connsiteX39" fmla="*/ 3450748 w 4781799"/>
              <a:gd name="connsiteY39" fmla="*/ 4210283 h 4566579"/>
              <a:gd name="connsiteX40" fmla="*/ 3437090 w 4781799"/>
              <a:gd name="connsiteY40" fmla="*/ 4226448 h 4566579"/>
              <a:gd name="connsiteX41" fmla="*/ 3418035 w 4781799"/>
              <a:gd name="connsiteY41" fmla="*/ 4230601 h 4566579"/>
              <a:gd name="connsiteX42" fmla="*/ 3395187 w 4781799"/>
              <a:gd name="connsiteY42" fmla="*/ 4225604 h 4566579"/>
              <a:gd name="connsiteX43" fmla="*/ 3376072 w 4781799"/>
              <a:gd name="connsiteY43" fmla="*/ 4206505 h 4566579"/>
              <a:gd name="connsiteX44" fmla="*/ 3382249 w 4781799"/>
              <a:gd name="connsiteY44" fmla="*/ 4165375 h 4566579"/>
              <a:gd name="connsiteX45" fmla="*/ 3368906 w 4781799"/>
              <a:gd name="connsiteY45" fmla="*/ 4140974 h 4566579"/>
              <a:gd name="connsiteX46" fmla="*/ 3366012 w 4781799"/>
              <a:gd name="connsiteY46" fmla="*/ 4118966 h 4566579"/>
              <a:gd name="connsiteX47" fmla="*/ 3383658 w 4781799"/>
              <a:gd name="connsiteY47" fmla="*/ 4099446 h 4566579"/>
              <a:gd name="connsiteX48" fmla="*/ 3407556 w 4781799"/>
              <a:gd name="connsiteY48" fmla="*/ 4089474 h 4566579"/>
              <a:gd name="connsiteX49" fmla="*/ 3431663 w 4781799"/>
              <a:gd name="connsiteY49" fmla="*/ 4067912 h 4566579"/>
              <a:gd name="connsiteX50" fmla="*/ 3444122 w 4781799"/>
              <a:gd name="connsiteY50" fmla="*/ 4050057 h 4566579"/>
              <a:gd name="connsiteX51" fmla="*/ 3429174 w 4781799"/>
              <a:gd name="connsiteY51" fmla="*/ 4011414 h 4566579"/>
              <a:gd name="connsiteX52" fmla="*/ 3426341 w 4781799"/>
              <a:gd name="connsiteY52" fmla="*/ 3989453 h 4566579"/>
              <a:gd name="connsiteX53" fmla="*/ 3433627 w 4781799"/>
              <a:gd name="connsiteY53" fmla="*/ 3968736 h 4566579"/>
              <a:gd name="connsiteX54" fmla="*/ 3452742 w 4781799"/>
              <a:gd name="connsiteY54" fmla="*/ 3948793 h 4566579"/>
              <a:gd name="connsiteX55" fmla="*/ 3452502 w 4781799"/>
              <a:gd name="connsiteY55" fmla="*/ 3923031 h 4566579"/>
              <a:gd name="connsiteX56" fmla="*/ 3473806 w 4781799"/>
              <a:gd name="connsiteY56" fmla="*/ 3904331 h 4566579"/>
              <a:gd name="connsiteX57" fmla="*/ 3507254 w 4781799"/>
              <a:gd name="connsiteY57" fmla="*/ 3888142 h 4566579"/>
              <a:gd name="connsiteX58" fmla="*/ 3544944 w 4781799"/>
              <a:gd name="connsiteY58" fmla="*/ 3865712 h 4566579"/>
              <a:gd name="connsiteX59" fmla="*/ 3571151 w 4781799"/>
              <a:gd name="connsiteY59" fmla="*/ 3850743 h 4566579"/>
              <a:gd name="connsiteX60" fmla="*/ 3590596 w 4781799"/>
              <a:gd name="connsiteY60" fmla="*/ 3822494 h 4566579"/>
              <a:gd name="connsiteX61" fmla="*/ 3604119 w 4781799"/>
              <a:gd name="connsiteY61" fmla="*/ 3796779 h 4566579"/>
              <a:gd name="connsiteX62" fmla="*/ 3613519 w 4781799"/>
              <a:gd name="connsiteY62" fmla="*/ 3786549 h 4566579"/>
              <a:gd name="connsiteX63" fmla="*/ 3629620 w 4781799"/>
              <a:gd name="connsiteY63" fmla="*/ 3779135 h 4566579"/>
              <a:gd name="connsiteX64" fmla="*/ 3635228 w 4781799"/>
              <a:gd name="connsiteY64" fmla="*/ 3760740 h 4566579"/>
              <a:gd name="connsiteX65" fmla="*/ 3641060 w 4781799"/>
              <a:gd name="connsiteY65" fmla="*/ 3739202 h 4566579"/>
              <a:gd name="connsiteX66" fmla="*/ 3327976 w 4781799"/>
              <a:gd name="connsiteY66" fmla="*/ 3531995 h 4566579"/>
              <a:gd name="connsiteX67" fmla="*/ 3348997 w 4781799"/>
              <a:gd name="connsiteY67" fmla="*/ 3542673 h 4566579"/>
              <a:gd name="connsiteX68" fmla="*/ 3346505 w 4781799"/>
              <a:gd name="connsiteY68" fmla="*/ 3567134 h 4566579"/>
              <a:gd name="connsiteX69" fmla="*/ 3322829 w 4781799"/>
              <a:gd name="connsiteY69" fmla="*/ 3569627 h 4566579"/>
              <a:gd name="connsiteX70" fmla="*/ 3315721 w 4781799"/>
              <a:gd name="connsiteY70" fmla="*/ 3545339 h 4566579"/>
              <a:gd name="connsiteX71" fmla="*/ 1925 w 4781799"/>
              <a:gd name="connsiteY71" fmla="*/ 2398718 h 4566579"/>
              <a:gd name="connsiteX72" fmla="*/ 69005 w 4781799"/>
              <a:gd name="connsiteY72" fmla="*/ 2490136 h 4566579"/>
              <a:gd name="connsiteX73" fmla="*/ 109814 w 4781799"/>
              <a:gd name="connsiteY73" fmla="*/ 2544743 h 4566579"/>
              <a:gd name="connsiteX74" fmla="*/ 106969 w 4781799"/>
              <a:gd name="connsiteY74" fmla="*/ 2576343 h 4566579"/>
              <a:gd name="connsiteX75" fmla="*/ 120683 w 4781799"/>
              <a:gd name="connsiteY75" fmla="*/ 2622424 h 4566579"/>
              <a:gd name="connsiteX76" fmla="*/ 119438 w 4781799"/>
              <a:gd name="connsiteY76" fmla="*/ 2671821 h 4566579"/>
              <a:gd name="connsiteX77" fmla="*/ 116993 w 4781799"/>
              <a:gd name="connsiteY77" fmla="*/ 2722030 h 4566579"/>
              <a:gd name="connsiteX78" fmla="*/ 118283 w 4781799"/>
              <a:gd name="connsiteY78" fmla="*/ 2766825 h 4566579"/>
              <a:gd name="connsiteX79" fmla="*/ 126995 w 4781799"/>
              <a:gd name="connsiteY79" fmla="*/ 2808373 h 4566579"/>
              <a:gd name="connsiteX80" fmla="*/ 145644 w 4781799"/>
              <a:gd name="connsiteY80" fmla="*/ 2839093 h 4566579"/>
              <a:gd name="connsiteX81" fmla="*/ 162203 w 4781799"/>
              <a:gd name="connsiteY81" fmla="*/ 2868055 h 4566579"/>
              <a:gd name="connsiteX82" fmla="*/ 180496 w 4781799"/>
              <a:gd name="connsiteY82" fmla="*/ 2893430 h 4566579"/>
              <a:gd name="connsiteX83" fmla="*/ 193209 w 4781799"/>
              <a:gd name="connsiteY83" fmla="*/ 2910279 h 4566579"/>
              <a:gd name="connsiteX84" fmla="*/ 201522 w 4781799"/>
              <a:gd name="connsiteY84" fmla="*/ 2931459 h 4566579"/>
              <a:gd name="connsiteX85" fmla="*/ 206034 w 4781799"/>
              <a:gd name="connsiteY85" fmla="*/ 2950067 h 4566579"/>
              <a:gd name="connsiteX86" fmla="*/ 214347 w 4781799"/>
              <a:gd name="connsiteY86" fmla="*/ 2972059 h 4566579"/>
              <a:gd name="connsiteX87" fmla="*/ 227239 w 4781799"/>
              <a:gd name="connsiteY87" fmla="*/ 2988637 h 4566579"/>
              <a:gd name="connsiteX88" fmla="*/ 243842 w 4781799"/>
              <a:gd name="connsiteY88" fmla="*/ 3002779 h 4566579"/>
              <a:gd name="connsiteX89" fmla="*/ 252933 w 4781799"/>
              <a:gd name="connsiteY89" fmla="*/ 3015568 h 4566579"/>
              <a:gd name="connsiteX90" fmla="*/ 268248 w 4781799"/>
              <a:gd name="connsiteY90" fmla="*/ 3032553 h 4566579"/>
              <a:gd name="connsiteX91" fmla="*/ 309945 w 4781799"/>
              <a:gd name="connsiteY91" fmla="*/ 3079310 h 4566579"/>
              <a:gd name="connsiteX92" fmla="*/ 328594 w 4781799"/>
              <a:gd name="connsiteY92" fmla="*/ 3105836 h 4566579"/>
              <a:gd name="connsiteX93" fmla="*/ 333572 w 4781799"/>
              <a:gd name="connsiteY93" fmla="*/ 3136963 h 4566579"/>
              <a:gd name="connsiteX94" fmla="*/ 344797 w 4781799"/>
              <a:gd name="connsiteY94" fmla="*/ 3160172 h 4566579"/>
              <a:gd name="connsiteX95" fmla="*/ 361401 w 4781799"/>
              <a:gd name="connsiteY95" fmla="*/ 3198810 h 4566579"/>
              <a:gd name="connsiteX96" fmla="*/ 387984 w 4781799"/>
              <a:gd name="connsiteY96" fmla="*/ 3222899 h 4566579"/>
              <a:gd name="connsiteX97" fmla="*/ 421635 w 4781799"/>
              <a:gd name="connsiteY97" fmla="*/ 3253214 h 4566579"/>
              <a:gd name="connsiteX98" fmla="*/ 438684 w 4781799"/>
              <a:gd name="connsiteY98" fmla="*/ 3280551 h 4566579"/>
              <a:gd name="connsiteX99" fmla="*/ 447396 w 4781799"/>
              <a:gd name="connsiteY99" fmla="*/ 3316685 h 4566579"/>
              <a:gd name="connsiteX100" fmla="*/ 452375 w 4781799"/>
              <a:gd name="connsiteY100" fmla="*/ 3352414 h 4566579"/>
              <a:gd name="connsiteX101" fmla="*/ 442418 w 4781799"/>
              <a:gd name="connsiteY101" fmla="*/ 3389766 h 4566579"/>
              <a:gd name="connsiteX102" fmla="*/ 427459 w 4781799"/>
              <a:gd name="connsiteY102" fmla="*/ 3422990 h 4566579"/>
              <a:gd name="connsiteX103" fmla="*/ 419991 w 4781799"/>
              <a:gd name="connsiteY103" fmla="*/ 3462101 h 4566579"/>
              <a:gd name="connsiteX104" fmla="*/ 421235 w 4781799"/>
              <a:gd name="connsiteY104" fmla="*/ 3490724 h 4566579"/>
              <a:gd name="connsiteX105" fmla="*/ 414590 w 4781799"/>
              <a:gd name="connsiteY105" fmla="*/ 3523543 h 4566579"/>
              <a:gd name="connsiteX106" fmla="*/ 404298 w 4781799"/>
              <a:gd name="connsiteY106" fmla="*/ 3536805 h 4566579"/>
              <a:gd name="connsiteX107" fmla="*/ 420080 w 4781799"/>
              <a:gd name="connsiteY107" fmla="*/ 3570030 h 4566579"/>
              <a:gd name="connsiteX108" fmla="*/ 428815 w 4781799"/>
              <a:gd name="connsiteY108" fmla="*/ 3594051 h 4566579"/>
              <a:gd name="connsiteX109" fmla="*/ 432127 w 4781799"/>
              <a:gd name="connsiteY109" fmla="*/ 3622675 h 4566579"/>
              <a:gd name="connsiteX110" fmla="*/ 430882 w 4781799"/>
              <a:gd name="connsiteY110" fmla="*/ 3645478 h 4566579"/>
              <a:gd name="connsiteX111" fmla="*/ 450086 w 4781799"/>
              <a:gd name="connsiteY111" fmla="*/ 3679988 h 4566579"/>
              <a:gd name="connsiteX112" fmla="*/ 451331 w 4781799"/>
              <a:gd name="connsiteY112" fmla="*/ 3707258 h 4566579"/>
              <a:gd name="connsiteX113" fmla="*/ 455087 w 4781799"/>
              <a:gd name="connsiteY113" fmla="*/ 3763692 h 4566579"/>
              <a:gd name="connsiteX114" fmla="*/ 471335 w 4781799"/>
              <a:gd name="connsiteY114" fmla="*/ 3860320 h 4566579"/>
              <a:gd name="connsiteX115" fmla="*/ 102079 w 4781799"/>
              <a:gd name="connsiteY115" fmla="*/ 3157330 h 4566579"/>
              <a:gd name="connsiteX116" fmla="*/ 1925 w 4781799"/>
              <a:gd name="connsiteY116" fmla="*/ 2398718 h 4566579"/>
              <a:gd name="connsiteX117" fmla="*/ 4687685 w 4781799"/>
              <a:gd name="connsiteY117" fmla="*/ 2103086 h 4566579"/>
              <a:gd name="connsiteX118" fmla="*/ 4704730 w 4781799"/>
              <a:gd name="connsiteY118" fmla="*/ 2128060 h 4566579"/>
              <a:gd name="connsiteX119" fmla="*/ 4712624 w 4781799"/>
              <a:gd name="connsiteY119" fmla="*/ 2176205 h 4566579"/>
              <a:gd name="connsiteX120" fmla="*/ 4724675 w 4781799"/>
              <a:gd name="connsiteY120" fmla="*/ 2201079 h 4566579"/>
              <a:gd name="connsiteX121" fmla="*/ 4716416 w 4781799"/>
              <a:gd name="connsiteY121" fmla="*/ 2225121 h 4566579"/>
              <a:gd name="connsiteX122" fmla="*/ 4720155 w 4781799"/>
              <a:gd name="connsiteY122" fmla="*/ 2243718 h 4566579"/>
              <a:gd name="connsiteX123" fmla="*/ 4713922 w 4781799"/>
              <a:gd name="connsiteY123" fmla="*/ 2269423 h 4566579"/>
              <a:gd name="connsiteX124" fmla="*/ 4699660 w 4781799"/>
              <a:gd name="connsiteY124" fmla="*/ 2225798 h 4566579"/>
              <a:gd name="connsiteX125" fmla="*/ 4705892 w 4781799"/>
              <a:gd name="connsiteY125" fmla="*/ 2195465 h 4566579"/>
              <a:gd name="connsiteX126" fmla="*/ 4690732 w 4781799"/>
              <a:gd name="connsiteY126" fmla="*/ 2156830 h 4566579"/>
              <a:gd name="connsiteX127" fmla="*/ 4682698 w 4781799"/>
              <a:gd name="connsiteY127" fmla="*/ 2131594 h 4566579"/>
              <a:gd name="connsiteX128" fmla="*/ 2229461 w 4781799"/>
              <a:gd name="connsiteY128" fmla="*/ 1821433 h 4566579"/>
              <a:gd name="connsiteX129" fmla="*/ 2252236 w 4781799"/>
              <a:gd name="connsiteY129" fmla="*/ 1836344 h 4566579"/>
              <a:gd name="connsiteX130" fmla="*/ 2247318 w 4781799"/>
              <a:gd name="connsiteY130" fmla="*/ 1854484 h 4566579"/>
              <a:gd name="connsiteX131" fmla="*/ 2227441 w 4781799"/>
              <a:gd name="connsiteY131" fmla="*/ 1854484 h 4566579"/>
              <a:gd name="connsiteX132" fmla="*/ 2215479 w 4781799"/>
              <a:gd name="connsiteY132" fmla="*/ 1839161 h 4566579"/>
              <a:gd name="connsiteX133" fmla="*/ 2967513 w 4781799"/>
              <a:gd name="connsiteY133" fmla="*/ 1803450 h 4566579"/>
              <a:gd name="connsiteX134" fmla="*/ 2960935 w 4781799"/>
              <a:gd name="connsiteY134" fmla="*/ 1825537 h 4566579"/>
              <a:gd name="connsiteX135" fmla="*/ 2940988 w 4781799"/>
              <a:gd name="connsiteY135" fmla="*/ 1838279 h 4566579"/>
              <a:gd name="connsiteX136" fmla="*/ 2924990 w 4781799"/>
              <a:gd name="connsiteY136" fmla="*/ 1855933 h 4566579"/>
              <a:gd name="connsiteX137" fmla="*/ 2905743 w 4781799"/>
              <a:gd name="connsiteY137" fmla="*/ 1872485 h 4566579"/>
              <a:gd name="connsiteX138" fmla="*/ 2875791 w 4781799"/>
              <a:gd name="connsiteY138" fmla="*/ 1867569 h 4566579"/>
              <a:gd name="connsiteX139" fmla="*/ 2863867 w 4781799"/>
              <a:gd name="connsiteY139" fmla="*/ 1849373 h 4566579"/>
              <a:gd name="connsiteX140" fmla="*/ 2881780 w 4781799"/>
              <a:gd name="connsiteY140" fmla="*/ 1827835 h 4566579"/>
              <a:gd name="connsiteX141" fmla="*/ 2920134 w 4781799"/>
              <a:gd name="connsiteY141" fmla="*/ 1817213 h 4566579"/>
              <a:gd name="connsiteX142" fmla="*/ 2944438 w 4781799"/>
              <a:gd name="connsiteY142" fmla="*/ 1808972 h 4566579"/>
              <a:gd name="connsiteX143" fmla="*/ 1792612 w 4781799"/>
              <a:gd name="connsiteY143" fmla="*/ 1683235 h 4566579"/>
              <a:gd name="connsiteX144" fmla="*/ 1800984 w 4781799"/>
              <a:gd name="connsiteY144" fmla="*/ 1713981 h 4566579"/>
              <a:gd name="connsiteX145" fmla="*/ 1770240 w 4781799"/>
              <a:gd name="connsiteY145" fmla="*/ 1702242 h 4566579"/>
              <a:gd name="connsiteX146" fmla="*/ 1900699 w 4781799"/>
              <a:gd name="connsiteY146" fmla="*/ 1614632 h 4566579"/>
              <a:gd name="connsiteX147" fmla="*/ 1910671 w 4781799"/>
              <a:gd name="connsiteY147" fmla="*/ 1628962 h 4566579"/>
              <a:gd name="connsiteX148" fmla="*/ 1891833 w 4781799"/>
              <a:gd name="connsiteY148" fmla="*/ 1645580 h 4566579"/>
              <a:gd name="connsiteX149" fmla="*/ 1870225 w 4781799"/>
              <a:gd name="connsiteY149" fmla="*/ 1660540 h 4566579"/>
              <a:gd name="connsiteX150" fmla="*/ 1846959 w 4781799"/>
              <a:gd name="connsiteY150" fmla="*/ 1677152 h 4566579"/>
              <a:gd name="connsiteX151" fmla="*/ 1819047 w 4781799"/>
              <a:gd name="connsiteY151" fmla="*/ 1661716 h 4566579"/>
              <a:gd name="connsiteX152" fmla="*/ 1834806 w 4781799"/>
              <a:gd name="connsiteY152" fmla="*/ 1633095 h 4566579"/>
              <a:gd name="connsiteX153" fmla="*/ 1860490 w 4781799"/>
              <a:gd name="connsiteY153" fmla="*/ 1625476 h 4566579"/>
              <a:gd name="connsiteX154" fmla="*/ 1884838 w 4781799"/>
              <a:gd name="connsiteY154" fmla="*/ 1622572 h 4566579"/>
              <a:gd name="connsiteX155" fmla="*/ 2073617 w 4781799"/>
              <a:gd name="connsiteY155" fmla="*/ 1533336 h 4566579"/>
              <a:gd name="connsiteX156" fmla="*/ 2088507 w 4781799"/>
              <a:gd name="connsiteY156" fmla="*/ 1553762 h 4566579"/>
              <a:gd name="connsiteX157" fmla="*/ 2083522 w 4781799"/>
              <a:gd name="connsiteY157" fmla="*/ 1573150 h 4566579"/>
              <a:gd name="connsiteX158" fmla="*/ 2080197 w 4781799"/>
              <a:gd name="connsiteY158" fmla="*/ 1600293 h 4566579"/>
              <a:gd name="connsiteX159" fmla="*/ 2083454 w 4781799"/>
              <a:gd name="connsiteY159" fmla="*/ 1622866 h 4566579"/>
              <a:gd name="connsiteX160" fmla="*/ 2083454 w 4781799"/>
              <a:gd name="connsiteY160" fmla="*/ 1657210 h 4566579"/>
              <a:gd name="connsiteX161" fmla="*/ 2080128 w 4781799"/>
              <a:gd name="connsiteY161" fmla="*/ 1673759 h 4566579"/>
              <a:gd name="connsiteX162" fmla="*/ 2056859 w 4781799"/>
              <a:gd name="connsiteY162" fmla="*/ 1707549 h 4566579"/>
              <a:gd name="connsiteX163" fmla="*/ 2037544 w 4781799"/>
              <a:gd name="connsiteY163" fmla="*/ 1720289 h 4566579"/>
              <a:gd name="connsiteX164" fmla="*/ 2010931 w 4781799"/>
              <a:gd name="connsiteY164" fmla="*/ 1704225 h 4566579"/>
              <a:gd name="connsiteX165" fmla="*/ 2028106 w 4781799"/>
              <a:gd name="connsiteY165" fmla="*/ 1655063 h 4566579"/>
              <a:gd name="connsiteX166" fmla="*/ 2024658 w 4781799"/>
              <a:gd name="connsiteY166" fmla="*/ 1627367 h 4566579"/>
              <a:gd name="connsiteX167" fmla="*/ 2040773 w 4781799"/>
              <a:gd name="connsiteY167" fmla="*/ 1606317 h 4566579"/>
              <a:gd name="connsiteX168" fmla="*/ 2063708 w 4781799"/>
              <a:gd name="connsiteY168" fmla="*/ 1622874 h 4566579"/>
              <a:gd name="connsiteX169" fmla="*/ 2053562 w 4781799"/>
              <a:gd name="connsiteY169" fmla="*/ 1586869 h 4566579"/>
              <a:gd name="connsiteX170" fmla="*/ 2041480 w 4781799"/>
              <a:gd name="connsiteY170" fmla="*/ 1562409 h 4566579"/>
              <a:gd name="connsiteX171" fmla="*/ 2052973 w 4781799"/>
              <a:gd name="connsiteY171" fmla="*/ 1547583 h 4566579"/>
              <a:gd name="connsiteX172" fmla="*/ 2381843 w 4781799"/>
              <a:gd name="connsiteY172" fmla="*/ 966748 h 4566579"/>
              <a:gd name="connsiteX173" fmla="*/ 2395898 w 4781799"/>
              <a:gd name="connsiteY173" fmla="*/ 972125 h 4566579"/>
              <a:gd name="connsiteX174" fmla="*/ 2393406 w 4781799"/>
              <a:gd name="connsiteY174" fmla="*/ 990720 h 4566579"/>
              <a:gd name="connsiteX175" fmla="*/ 2380991 w 4781799"/>
              <a:gd name="connsiteY175" fmla="*/ 1013152 h 4566579"/>
              <a:gd name="connsiteX176" fmla="*/ 2368937 w 4781799"/>
              <a:gd name="connsiteY176" fmla="*/ 1018553 h 4566579"/>
              <a:gd name="connsiteX177" fmla="*/ 2364865 w 4781799"/>
              <a:gd name="connsiteY177" fmla="*/ 997464 h 4566579"/>
              <a:gd name="connsiteX178" fmla="*/ 2369019 w 4781799"/>
              <a:gd name="connsiteY178" fmla="*/ 979213 h 4566579"/>
              <a:gd name="connsiteX179" fmla="*/ 2400113 w 4781799"/>
              <a:gd name="connsiteY179" fmla="*/ 884352 h 4566579"/>
              <a:gd name="connsiteX180" fmla="*/ 2421840 w 4781799"/>
              <a:gd name="connsiteY180" fmla="*/ 897988 h 4566579"/>
              <a:gd name="connsiteX181" fmla="*/ 2422731 w 4781799"/>
              <a:gd name="connsiteY181" fmla="*/ 915096 h 4566579"/>
              <a:gd name="connsiteX182" fmla="*/ 2402426 w 4781799"/>
              <a:gd name="connsiteY182" fmla="*/ 913344 h 4566579"/>
              <a:gd name="connsiteX183" fmla="*/ 2391987 w 4781799"/>
              <a:gd name="connsiteY183" fmla="*/ 900561 h 4566579"/>
              <a:gd name="connsiteX184" fmla="*/ 1950099 w 4781799"/>
              <a:gd name="connsiteY184" fmla="*/ 846998 h 4566579"/>
              <a:gd name="connsiteX185" fmla="*/ 1952461 w 4781799"/>
              <a:gd name="connsiteY185" fmla="*/ 865763 h 4566579"/>
              <a:gd name="connsiteX186" fmla="*/ 1938346 w 4781799"/>
              <a:gd name="connsiteY186" fmla="*/ 890274 h 4566579"/>
              <a:gd name="connsiteX187" fmla="*/ 1921717 w 4781799"/>
              <a:gd name="connsiteY187" fmla="*/ 880854 h 4566579"/>
              <a:gd name="connsiteX188" fmla="*/ 1930270 w 4781799"/>
              <a:gd name="connsiteY188" fmla="*/ 854477 h 4566579"/>
              <a:gd name="connsiteX189" fmla="*/ 1859202 w 4781799"/>
              <a:gd name="connsiteY189" fmla="*/ 777563 h 4566579"/>
              <a:gd name="connsiteX190" fmla="*/ 1882889 w 4781799"/>
              <a:gd name="connsiteY190" fmla="*/ 781938 h 4566579"/>
              <a:gd name="connsiteX191" fmla="*/ 1872973 w 4781799"/>
              <a:gd name="connsiteY191" fmla="*/ 796844 h 4566579"/>
              <a:gd name="connsiteX192" fmla="*/ 1863000 w 4781799"/>
              <a:gd name="connsiteY192" fmla="*/ 815492 h 4566579"/>
              <a:gd name="connsiteX193" fmla="*/ 1851155 w 4781799"/>
              <a:gd name="connsiteY193" fmla="*/ 829511 h 4566579"/>
              <a:gd name="connsiteX194" fmla="*/ 1841604 w 4781799"/>
              <a:gd name="connsiteY194" fmla="*/ 819540 h 4566579"/>
              <a:gd name="connsiteX195" fmla="*/ 1842390 w 4781799"/>
              <a:gd name="connsiteY195" fmla="*/ 804636 h 4566579"/>
              <a:gd name="connsiteX196" fmla="*/ 1842847 w 4781799"/>
              <a:gd name="connsiteY196" fmla="*/ 791789 h 4566579"/>
              <a:gd name="connsiteX197" fmla="*/ 1702751 w 4781799"/>
              <a:gd name="connsiteY197" fmla="*/ 607519 h 4566579"/>
              <a:gd name="connsiteX198" fmla="*/ 1707323 w 4781799"/>
              <a:gd name="connsiteY198" fmla="*/ 624970 h 4566579"/>
              <a:gd name="connsiteX199" fmla="*/ 1704429 w 4781799"/>
              <a:gd name="connsiteY199" fmla="*/ 644979 h 4566579"/>
              <a:gd name="connsiteX200" fmla="*/ 1727900 w 4781799"/>
              <a:gd name="connsiteY200" fmla="*/ 640044 h 4566579"/>
              <a:gd name="connsiteX201" fmla="*/ 1739895 w 4781799"/>
              <a:gd name="connsiteY201" fmla="*/ 638796 h 4566579"/>
              <a:gd name="connsiteX202" fmla="*/ 1757758 w 4781799"/>
              <a:gd name="connsiteY202" fmla="*/ 640044 h 4566579"/>
              <a:gd name="connsiteX203" fmla="*/ 1769810 w 4781799"/>
              <a:gd name="connsiteY203" fmla="*/ 647522 h 4566579"/>
              <a:gd name="connsiteX204" fmla="*/ 1779357 w 4781799"/>
              <a:gd name="connsiteY204" fmla="*/ 637548 h 4566579"/>
              <a:gd name="connsiteX205" fmla="*/ 1800081 w 4781799"/>
              <a:gd name="connsiteY205" fmla="*/ 637548 h 4566579"/>
              <a:gd name="connsiteX206" fmla="*/ 1802472 w 4781799"/>
              <a:gd name="connsiteY206" fmla="*/ 666890 h 4566579"/>
              <a:gd name="connsiteX207" fmla="*/ 1804968 w 4781799"/>
              <a:gd name="connsiteY207" fmla="*/ 686785 h 4566579"/>
              <a:gd name="connsiteX208" fmla="*/ 1799149 w 4781799"/>
              <a:gd name="connsiteY208" fmla="*/ 700079 h 4566579"/>
              <a:gd name="connsiteX209" fmla="*/ 1773084 w 4781799"/>
              <a:gd name="connsiteY209" fmla="*/ 713740 h 4566579"/>
              <a:gd name="connsiteX210" fmla="*/ 1747376 w 4781799"/>
              <a:gd name="connsiteY210" fmla="*/ 717478 h 4566579"/>
              <a:gd name="connsiteX211" fmla="*/ 1708328 w 4781799"/>
              <a:gd name="connsiteY211" fmla="*/ 724955 h 4566579"/>
              <a:gd name="connsiteX212" fmla="*/ 1687182 w 4781799"/>
              <a:gd name="connsiteY212" fmla="*/ 731184 h 4566579"/>
              <a:gd name="connsiteX213" fmla="*/ 1668493 w 4781799"/>
              <a:gd name="connsiteY213" fmla="*/ 714621 h 4566579"/>
              <a:gd name="connsiteX214" fmla="*/ 1634842 w 4781799"/>
              <a:gd name="connsiteY214" fmla="*/ 701322 h 4566579"/>
              <a:gd name="connsiteX215" fmla="*/ 1631106 w 4781799"/>
              <a:gd name="connsiteY215" fmla="*/ 676400 h 4566579"/>
              <a:gd name="connsiteX216" fmla="*/ 1634015 w 4781799"/>
              <a:gd name="connsiteY216" fmla="*/ 662745 h 4566579"/>
              <a:gd name="connsiteX217" fmla="*/ 1648628 w 4781799"/>
              <a:gd name="connsiteY217" fmla="*/ 644149 h 4566579"/>
              <a:gd name="connsiteX218" fmla="*/ 1629906 w 4781799"/>
              <a:gd name="connsiteY218" fmla="*/ 628365 h 4566579"/>
              <a:gd name="connsiteX219" fmla="*/ 1659545 w 4781799"/>
              <a:gd name="connsiteY219" fmla="*/ 620882 h 4566579"/>
              <a:gd name="connsiteX220" fmla="*/ 1687847 w 4781799"/>
              <a:gd name="connsiteY220" fmla="*/ 614962 h 4566579"/>
              <a:gd name="connsiteX221" fmla="*/ 2838983 w 4781799"/>
              <a:gd name="connsiteY221" fmla="*/ 547251 h 4566579"/>
              <a:gd name="connsiteX222" fmla="*/ 2856566 w 4781799"/>
              <a:gd name="connsiteY222" fmla="*/ 557548 h 4566579"/>
              <a:gd name="connsiteX223" fmla="*/ 2852929 w 4781799"/>
              <a:gd name="connsiteY223" fmla="*/ 572510 h 4566579"/>
              <a:gd name="connsiteX224" fmla="*/ 2822859 w 4781799"/>
              <a:gd name="connsiteY224" fmla="*/ 577995 h 4566579"/>
              <a:gd name="connsiteX225" fmla="*/ 2815564 w 4781799"/>
              <a:gd name="connsiteY225" fmla="*/ 553137 h 4566579"/>
              <a:gd name="connsiteX226" fmla="*/ 2817684 w 4781799"/>
              <a:gd name="connsiteY226" fmla="*/ 325965 h 4566579"/>
              <a:gd name="connsiteX227" fmla="*/ 2833467 w 4781799"/>
              <a:gd name="connsiteY227" fmla="*/ 329736 h 4566579"/>
              <a:gd name="connsiteX228" fmla="*/ 2835127 w 4781799"/>
              <a:gd name="connsiteY228" fmla="*/ 354551 h 4566579"/>
              <a:gd name="connsiteX229" fmla="*/ 2816851 w 4781799"/>
              <a:gd name="connsiteY229" fmla="*/ 382393 h 4566579"/>
              <a:gd name="connsiteX230" fmla="*/ 2808952 w 4781799"/>
              <a:gd name="connsiteY230" fmla="*/ 413966 h 4566579"/>
              <a:gd name="connsiteX231" fmla="*/ 2826357 w 4781799"/>
              <a:gd name="connsiteY231" fmla="*/ 458414 h 4566579"/>
              <a:gd name="connsiteX232" fmla="*/ 2847076 w 4781799"/>
              <a:gd name="connsiteY232" fmla="*/ 478357 h 4566579"/>
              <a:gd name="connsiteX233" fmla="*/ 2881918 w 4781799"/>
              <a:gd name="connsiteY233" fmla="*/ 495812 h 4566579"/>
              <a:gd name="connsiteX234" fmla="*/ 2903106 w 4781799"/>
              <a:gd name="connsiteY234" fmla="*/ 511590 h 4566579"/>
              <a:gd name="connsiteX235" fmla="*/ 2886960 w 4781799"/>
              <a:gd name="connsiteY235" fmla="*/ 524426 h 4566579"/>
              <a:gd name="connsiteX236" fmla="*/ 2863323 w 4781799"/>
              <a:gd name="connsiteY236" fmla="*/ 528998 h 4566579"/>
              <a:gd name="connsiteX237" fmla="*/ 2833416 w 4781799"/>
              <a:gd name="connsiteY237" fmla="*/ 515284 h 4566579"/>
              <a:gd name="connsiteX238" fmla="*/ 2805995 w 4781799"/>
              <a:gd name="connsiteY238" fmla="*/ 504059 h 4566579"/>
              <a:gd name="connsiteX239" fmla="*/ 2789792 w 4781799"/>
              <a:gd name="connsiteY239" fmla="*/ 488743 h 4566579"/>
              <a:gd name="connsiteX240" fmla="*/ 2801372 w 4781799"/>
              <a:gd name="connsiteY240" fmla="*/ 481684 h 4566579"/>
              <a:gd name="connsiteX241" fmla="*/ 2788495 w 4781799"/>
              <a:gd name="connsiteY241" fmla="*/ 456388 h 4566579"/>
              <a:gd name="connsiteX242" fmla="*/ 2778944 w 4781799"/>
              <a:gd name="connsiteY242" fmla="*/ 434786 h 4566579"/>
              <a:gd name="connsiteX243" fmla="*/ 2776444 w 4781799"/>
              <a:gd name="connsiteY243" fmla="*/ 419828 h 4566579"/>
              <a:gd name="connsiteX244" fmla="*/ 2766066 w 4781799"/>
              <a:gd name="connsiteY244" fmla="*/ 404466 h 4566579"/>
              <a:gd name="connsiteX245" fmla="*/ 2765748 w 4781799"/>
              <a:gd name="connsiteY245" fmla="*/ 382072 h 4566579"/>
              <a:gd name="connsiteX246" fmla="*/ 2773195 w 4781799"/>
              <a:gd name="connsiteY246" fmla="*/ 371280 h 4566579"/>
              <a:gd name="connsiteX247" fmla="*/ 2793118 w 4781799"/>
              <a:gd name="connsiteY247" fmla="*/ 365145 h 4566579"/>
              <a:gd name="connsiteX248" fmla="*/ 2798237 w 4781799"/>
              <a:gd name="connsiteY248" fmla="*/ 351054 h 4566579"/>
              <a:gd name="connsiteX249" fmla="*/ 2796374 w 4781799"/>
              <a:gd name="connsiteY249" fmla="*/ 334287 h 4566579"/>
              <a:gd name="connsiteX250" fmla="*/ 2423322 w 4781799"/>
              <a:gd name="connsiteY250" fmla="*/ 312784 h 4566579"/>
              <a:gd name="connsiteX251" fmla="*/ 2439856 w 4781799"/>
              <a:gd name="connsiteY251" fmla="*/ 324466 h 4566579"/>
              <a:gd name="connsiteX252" fmla="*/ 2442345 w 4781799"/>
              <a:gd name="connsiteY252" fmla="*/ 339427 h 4566579"/>
              <a:gd name="connsiteX253" fmla="*/ 2429473 w 4781799"/>
              <a:gd name="connsiteY253" fmla="*/ 350639 h 4566579"/>
              <a:gd name="connsiteX254" fmla="*/ 2407967 w 4781799"/>
              <a:gd name="connsiteY254" fmla="*/ 364195 h 4566579"/>
              <a:gd name="connsiteX255" fmla="*/ 2422093 w 4781799"/>
              <a:gd name="connsiteY255" fmla="*/ 381903 h 4566579"/>
              <a:gd name="connsiteX256" fmla="*/ 2427084 w 4781799"/>
              <a:gd name="connsiteY256" fmla="*/ 400186 h 4566579"/>
              <a:gd name="connsiteX257" fmla="*/ 2407553 w 4781799"/>
              <a:gd name="connsiteY257" fmla="*/ 410160 h 4566579"/>
              <a:gd name="connsiteX258" fmla="*/ 2389276 w 4781799"/>
              <a:gd name="connsiteY258" fmla="*/ 395251 h 4566579"/>
              <a:gd name="connsiteX259" fmla="*/ 2381796 w 4781799"/>
              <a:gd name="connsiteY259" fmla="*/ 371987 h 4566579"/>
              <a:gd name="connsiteX260" fmla="*/ 2363933 w 4781799"/>
              <a:gd name="connsiteY260" fmla="*/ 380659 h 4566579"/>
              <a:gd name="connsiteX261" fmla="*/ 2358995 w 4781799"/>
              <a:gd name="connsiteY261" fmla="*/ 417997 h 4566579"/>
              <a:gd name="connsiteX262" fmla="*/ 2329602 w 4781799"/>
              <a:gd name="connsiteY262" fmla="*/ 420387 h 4566579"/>
              <a:gd name="connsiteX263" fmla="*/ 2329602 w 4781799"/>
              <a:gd name="connsiteY263" fmla="*/ 404292 h 4566579"/>
              <a:gd name="connsiteX264" fmla="*/ 2317191 w 4781799"/>
              <a:gd name="connsiteY264" fmla="*/ 381851 h 4566579"/>
              <a:gd name="connsiteX265" fmla="*/ 2299741 w 4781799"/>
              <a:gd name="connsiteY265" fmla="*/ 376040 h 4566579"/>
              <a:gd name="connsiteX266" fmla="*/ 2299214 w 4781799"/>
              <a:gd name="connsiteY266" fmla="*/ 350696 h 4566579"/>
              <a:gd name="connsiteX267" fmla="*/ 2301837 w 4781799"/>
              <a:gd name="connsiteY267" fmla="*/ 332004 h 4566579"/>
              <a:gd name="connsiteX268" fmla="*/ 2334079 w 4781799"/>
              <a:gd name="connsiteY268" fmla="*/ 335689 h 4566579"/>
              <a:gd name="connsiteX269" fmla="*/ 2350621 w 4781799"/>
              <a:gd name="connsiteY269" fmla="*/ 328214 h 4566579"/>
              <a:gd name="connsiteX270" fmla="*/ 2376692 w 4781799"/>
              <a:gd name="connsiteY270" fmla="*/ 319491 h 4566579"/>
              <a:gd name="connsiteX271" fmla="*/ 2403710 w 4781799"/>
              <a:gd name="connsiteY271" fmla="*/ 317816 h 4566579"/>
              <a:gd name="connsiteX272" fmla="*/ 2423322 w 4781799"/>
              <a:gd name="connsiteY272" fmla="*/ 312784 h 4566579"/>
              <a:gd name="connsiteX273" fmla="*/ 2915054 w 4781799"/>
              <a:gd name="connsiteY273" fmla="*/ 296431 h 4566579"/>
              <a:gd name="connsiteX274" fmla="*/ 2949433 w 4781799"/>
              <a:gd name="connsiteY274" fmla="*/ 296431 h 4566579"/>
              <a:gd name="connsiteX275" fmla="*/ 2964336 w 4781799"/>
              <a:gd name="connsiteY275" fmla="*/ 326096 h 4566579"/>
              <a:gd name="connsiteX276" fmla="*/ 2940446 w 4781799"/>
              <a:gd name="connsiteY276" fmla="*/ 327175 h 4566579"/>
              <a:gd name="connsiteX277" fmla="*/ 2924710 w 4781799"/>
              <a:gd name="connsiteY277" fmla="*/ 314053 h 4566579"/>
              <a:gd name="connsiteX278" fmla="*/ 2572229 w 4781799"/>
              <a:gd name="connsiteY278" fmla="*/ 289065 h 4566579"/>
              <a:gd name="connsiteX279" fmla="*/ 2591393 w 4781799"/>
              <a:gd name="connsiteY279" fmla="*/ 303894 h 4566579"/>
              <a:gd name="connsiteX280" fmla="*/ 2618714 w 4781799"/>
              <a:gd name="connsiteY280" fmla="*/ 313617 h 4566579"/>
              <a:gd name="connsiteX281" fmla="*/ 2605417 w 4781799"/>
              <a:gd name="connsiteY281" fmla="*/ 319808 h 4566579"/>
              <a:gd name="connsiteX282" fmla="*/ 2572677 w 4781799"/>
              <a:gd name="connsiteY282" fmla="*/ 317155 h 4566579"/>
              <a:gd name="connsiteX283" fmla="*/ 2549538 w 4781799"/>
              <a:gd name="connsiteY283" fmla="*/ 311849 h 4566579"/>
              <a:gd name="connsiteX284" fmla="*/ 2552651 w 4781799"/>
              <a:gd name="connsiteY284" fmla="*/ 296855 h 4566579"/>
              <a:gd name="connsiteX285" fmla="*/ 2607509 w 4781799"/>
              <a:gd name="connsiteY285" fmla="*/ 255403 h 4566579"/>
              <a:gd name="connsiteX286" fmla="*/ 2624406 w 4781799"/>
              <a:gd name="connsiteY286" fmla="*/ 267471 h 4566579"/>
              <a:gd name="connsiteX287" fmla="*/ 2635990 w 4781799"/>
              <a:gd name="connsiteY287" fmla="*/ 272406 h 4566579"/>
              <a:gd name="connsiteX288" fmla="*/ 2654171 w 4781799"/>
              <a:gd name="connsiteY288" fmla="*/ 267419 h 4566579"/>
              <a:gd name="connsiteX289" fmla="*/ 2658321 w 4781799"/>
              <a:gd name="connsiteY289" fmla="*/ 292298 h 4566579"/>
              <a:gd name="connsiteX290" fmla="*/ 2645910 w 4781799"/>
              <a:gd name="connsiteY290" fmla="*/ 302270 h 4566579"/>
              <a:gd name="connsiteX291" fmla="*/ 2613920 w 4781799"/>
              <a:gd name="connsiteY291" fmla="*/ 298945 h 4566579"/>
              <a:gd name="connsiteX292" fmla="*/ 2597534 w 4781799"/>
              <a:gd name="connsiteY292" fmla="*/ 288973 h 4566579"/>
              <a:gd name="connsiteX293" fmla="*/ 2595407 w 4781799"/>
              <a:gd name="connsiteY293" fmla="*/ 266936 h 4566579"/>
              <a:gd name="connsiteX294" fmla="*/ 2936918 w 4781799"/>
              <a:gd name="connsiteY294" fmla="*/ 58089 h 4566579"/>
              <a:gd name="connsiteX295" fmla="*/ 3418121 w 4781799"/>
              <a:gd name="connsiteY295" fmla="*/ 203780 h 4566579"/>
              <a:gd name="connsiteX296" fmla="*/ 3869283 w 4781799"/>
              <a:gd name="connsiteY296" fmla="*/ 480760 h 4566579"/>
              <a:gd name="connsiteX297" fmla="*/ 4495867 w 4781799"/>
              <a:gd name="connsiteY297" fmla="*/ 1196065 h 4566579"/>
              <a:gd name="connsiteX298" fmla="*/ 4781799 w 4781799"/>
              <a:gd name="connsiteY298" fmla="*/ 2077726 h 4566579"/>
              <a:gd name="connsiteX299" fmla="*/ 4697575 w 4781799"/>
              <a:gd name="connsiteY299" fmla="*/ 1949568 h 4566579"/>
              <a:gd name="connsiteX300" fmla="*/ 4647148 w 4781799"/>
              <a:gd name="connsiteY300" fmla="*/ 1875052 h 4566579"/>
              <a:gd name="connsiteX301" fmla="*/ 4593681 w 4781799"/>
              <a:gd name="connsiteY301" fmla="*/ 1780499 h 4566579"/>
              <a:gd name="connsiteX302" fmla="*/ 4583846 w 4781799"/>
              <a:gd name="connsiteY302" fmla="*/ 1819949 h 4566579"/>
              <a:gd name="connsiteX303" fmla="*/ 4574011 w 4781799"/>
              <a:gd name="connsiteY303" fmla="*/ 1859189 h 4566579"/>
              <a:gd name="connsiteX304" fmla="*/ 4553268 w 4781799"/>
              <a:gd name="connsiteY304" fmla="*/ 1926608 h 4566579"/>
              <a:gd name="connsiteX305" fmla="*/ 4568110 w 4781799"/>
              <a:gd name="connsiteY305" fmla="*/ 1951029 h 4566579"/>
              <a:gd name="connsiteX306" fmla="*/ 4557738 w 4781799"/>
              <a:gd name="connsiteY306" fmla="*/ 1980877 h 4566579"/>
              <a:gd name="connsiteX307" fmla="*/ 4548618 w 4781799"/>
              <a:gd name="connsiteY307" fmla="*/ 2015317 h 4566579"/>
              <a:gd name="connsiteX308" fmla="*/ 4548618 w 4781799"/>
              <a:gd name="connsiteY308" fmla="*/ 2043495 h 4566579"/>
              <a:gd name="connsiteX309" fmla="*/ 4553625 w 4781799"/>
              <a:gd name="connsiteY309" fmla="*/ 2066872 h 4566579"/>
              <a:gd name="connsiteX310" fmla="*/ 4543790 w 4781799"/>
              <a:gd name="connsiteY310" fmla="*/ 2109035 h 4566579"/>
              <a:gd name="connsiteX311" fmla="*/ 4533419 w 4781799"/>
              <a:gd name="connsiteY311" fmla="*/ 2150780 h 4566579"/>
              <a:gd name="connsiteX312" fmla="*/ 4532346 w 4781799"/>
              <a:gd name="connsiteY312" fmla="*/ 2164973 h 4566579"/>
              <a:gd name="connsiteX313" fmla="*/ 4529842 w 4781799"/>
              <a:gd name="connsiteY313" fmla="*/ 2183967 h 4566579"/>
              <a:gd name="connsiteX314" fmla="*/ 4524835 w 4781799"/>
              <a:gd name="connsiteY314" fmla="*/ 2208180 h 4566579"/>
              <a:gd name="connsiteX315" fmla="*/ 4528591 w 4781799"/>
              <a:gd name="connsiteY315" fmla="*/ 2245542 h 4566579"/>
              <a:gd name="connsiteX316" fmla="*/ 4528591 w 4781799"/>
              <a:gd name="connsiteY316" fmla="*/ 2269545 h 4566579"/>
              <a:gd name="connsiteX317" fmla="*/ 4529842 w 4781799"/>
              <a:gd name="connsiteY317" fmla="*/ 2289165 h 4566579"/>
              <a:gd name="connsiteX318" fmla="*/ 4548440 w 4781799"/>
              <a:gd name="connsiteY318" fmla="*/ 2321518 h 4566579"/>
              <a:gd name="connsiteX319" fmla="*/ 4547367 w 4781799"/>
              <a:gd name="connsiteY319" fmla="*/ 2345104 h 4566579"/>
              <a:gd name="connsiteX320" fmla="*/ 4547367 w 4781799"/>
              <a:gd name="connsiteY320" fmla="*/ 2371195 h 4566579"/>
              <a:gd name="connsiteX321" fmla="*/ 4544863 w 4781799"/>
              <a:gd name="connsiteY321" fmla="*/ 2387267 h 4566579"/>
              <a:gd name="connsiteX322" fmla="*/ 4544863 w 4781799"/>
              <a:gd name="connsiteY322" fmla="*/ 2404382 h 4566579"/>
              <a:gd name="connsiteX323" fmla="*/ 4542360 w 4781799"/>
              <a:gd name="connsiteY323" fmla="*/ 2434230 h 4566579"/>
              <a:gd name="connsiteX324" fmla="*/ 4548618 w 4781799"/>
              <a:gd name="connsiteY324" fmla="*/ 2485994 h 4566579"/>
              <a:gd name="connsiteX325" fmla="*/ 4559705 w 4781799"/>
              <a:gd name="connsiteY325" fmla="*/ 2455729 h 4566579"/>
              <a:gd name="connsiteX326" fmla="*/ 4572938 w 4781799"/>
              <a:gd name="connsiteY326" fmla="*/ 2454477 h 4566579"/>
              <a:gd name="connsiteX327" fmla="*/ 4590283 w 4781799"/>
              <a:gd name="connsiteY327" fmla="*/ 2472010 h 4566579"/>
              <a:gd name="connsiteX328" fmla="*/ 4598509 w 4781799"/>
              <a:gd name="connsiteY328" fmla="*/ 2508954 h 4566579"/>
              <a:gd name="connsiteX329" fmla="*/ 4603874 w 4781799"/>
              <a:gd name="connsiteY329" fmla="*/ 2538176 h 4566579"/>
              <a:gd name="connsiteX330" fmla="*/ 4605125 w 4781799"/>
              <a:gd name="connsiteY330" fmla="*/ 2569694 h 4566579"/>
              <a:gd name="connsiteX331" fmla="*/ 4600655 w 4781799"/>
              <a:gd name="connsiteY331" fmla="*/ 2607056 h 4566579"/>
              <a:gd name="connsiteX332" fmla="*/ 4588674 w 4781799"/>
              <a:gd name="connsiteY332" fmla="*/ 2636904 h 4566579"/>
              <a:gd name="connsiteX333" fmla="*/ 4569898 w 4781799"/>
              <a:gd name="connsiteY333" fmla="*/ 2630642 h 4566579"/>
              <a:gd name="connsiteX334" fmla="*/ 4560421 w 4781799"/>
              <a:gd name="connsiteY334" fmla="*/ 2614987 h 4566579"/>
              <a:gd name="connsiteX335" fmla="*/ 4559526 w 4781799"/>
              <a:gd name="connsiteY335" fmla="*/ 2572198 h 4566579"/>
              <a:gd name="connsiteX336" fmla="*/ 4562030 w 4781799"/>
              <a:gd name="connsiteY336" fmla="*/ 2552996 h 4566579"/>
              <a:gd name="connsiteX337" fmla="*/ 4562030 w 4781799"/>
              <a:gd name="connsiteY337" fmla="*/ 2519391 h 4566579"/>
              <a:gd name="connsiteX338" fmla="*/ 4554341 w 4781799"/>
              <a:gd name="connsiteY338" fmla="*/ 2502484 h 4566579"/>
              <a:gd name="connsiteX339" fmla="*/ 4540214 w 4781799"/>
              <a:gd name="connsiteY339" fmla="*/ 2521687 h 4566579"/>
              <a:gd name="connsiteX340" fmla="*/ 4536995 w 4781799"/>
              <a:gd name="connsiteY340" fmla="*/ 2548612 h 4566579"/>
              <a:gd name="connsiteX341" fmla="*/ 4516967 w 4781799"/>
              <a:gd name="connsiteY341" fmla="*/ 2576999 h 4566579"/>
              <a:gd name="connsiteX342" fmla="*/ 4502841 w 4781799"/>
              <a:gd name="connsiteY342" fmla="*/ 2576999 h 4566579"/>
              <a:gd name="connsiteX343" fmla="*/ 4491754 w 4781799"/>
              <a:gd name="connsiteY343" fmla="*/ 2557796 h 4566579"/>
              <a:gd name="connsiteX344" fmla="*/ 4480131 w 4781799"/>
              <a:gd name="connsiteY344" fmla="*/ 2537550 h 4566579"/>
              <a:gd name="connsiteX345" fmla="*/ 4472620 w 4781799"/>
              <a:gd name="connsiteY345" fmla="*/ 2512294 h 4566579"/>
              <a:gd name="connsiteX346" fmla="*/ 4444367 w 4781799"/>
              <a:gd name="connsiteY346" fmla="*/ 2492674 h 4566579"/>
              <a:gd name="connsiteX347" fmla="*/ 4433637 w 4781799"/>
              <a:gd name="connsiteY347" fmla="*/ 2457816 h 4566579"/>
              <a:gd name="connsiteX348" fmla="*/ 4443115 w 4781799"/>
              <a:gd name="connsiteY348" fmla="*/ 2436318 h 4566579"/>
              <a:gd name="connsiteX349" fmla="*/ 4425769 w 4781799"/>
              <a:gd name="connsiteY349" fmla="*/ 2417115 h 4566579"/>
              <a:gd name="connsiteX350" fmla="*/ 4407351 w 4781799"/>
              <a:gd name="connsiteY350" fmla="*/ 2392694 h 4566579"/>
              <a:gd name="connsiteX351" fmla="*/ 4400019 w 4781799"/>
              <a:gd name="connsiteY351" fmla="*/ 2379335 h 4566579"/>
              <a:gd name="connsiteX352" fmla="*/ 4403238 w 4781799"/>
              <a:gd name="connsiteY352" fmla="*/ 2353662 h 4566579"/>
              <a:gd name="connsiteX353" fmla="*/ 4378382 w 4781799"/>
              <a:gd name="connsiteY353" fmla="*/ 2330911 h 4566579"/>
              <a:gd name="connsiteX354" fmla="*/ 4360500 w 4781799"/>
              <a:gd name="connsiteY354" fmla="*/ 2298141 h 4566579"/>
              <a:gd name="connsiteX355" fmla="*/ 4360500 w 4781799"/>
              <a:gd name="connsiteY355" fmla="*/ 2283947 h 4566579"/>
              <a:gd name="connsiteX356" fmla="*/ 4359249 w 4781799"/>
              <a:gd name="connsiteY356" fmla="*/ 2256604 h 4566579"/>
              <a:gd name="connsiteX357" fmla="*/ 4339400 w 4781799"/>
              <a:gd name="connsiteY357" fmla="*/ 2232392 h 4566579"/>
              <a:gd name="connsiteX358" fmla="*/ 4324021 w 4781799"/>
              <a:gd name="connsiteY358" fmla="*/ 2197117 h 4566579"/>
              <a:gd name="connsiteX359" fmla="*/ 4335644 w 4781799"/>
              <a:gd name="connsiteY359" fmla="*/ 2162677 h 4566579"/>
              <a:gd name="connsiteX360" fmla="*/ 4312755 w 4781799"/>
              <a:gd name="connsiteY360" fmla="*/ 2140970 h 4566579"/>
              <a:gd name="connsiteX361" fmla="*/ 4293264 w 4781799"/>
              <a:gd name="connsiteY361" fmla="*/ 2119888 h 4566579"/>
              <a:gd name="connsiteX362" fmla="*/ 4272879 w 4781799"/>
              <a:gd name="connsiteY362" fmla="*/ 2101521 h 4566579"/>
              <a:gd name="connsiteX363" fmla="*/ 4259288 w 4781799"/>
              <a:gd name="connsiteY363" fmla="*/ 2108617 h 4566579"/>
              <a:gd name="connsiteX364" fmla="*/ 4249811 w 4781799"/>
              <a:gd name="connsiteY364" fmla="*/ 2137004 h 4566579"/>
              <a:gd name="connsiteX365" fmla="*/ 4231750 w 4781799"/>
              <a:gd name="connsiteY365" fmla="*/ 2140344 h 4566579"/>
              <a:gd name="connsiteX366" fmla="*/ 4205643 w 4781799"/>
              <a:gd name="connsiteY366" fmla="*/ 2131577 h 4566579"/>
              <a:gd name="connsiteX367" fmla="*/ 4182754 w 4781799"/>
              <a:gd name="connsiteY367" fmla="*/ 2117175 h 4566579"/>
              <a:gd name="connsiteX368" fmla="*/ 4167733 w 4781799"/>
              <a:gd name="connsiteY368" fmla="*/ 2090249 h 4566579"/>
              <a:gd name="connsiteX369" fmla="*/ 4161653 w 4781799"/>
              <a:gd name="connsiteY369" fmla="*/ 2075221 h 4566579"/>
              <a:gd name="connsiteX370" fmla="*/ 4147526 w 4781799"/>
              <a:gd name="connsiteY370" fmla="*/ 2065828 h 4566579"/>
              <a:gd name="connsiteX371" fmla="*/ 4131432 w 4781799"/>
              <a:gd name="connsiteY371" fmla="*/ 2053305 h 4566579"/>
              <a:gd name="connsiteX372" fmla="*/ 4107292 w 4781799"/>
              <a:gd name="connsiteY372" fmla="*/ 2052261 h 4566579"/>
              <a:gd name="connsiteX373" fmla="*/ 4097457 w 4781799"/>
              <a:gd name="connsiteY373" fmla="*/ 2029927 h 4566579"/>
              <a:gd name="connsiteX374" fmla="*/ 4062050 w 4781799"/>
              <a:gd name="connsiteY374" fmla="*/ 1997157 h 4566579"/>
              <a:gd name="connsiteX375" fmla="*/ 4047208 w 4781799"/>
              <a:gd name="connsiteY375" fmla="*/ 2009472 h 4566579"/>
              <a:gd name="connsiteX376" fmla="*/ 4034155 w 4781799"/>
              <a:gd name="connsiteY376" fmla="*/ 2021578 h 4566579"/>
              <a:gd name="connsiteX377" fmla="*/ 4008047 w 4781799"/>
              <a:gd name="connsiteY377" fmla="*/ 2027214 h 4566579"/>
              <a:gd name="connsiteX378" fmla="*/ 3990523 w 4781799"/>
              <a:gd name="connsiteY378" fmla="*/ 2037233 h 4566579"/>
              <a:gd name="connsiteX379" fmla="*/ 3974071 w 4781799"/>
              <a:gd name="connsiteY379" fmla="*/ 2053931 h 4566579"/>
              <a:gd name="connsiteX380" fmla="*/ 3948679 w 4781799"/>
              <a:gd name="connsiteY380" fmla="*/ 2073342 h 4566579"/>
              <a:gd name="connsiteX381" fmla="*/ 3893066 w 4781799"/>
              <a:gd name="connsiteY381" fmla="*/ 2073342 h 4566579"/>
              <a:gd name="connsiteX382" fmla="*/ 3836917 w 4781799"/>
              <a:gd name="connsiteY382" fmla="*/ 2082109 h 4566579"/>
              <a:gd name="connsiteX383" fmla="*/ 3803656 w 4781799"/>
              <a:gd name="connsiteY383" fmla="*/ 2084614 h 4566579"/>
              <a:gd name="connsiteX384" fmla="*/ 3792569 w 4781799"/>
              <a:gd name="connsiteY384" fmla="*/ 2073551 h 4566579"/>
              <a:gd name="connsiteX385" fmla="*/ 3785059 w 4781799"/>
              <a:gd name="connsiteY385" fmla="*/ 2050591 h 4566579"/>
              <a:gd name="connsiteX386" fmla="*/ 3765389 w 4781799"/>
              <a:gd name="connsiteY386" fmla="*/ 2031806 h 4566579"/>
              <a:gd name="connsiteX387" fmla="*/ 3730161 w 4781799"/>
              <a:gd name="connsiteY387" fmla="*/ 2060401 h 4566579"/>
              <a:gd name="connsiteX388" fmla="*/ 3698868 w 4781799"/>
              <a:gd name="connsiteY388" fmla="*/ 2074595 h 4566579"/>
              <a:gd name="connsiteX389" fmla="*/ 3676694 w 4781799"/>
              <a:gd name="connsiteY389" fmla="*/ 2068333 h 4566579"/>
              <a:gd name="connsiteX390" fmla="*/ 3648441 w 4781799"/>
              <a:gd name="connsiteY390" fmla="*/ 2061236 h 4566579"/>
              <a:gd name="connsiteX391" fmla="*/ 3623943 w 4781799"/>
              <a:gd name="connsiteY391" fmla="*/ 2037233 h 4566579"/>
              <a:gd name="connsiteX392" fmla="*/ 3595153 w 4781799"/>
              <a:gd name="connsiteY392" fmla="*/ 2042868 h 4566579"/>
              <a:gd name="connsiteX393" fmla="*/ 3570297 w 4781799"/>
              <a:gd name="connsiteY393" fmla="*/ 2029301 h 4566579"/>
              <a:gd name="connsiteX394" fmla="*/ 3557064 w 4781799"/>
              <a:gd name="connsiteY394" fmla="*/ 1997366 h 4566579"/>
              <a:gd name="connsiteX395" fmla="*/ 3536321 w 4781799"/>
              <a:gd name="connsiteY395" fmla="*/ 1962509 h 4566579"/>
              <a:gd name="connsiteX396" fmla="*/ 3509319 w 4781799"/>
              <a:gd name="connsiteY396" fmla="*/ 1964179 h 4566579"/>
              <a:gd name="connsiteX397" fmla="*/ 3494835 w 4781799"/>
              <a:gd name="connsiteY397" fmla="*/ 1972736 h 4566579"/>
              <a:gd name="connsiteX398" fmla="*/ 3479993 w 4781799"/>
              <a:gd name="connsiteY398" fmla="*/ 1995070 h 4566579"/>
              <a:gd name="connsiteX399" fmla="*/ 3475344 w 4781799"/>
              <a:gd name="connsiteY399" fmla="*/ 2009681 h 4566579"/>
              <a:gd name="connsiteX400" fmla="*/ 3505743 w 4781799"/>
              <a:gd name="connsiteY400" fmla="*/ 2041199 h 4566579"/>
              <a:gd name="connsiteX401" fmla="*/ 3524519 w 4781799"/>
              <a:gd name="connsiteY401" fmla="*/ 2062489 h 4566579"/>
              <a:gd name="connsiteX402" fmla="*/ 3544010 w 4781799"/>
              <a:gd name="connsiteY402" fmla="*/ 2081483 h 4566579"/>
              <a:gd name="connsiteX403" fmla="*/ 3555991 w 4781799"/>
              <a:gd name="connsiteY403" fmla="*/ 2093589 h 4566579"/>
              <a:gd name="connsiteX404" fmla="*/ 3569224 w 4781799"/>
              <a:gd name="connsiteY404" fmla="*/ 2109661 h 4566579"/>
              <a:gd name="connsiteX405" fmla="*/ 3599087 w 4781799"/>
              <a:gd name="connsiteY405" fmla="*/ 2124689 h 4566579"/>
              <a:gd name="connsiteX406" fmla="*/ 3604094 w 4781799"/>
              <a:gd name="connsiteY406" fmla="*/ 2104025 h 4566579"/>
              <a:gd name="connsiteX407" fmla="*/ 3625552 w 4781799"/>
              <a:gd name="connsiteY407" fmla="*/ 2110287 h 4566579"/>
              <a:gd name="connsiteX408" fmla="*/ 3636460 w 4781799"/>
              <a:gd name="connsiteY408" fmla="*/ 2138048 h 4566579"/>
              <a:gd name="connsiteX409" fmla="*/ 3636460 w 4781799"/>
              <a:gd name="connsiteY409" fmla="*/ 2174992 h 4566579"/>
              <a:gd name="connsiteX410" fmla="*/ 3649693 w 4781799"/>
              <a:gd name="connsiteY410" fmla="*/ 2184176 h 4566579"/>
              <a:gd name="connsiteX411" fmla="*/ 3680807 w 4781799"/>
              <a:gd name="connsiteY411" fmla="*/ 2167895 h 4566579"/>
              <a:gd name="connsiteX412" fmla="*/ 3708524 w 4781799"/>
              <a:gd name="connsiteY412" fmla="*/ 2162886 h 4566579"/>
              <a:gd name="connsiteX413" fmla="*/ 3719253 w 4781799"/>
              <a:gd name="connsiteY413" fmla="*/ 2146814 h 4566579"/>
              <a:gd name="connsiteX414" fmla="*/ 3736599 w 4781799"/>
              <a:gd name="connsiteY414" fmla="*/ 2120723 h 4566579"/>
              <a:gd name="connsiteX415" fmla="*/ 3739997 w 4781799"/>
              <a:gd name="connsiteY415" fmla="*/ 2099225 h 4566579"/>
              <a:gd name="connsiteX416" fmla="*/ 3754839 w 4781799"/>
              <a:gd name="connsiteY416" fmla="*/ 2069377 h 4566579"/>
              <a:gd name="connsiteX417" fmla="*/ 3762349 w 4781799"/>
              <a:gd name="connsiteY417" fmla="*/ 2052470 h 4566579"/>
              <a:gd name="connsiteX418" fmla="*/ 3778800 w 4781799"/>
              <a:gd name="connsiteY418" fmla="*/ 2067289 h 4566579"/>
              <a:gd name="connsiteX419" fmla="*/ 3778800 w 4781799"/>
              <a:gd name="connsiteY419" fmla="*/ 2097137 h 4566579"/>
              <a:gd name="connsiteX420" fmla="*/ 3790066 w 4781799"/>
              <a:gd name="connsiteY420" fmla="*/ 2121976 h 4566579"/>
              <a:gd name="connsiteX421" fmla="*/ 3814385 w 4781799"/>
              <a:gd name="connsiteY421" fmla="*/ 2132829 h 4566579"/>
              <a:gd name="connsiteX422" fmla="*/ 3845142 w 4781799"/>
              <a:gd name="connsiteY422" fmla="*/ 2137839 h 4566579"/>
              <a:gd name="connsiteX423" fmla="*/ 3875721 w 4781799"/>
              <a:gd name="connsiteY423" fmla="*/ 2142848 h 4566579"/>
              <a:gd name="connsiteX424" fmla="*/ 3898073 w 4781799"/>
              <a:gd name="connsiteY424" fmla="*/ 2155163 h 4566579"/>
              <a:gd name="connsiteX425" fmla="*/ 3911663 w 4781799"/>
              <a:gd name="connsiteY425" fmla="*/ 2182506 h 4566579"/>
              <a:gd name="connsiteX426" fmla="*/ 3921677 w 4781799"/>
              <a:gd name="connsiteY426" fmla="*/ 2212563 h 4566579"/>
              <a:gd name="connsiteX427" fmla="*/ 3921677 w 4781799"/>
              <a:gd name="connsiteY427" fmla="*/ 2256395 h 4566579"/>
              <a:gd name="connsiteX428" fmla="*/ 3919352 w 4781799"/>
              <a:gd name="connsiteY428" fmla="*/ 2280816 h 4566579"/>
              <a:gd name="connsiteX429" fmla="*/ 3891099 w 4781799"/>
              <a:gd name="connsiteY429" fmla="*/ 2303150 h 4566579"/>
              <a:gd name="connsiteX430" fmla="*/ 3889847 w 4781799"/>
              <a:gd name="connsiteY430" fmla="*/ 2335085 h 4566579"/>
              <a:gd name="connsiteX431" fmla="*/ 3889847 w 4781799"/>
              <a:gd name="connsiteY431" fmla="*/ 2362220 h 4566579"/>
              <a:gd name="connsiteX432" fmla="*/ 3878582 w 4781799"/>
              <a:gd name="connsiteY432" fmla="*/ 2375787 h 4566579"/>
              <a:gd name="connsiteX433" fmla="*/ 3862488 w 4781799"/>
              <a:gd name="connsiteY433" fmla="*/ 2398329 h 4566579"/>
              <a:gd name="connsiteX434" fmla="*/ 3856229 w 4781799"/>
              <a:gd name="connsiteY434" fmla="*/ 2411062 h 4566579"/>
              <a:gd name="connsiteX435" fmla="*/ 3838705 w 4781799"/>
              <a:gd name="connsiteY435" fmla="*/ 2452598 h 4566579"/>
              <a:gd name="connsiteX436" fmla="*/ 3813313 w 4781799"/>
              <a:gd name="connsiteY436" fmla="*/ 2478480 h 4566579"/>
              <a:gd name="connsiteX437" fmla="*/ 3804550 w 4781799"/>
              <a:gd name="connsiteY437" fmla="*/ 2489334 h 4566579"/>
              <a:gd name="connsiteX438" fmla="*/ 3772184 w 4781799"/>
              <a:gd name="connsiteY438" fmla="*/ 2504571 h 4566579"/>
              <a:gd name="connsiteX439" fmla="*/ 3742321 w 4781799"/>
              <a:gd name="connsiteY439" fmla="*/ 2526696 h 4566579"/>
              <a:gd name="connsiteX440" fmla="*/ 3735705 w 4781799"/>
              <a:gd name="connsiteY440" fmla="*/ 2547360 h 4566579"/>
              <a:gd name="connsiteX441" fmla="*/ 3721578 w 4781799"/>
              <a:gd name="connsiteY441" fmla="*/ 2577625 h 4566579"/>
              <a:gd name="connsiteX442" fmla="*/ 3698689 w 4781799"/>
              <a:gd name="connsiteY442" fmla="*/ 2601838 h 4566579"/>
              <a:gd name="connsiteX443" fmla="*/ 3676337 w 4781799"/>
              <a:gd name="connsiteY443" fmla="*/ 2614570 h 4566579"/>
              <a:gd name="connsiteX444" fmla="*/ 3650944 w 4781799"/>
              <a:gd name="connsiteY444" fmla="*/ 2628763 h 4566579"/>
              <a:gd name="connsiteX445" fmla="*/ 3638427 w 4781799"/>
              <a:gd name="connsiteY445" fmla="*/ 2644418 h 4566579"/>
              <a:gd name="connsiteX446" fmla="*/ 3624837 w 4781799"/>
              <a:gd name="connsiteY446" fmla="*/ 2668421 h 4566579"/>
              <a:gd name="connsiteX447" fmla="*/ 3603200 w 4781799"/>
              <a:gd name="connsiteY447" fmla="*/ 2676770 h 4566579"/>
              <a:gd name="connsiteX448" fmla="*/ 3588715 w 4781799"/>
              <a:gd name="connsiteY448" fmla="*/ 2681362 h 4566579"/>
              <a:gd name="connsiteX449" fmla="*/ 3557958 w 4781799"/>
              <a:gd name="connsiteY449" fmla="*/ 2699313 h 4566579"/>
              <a:gd name="connsiteX450" fmla="*/ 3530778 w 4781799"/>
              <a:gd name="connsiteY450" fmla="*/ 2711628 h 4566579"/>
              <a:gd name="connsiteX451" fmla="*/ 3514147 w 4781799"/>
              <a:gd name="connsiteY451" fmla="*/ 2729787 h 4566579"/>
              <a:gd name="connsiteX452" fmla="*/ 3490007 w 4781799"/>
              <a:gd name="connsiteY452" fmla="*/ 2750660 h 4566579"/>
              <a:gd name="connsiteX453" fmla="*/ 3465151 w 4781799"/>
              <a:gd name="connsiteY453" fmla="*/ 2763183 h 4566579"/>
              <a:gd name="connsiteX454" fmla="*/ 3444765 w 4781799"/>
              <a:gd name="connsiteY454" fmla="*/ 2752747 h 4566579"/>
              <a:gd name="connsiteX455" fmla="*/ 3423128 w 4781799"/>
              <a:gd name="connsiteY455" fmla="*/ 2728743 h 4566579"/>
              <a:gd name="connsiteX456" fmla="*/ 3414366 w 4781799"/>
              <a:gd name="connsiteY456" fmla="*/ 2712880 h 4566579"/>
              <a:gd name="connsiteX457" fmla="*/ 3399524 w 4781799"/>
              <a:gd name="connsiteY457" fmla="*/ 2677397 h 4566579"/>
              <a:gd name="connsiteX458" fmla="*/ 3381106 w 4781799"/>
              <a:gd name="connsiteY458" fmla="*/ 2661116 h 4566579"/>
              <a:gd name="connsiteX459" fmla="*/ 3382357 w 4781799"/>
              <a:gd name="connsiteY459" fmla="*/ 2626259 h 4566579"/>
              <a:gd name="connsiteX460" fmla="*/ 3382357 w 4781799"/>
              <a:gd name="connsiteY460" fmla="*/ 2602255 h 4566579"/>
              <a:gd name="connsiteX461" fmla="*/ 3368767 w 4781799"/>
              <a:gd name="connsiteY461" fmla="*/ 2587227 h 4566579"/>
              <a:gd name="connsiteX462" fmla="*/ 3358753 w 4781799"/>
              <a:gd name="connsiteY462" fmla="*/ 2574077 h 4566579"/>
              <a:gd name="connsiteX463" fmla="*/ 3359111 w 4781799"/>
              <a:gd name="connsiteY463" fmla="*/ 2555292 h 4566579"/>
              <a:gd name="connsiteX464" fmla="*/ 3330142 w 4781799"/>
              <a:gd name="connsiteY464" fmla="*/ 2539846 h 4566579"/>
              <a:gd name="connsiteX465" fmla="*/ 3311724 w 4781799"/>
              <a:gd name="connsiteY465" fmla="*/ 2519599 h 4566579"/>
              <a:gd name="connsiteX466" fmla="*/ 3298849 w 4781799"/>
              <a:gd name="connsiteY466" fmla="*/ 2476393 h 4566579"/>
              <a:gd name="connsiteX467" fmla="*/ 3285258 w 4781799"/>
              <a:gd name="connsiteY467" fmla="*/ 2463869 h 4566579"/>
              <a:gd name="connsiteX468" fmla="*/ 3229467 w 4781799"/>
              <a:gd name="connsiteY468" fmla="*/ 2453224 h 4566579"/>
              <a:gd name="connsiteX469" fmla="*/ 3219989 w 4781799"/>
              <a:gd name="connsiteY469" fmla="*/ 2435274 h 4566579"/>
              <a:gd name="connsiteX470" fmla="*/ 3213909 w 4781799"/>
              <a:gd name="connsiteY470" fmla="*/ 2410644 h 4566579"/>
              <a:gd name="connsiteX471" fmla="*/ 3197994 w 4781799"/>
              <a:gd name="connsiteY471" fmla="*/ 2383092 h 4566579"/>
              <a:gd name="connsiteX472" fmla="*/ 3203896 w 4781799"/>
              <a:gd name="connsiteY472" fmla="*/ 2362846 h 4566579"/>
              <a:gd name="connsiteX473" fmla="*/ 3196027 w 4781799"/>
              <a:gd name="connsiteY473" fmla="*/ 2347818 h 4566579"/>
              <a:gd name="connsiteX474" fmla="*/ 3179397 w 4781799"/>
              <a:gd name="connsiteY474" fmla="*/ 2322562 h 4566579"/>
              <a:gd name="connsiteX475" fmla="*/ 3165986 w 4781799"/>
              <a:gd name="connsiteY475" fmla="*/ 2308995 h 4566579"/>
              <a:gd name="connsiteX476" fmla="*/ 3146137 w 4781799"/>
              <a:gd name="connsiteY476" fmla="*/ 2292923 h 4566579"/>
              <a:gd name="connsiteX477" fmla="*/ 3127003 w 4781799"/>
              <a:gd name="connsiteY477" fmla="*/ 2279564 h 4566579"/>
              <a:gd name="connsiteX478" fmla="*/ 3116632 w 4781799"/>
              <a:gd name="connsiteY478" fmla="*/ 2260570 h 4566579"/>
              <a:gd name="connsiteX479" fmla="*/ 3119135 w 4781799"/>
              <a:gd name="connsiteY479" fmla="*/ 2247629 h 4566579"/>
              <a:gd name="connsiteX480" fmla="*/ 3099107 w 4781799"/>
              <a:gd name="connsiteY480" fmla="*/ 2242620 h 4566579"/>
              <a:gd name="connsiteX481" fmla="*/ 3084265 w 4781799"/>
              <a:gd name="connsiteY481" fmla="*/ 2238862 h 4566579"/>
              <a:gd name="connsiteX482" fmla="*/ 3071033 w 4781799"/>
              <a:gd name="connsiteY482" fmla="*/ 2213607 h 4566579"/>
              <a:gd name="connsiteX483" fmla="*/ 3056548 w 4781799"/>
              <a:gd name="connsiteY483" fmla="*/ 2187933 h 4566579"/>
              <a:gd name="connsiteX484" fmla="*/ 3039560 w 4781799"/>
              <a:gd name="connsiteY484" fmla="*/ 2167687 h 4566579"/>
              <a:gd name="connsiteX485" fmla="*/ 3033302 w 4781799"/>
              <a:gd name="connsiteY485" fmla="*/ 2146397 h 4566579"/>
              <a:gd name="connsiteX486" fmla="*/ 3008267 w 4781799"/>
              <a:gd name="connsiteY486" fmla="*/ 2142848 h 4566579"/>
              <a:gd name="connsiteX487" fmla="*/ 2989491 w 4781799"/>
              <a:gd name="connsiteY487" fmla="*/ 2143266 h 4566579"/>
              <a:gd name="connsiteX488" fmla="*/ 2990385 w 4781799"/>
              <a:gd name="connsiteY488" fmla="*/ 2163930 h 4566579"/>
              <a:gd name="connsiteX489" fmla="*/ 3007909 w 4781799"/>
              <a:gd name="connsiteY489" fmla="*/ 2184385 h 4566579"/>
              <a:gd name="connsiteX490" fmla="*/ 3018102 w 4781799"/>
              <a:gd name="connsiteY490" fmla="*/ 2217990 h 4566579"/>
              <a:gd name="connsiteX491" fmla="*/ 3041885 w 4781799"/>
              <a:gd name="connsiteY491" fmla="*/ 2239906 h 4566579"/>
              <a:gd name="connsiteX492" fmla="*/ 3049395 w 4781799"/>
              <a:gd name="connsiteY492" fmla="*/ 2268919 h 4566579"/>
              <a:gd name="connsiteX493" fmla="*/ 3075503 w 4781799"/>
              <a:gd name="connsiteY493" fmla="*/ 2295010 h 4566579"/>
              <a:gd name="connsiteX494" fmla="*/ 3078722 w 4781799"/>
              <a:gd name="connsiteY494" fmla="*/ 2311290 h 4566579"/>
              <a:gd name="connsiteX495" fmla="*/ 3082477 w 4781799"/>
              <a:gd name="connsiteY495" fmla="*/ 2332163 h 4566579"/>
              <a:gd name="connsiteX496" fmla="*/ 3097498 w 4781799"/>
              <a:gd name="connsiteY496" fmla="*/ 2355332 h 4566579"/>
              <a:gd name="connsiteX497" fmla="*/ 3122354 w 4781799"/>
              <a:gd name="connsiteY497" fmla="*/ 2366603 h 4566579"/>
              <a:gd name="connsiteX498" fmla="*/ 3137375 w 4781799"/>
              <a:gd name="connsiteY498" fmla="*/ 2392276 h 4566579"/>
              <a:gd name="connsiteX499" fmla="*/ 3144349 w 4781799"/>
              <a:gd name="connsiteY499" fmla="*/ 2425464 h 4566579"/>
              <a:gd name="connsiteX500" fmla="*/ 3159727 w 4781799"/>
              <a:gd name="connsiteY500" fmla="*/ 2461156 h 4566579"/>
              <a:gd name="connsiteX501" fmla="*/ 3160979 w 4781799"/>
              <a:gd name="connsiteY501" fmla="*/ 2495178 h 4566579"/>
              <a:gd name="connsiteX502" fmla="*/ 3178503 w 4781799"/>
              <a:gd name="connsiteY502" fmla="*/ 2520226 h 4566579"/>
              <a:gd name="connsiteX503" fmla="*/ 3217128 w 4781799"/>
              <a:gd name="connsiteY503" fmla="*/ 2533793 h 4566579"/>
              <a:gd name="connsiteX504" fmla="*/ 3243236 w 4781799"/>
              <a:gd name="connsiteY504" fmla="*/ 2554248 h 4566579"/>
              <a:gd name="connsiteX505" fmla="*/ 3246991 w 4781799"/>
              <a:gd name="connsiteY505" fmla="*/ 2592862 h 4566579"/>
              <a:gd name="connsiteX506" fmla="*/ 3255753 w 4781799"/>
              <a:gd name="connsiteY506" fmla="*/ 2625215 h 4566579"/>
              <a:gd name="connsiteX507" fmla="*/ 3275602 w 4781799"/>
              <a:gd name="connsiteY507" fmla="*/ 2646505 h 4566579"/>
              <a:gd name="connsiteX508" fmla="*/ 3301710 w 4781799"/>
              <a:gd name="connsiteY508" fmla="*/ 2662577 h 4566579"/>
              <a:gd name="connsiteX509" fmla="*/ 3324778 w 4781799"/>
              <a:gd name="connsiteY509" fmla="*/ 2671344 h 4566579"/>
              <a:gd name="connsiteX510" fmla="*/ 3349276 w 4781799"/>
              <a:gd name="connsiteY510" fmla="*/ 2682406 h 4566579"/>
              <a:gd name="connsiteX511" fmla="*/ 3373059 w 4781799"/>
              <a:gd name="connsiteY511" fmla="*/ 2701191 h 4566579"/>
              <a:gd name="connsiteX512" fmla="*/ 3395411 w 4781799"/>
              <a:gd name="connsiteY512" fmla="*/ 2719559 h 4566579"/>
              <a:gd name="connsiteX513" fmla="*/ 3414366 w 4781799"/>
              <a:gd name="connsiteY513" fmla="*/ 2753164 h 4566579"/>
              <a:gd name="connsiteX514" fmla="*/ 3433500 w 4781799"/>
              <a:gd name="connsiteY514" fmla="*/ 2777377 h 4566579"/>
              <a:gd name="connsiteX515" fmla="*/ 3423486 w 4781799"/>
              <a:gd name="connsiteY515" fmla="*/ 2799710 h 4566579"/>
              <a:gd name="connsiteX516" fmla="*/ 3438507 w 4781799"/>
              <a:gd name="connsiteY516" fmla="*/ 2812234 h 4566579"/>
              <a:gd name="connsiteX517" fmla="*/ 3461753 w 4781799"/>
              <a:gd name="connsiteY517" fmla="*/ 2823296 h 4566579"/>
              <a:gd name="connsiteX518" fmla="*/ 3480351 w 4781799"/>
              <a:gd name="connsiteY518" fmla="*/ 2839577 h 4566579"/>
              <a:gd name="connsiteX519" fmla="*/ 3497338 w 4781799"/>
              <a:gd name="connsiteY519" fmla="*/ 2834985 h 4566579"/>
              <a:gd name="connsiteX520" fmla="*/ 3534712 w 4781799"/>
              <a:gd name="connsiteY520" fmla="*/ 2812443 h 4566579"/>
              <a:gd name="connsiteX521" fmla="*/ 3588358 w 4781799"/>
              <a:gd name="connsiteY521" fmla="*/ 2788439 h 4566579"/>
              <a:gd name="connsiteX522" fmla="*/ 3624479 w 4781799"/>
              <a:gd name="connsiteY522" fmla="*/ 2773619 h 4566579"/>
              <a:gd name="connsiteX523" fmla="*/ 3668826 w 4781799"/>
              <a:gd name="connsiteY523" fmla="*/ 2757339 h 4566579"/>
              <a:gd name="connsiteX524" fmla="*/ 3692431 w 4781799"/>
              <a:gd name="connsiteY524" fmla="*/ 2735840 h 4566579"/>
              <a:gd name="connsiteX525" fmla="*/ 3716392 w 4781799"/>
              <a:gd name="connsiteY525" fmla="*/ 2714967 h 4566579"/>
              <a:gd name="connsiteX526" fmla="*/ 3730161 w 4781799"/>
              <a:gd name="connsiteY526" fmla="*/ 2732500 h 4566579"/>
              <a:gd name="connsiteX527" fmla="*/ 3730161 w 4781799"/>
              <a:gd name="connsiteY527" fmla="*/ 2765270 h 4566579"/>
              <a:gd name="connsiteX528" fmla="*/ 3741427 w 4781799"/>
              <a:gd name="connsiteY528" fmla="*/ 2776542 h 4566579"/>
              <a:gd name="connsiteX529" fmla="*/ 3741427 w 4781799"/>
              <a:gd name="connsiteY529" fmla="*/ 2793448 h 4566579"/>
              <a:gd name="connsiteX530" fmla="*/ 3727300 w 4781799"/>
              <a:gd name="connsiteY530" fmla="*/ 2803050 h 4566579"/>
              <a:gd name="connsiteX531" fmla="*/ 3716750 w 4781799"/>
              <a:gd name="connsiteY531" fmla="*/ 2831228 h 4566579"/>
              <a:gd name="connsiteX532" fmla="*/ 3713174 w 4781799"/>
              <a:gd name="connsiteY532" fmla="*/ 2856066 h 4566579"/>
              <a:gd name="connsiteX533" fmla="*/ 3709418 w 4781799"/>
              <a:gd name="connsiteY533" fmla="*/ 2881948 h 4566579"/>
              <a:gd name="connsiteX534" fmla="*/ 3698153 w 4781799"/>
              <a:gd name="connsiteY534" fmla="*/ 2911379 h 4566579"/>
              <a:gd name="connsiteX535" fmla="*/ 3693146 w 4781799"/>
              <a:gd name="connsiteY535" fmla="*/ 2937887 h 4566579"/>
              <a:gd name="connsiteX536" fmla="*/ 3685278 w 4781799"/>
              <a:gd name="connsiteY536" fmla="*/ 2956672 h 4566579"/>
              <a:gd name="connsiteX537" fmla="*/ 3672939 w 4781799"/>
              <a:gd name="connsiteY537" fmla="*/ 2976084 h 4566579"/>
              <a:gd name="connsiteX538" fmla="*/ 3667575 w 4781799"/>
              <a:gd name="connsiteY538" fmla="*/ 3016786 h 4566579"/>
              <a:gd name="connsiteX539" fmla="*/ 3661316 w 4781799"/>
              <a:gd name="connsiteY539" fmla="*/ 3035154 h 4566579"/>
              <a:gd name="connsiteX540" fmla="*/ 3645401 w 4781799"/>
              <a:gd name="connsiteY540" fmla="*/ 3070846 h 4566579"/>
              <a:gd name="connsiteX541" fmla="*/ 3621439 w 4781799"/>
              <a:gd name="connsiteY541" fmla="*/ 3098606 h 4566579"/>
              <a:gd name="connsiteX542" fmla="*/ 3607670 w 4781799"/>
              <a:gd name="connsiteY542" fmla="*/ 3131168 h 4566579"/>
              <a:gd name="connsiteX543" fmla="*/ 3596047 w 4781799"/>
              <a:gd name="connsiteY543" fmla="*/ 3149327 h 4566579"/>
              <a:gd name="connsiteX544" fmla="*/ 3571548 w 4781799"/>
              <a:gd name="connsiteY544" fmla="*/ 3177714 h 4566579"/>
              <a:gd name="connsiteX545" fmla="*/ 3556706 w 4781799"/>
              <a:gd name="connsiteY545" fmla="*/ 3198378 h 4566579"/>
              <a:gd name="connsiteX546" fmla="*/ 3540434 w 4781799"/>
              <a:gd name="connsiteY546" fmla="*/ 3214450 h 4566579"/>
              <a:gd name="connsiteX547" fmla="*/ 3520585 w 4781799"/>
              <a:gd name="connsiteY547" fmla="*/ 3231983 h 4566579"/>
              <a:gd name="connsiteX548" fmla="*/ 3498232 w 4781799"/>
              <a:gd name="connsiteY548" fmla="*/ 3248055 h 4566579"/>
              <a:gd name="connsiteX549" fmla="*/ 3481960 w 4781799"/>
              <a:gd name="connsiteY549" fmla="*/ 3263918 h 4566579"/>
              <a:gd name="connsiteX550" fmla="*/ 3461217 w 4781799"/>
              <a:gd name="connsiteY550" fmla="*/ 3300027 h 4566579"/>
              <a:gd name="connsiteX551" fmla="*/ 3437613 w 4781799"/>
              <a:gd name="connsiteY551" fmla="*/ 3330501 h 4566579"/>
              <a:gd name="connsiteX552" fmla="*/ 3414903 w 4781799"/>
              <a:gd name="connsiteY552" fmla="*/ 3374125 h 4566579"/>
              <a:gd name="connsiteX553" fmla="*/ 3398272 w 4781799"/>
              <a:gd name="connsiteY553" fmla="*/ 3398964 h 4566579"/>
              <a:gd name="connsiteX554" fmla="*/ 3378781 w 4781799"/>
              <a:gd name="connsiteY554" fmla="*/ 3423802 h 4566579"/>
              <a:gd name="connsiteX555" fmla="*/ 3359647 w 4781799"/>
              <a:gd name="connsiteY555" fmla="*/ 3445301 h 4566579"/>
              <a:gd name="connsiteX556" fmla="*/ 3348203 w 4781799"/>
              <a:gd name="connsiteY556" fmla="*/ 3465965 h 4566579"/>
              <a:gd name="connsiteX557" fmla="*/ 3335328 w 4781799"/>
              <a:gd name="connsiteY557" fmla="*/ 3489760 h 4566579"/>
              <a:gd name="connsiteX558" fmla="*/ 3314585 w 4781799"/>
              <a:gd name="connsiteY558" fmla="*/ 3515016 h 4566579"/>
              <a:gd name="connsiteX559" fmla="*/ 3298849 w 4781799"/>
              <a:gd name="connsiteY559" fmla="*/ 3545281 h 4566579"/>
              <a:gd name="connsiteX560" fmla="*/ 3301710 w 4781799"/>
              <a:gd name="connsiteY560" fmla="*/ 3572207 h 4566579"/>
              <a:gd name="connsiteX561" fmla="*/ 3316194 w 4781799"/>
              <a:gd name="connsiteY561" fmla="*/ 3577216 h 4566579"/>
              <a:gd name="connsiteX562" fmla="*/ 3311366 w 4781799"/>
              <a:gd name="connsiteY562" fmla="*/ 3599132 h 4566579"/>
              <a:gd name="connsiteX563" fmla="*/ 3298491 w 4781799"/>
              <a:gd name="connsiteY563" fmla="*/ 3614787 h 4566579"/>
              <a:gd name="connsiteX564" fmla="*/ 3302962 w 4781799"/>
              <a:gd name="connsiteY564" fmla="*/ 3644843 h 4566579"/>
              <a:gd name="connsiteX565" fmla="*/ 3324241 w 4781799"/>
              <a:gd name="connsiteY565" fmla="*/ 3646096 h 4566579"/>
              <a:gd name="connsiteX566" fmla="*/ 3323347 w 4781799"/>
              <a:gd name="connsiteY566" fmla="*/ 3666760 h 4566579"/>
              <a:gd name="connsiteX567" fmla="*/ 3303319 w 4781799"/>
              <a:gd name="connsiteY567" fmla="*/ 3677613 h 4566579"/>
              <a:gd name="connsiteX568" fmla="*/ 3309220 w 4781799"/>
              <a:gd name="connsiteY568" fmla="*/ 3697860 h 4566579"/>
              <a:gd name="connsiteX569" fmla="*/ 3317267 w 4781799"/>
              <a:gd name="connsiteY569" fmla="*/ 3731465 h 4566579"/>
              <a:gd name="connsiteX570" fmla="*/ 3330500 w 4781799"/>
              <a:gd name="connsiteY570" fmla="*/ 3740023 h 4566579"/>
              <a:gd name="connsiteX571" fmla="*/ 3344805 w 4781799"/>
              <a:gd name="connsiteY571" fmla="*/ 3751920 h 4566579"/>
              <a:gd name="connsiteX572" fmla="*/ 3341229 w 4781799"/>
              <a:gd name="connsiteY572" fmla="*/ 3783646 h 4566579"/>
              <a:gd name="connsiteX573" fmla="*/ 3331573 w 4781799"/>
              <a:gd name="connsiteY573" fmla="*/ 3832488 h 4566579"/>
              <a:gd name="connsiteX574" fmla="*/ 3317982 w 4781799"/>
              <a:gd name="connsiteY574" fmla="*/ 3877365 h 4566579"/>
              <a:gd name="connsiteX575" fmla="*/ 3314585 w 4781799"/>
              <a:gd name="connsiteY575" fmla="*/ 3922241 h 4566579"/>
              <a:gd name="connsiteX576" fmla="*/ 3304213 w 4781799"/>
              <a:gd name="connsiteY576" fmla="*/ 3967743 h 4566579"/>
              <a:gd name="connsiteX577" fmla="*/ 3267734 w 4781799"/>
              <a:gd name="connsiteY577" fmla="*/ 3991120 h 4566579"/>
              <a:gd name="connsiteX578" fmla="*/ 3252713 w 4781799"/>
              <a:gd name="connsiteY578" fmla="*/ 4002183 h 4566579"/>
              <a:gd name="connsiteX579" fmla="*/ 3214088 w 4781799"/>
              <a:gd name="connsiteY579" fmla="*/ 4029109 h 4566579"/>
              <a:gd name="connsiteX580" fmla="*/ 3196743 w 4781799"/>
              <a:gd name="connsiteY580" fmla="*/ 4047059 h 4566579"/>
              <a:gd name="connsiteX581" fmla="*/ 3136481 w 4781799"/>
              <a:gd name="connsiteY581" fmla="*/ 4077742 h 4566579"/>
              <a:gd name="connsiteX582" fmla="*/ 3104830 w 4781799"/>
              <a:gd name="connsiteY582" fmla="*/ 4104876 h 4566579"/>
              <a:gd name="connsiteX583" fmla="*/ 3076576 w 4781799"/>
              <a:gd name="connsiteY583" fmla="*/ 4135142 h 4566579"/>
              <a:gd name="connsiteX584" fmla="*/ 3102326 w 4781799"/>
              <a:gd name="connsiteY584" fmla="*/ 4175008 h 4566579"/>
              <a:gd name="connsiteX585" fmla="*/ 3104830 w 4781799"/>
              <a:gd name="connsiteY585" fmla="*/ 4212788 h 4566579"/>
              <a:gd name="connsiteX586" fmla="*/ 3088736 w 4781799"/>
              <a:gd name="connsiteY586" fmla="*/ 4253907 h 4566579"/>
              <a:gd name="connsiteX587" fmla="*/ 3058873 w 4781799"/>
              <a:gd name="connsiteY587" fmla="*/ 4272275 h 4566579"/>
              <a:gd name="connsiteX588" fmla="*/ 2998968 w 4781799"/>
              <a:gd name="connsiteY588" fmla="*/ 4287930 h 4566579"/>
              <a:gd name="connsiteX589" fmla="*/ 2982875 w 4781799"/>
              <a:gd name="connsiteY589" fmla="*/ 4295235 h 4566579"/>
              <a:gd name="connsiteX590" fmla="*/ 2982517 w 4781799"/>
              <a:gd name="connsiteY590" fmla="*/ 4311516 h 4566579"/>
              <a:gd name="connsiteX591" fmla="*/ 2982517 w 4781799"/>
              <a:gd name="connsiteY591" fmla="*/ 4333432 h 4566579"/>
              <a:gd name="connsiteX592" fmla="*/ 2962489 w 4781799"/>
              <a:gd name="connsiteY592" fmla="*/ 4357018 h 4566579"/>
              <a:gd name="connsiteX593" fmla="*/ 2952654 w 4781799"/>
              <a:gd name="connsiteY593" fmla="*/ 4374551 h 4566579"/>
              <a:gd name="connsiteX594" fmla="*/ 2932626 w 4781799"/>
              <a:gd name="connsiteY594" fmla="*/ 4394380 h 4566579"/>
              <a:gd name="connsiteX595" fmla="*/ 2909022 w 4781799"/>
              <a:gd name="connsiteY595" fmla="*/ 4399389 h 4566579"/>
              <a:gd name="connsiteX596" fmla="*/ 2892928 w 4781799"/>
              <a:gd name="connsiteY596" fmla="*/ 4429237 h 4566579"/>
              <a:gd name="connsiteX597" fmla="*/ 2873437 w 4781799"/>
              <a:gd name="connsiteY597" fmla="*/ 4448231 h 4566579"/>
              <a:gd name="connsiteX598" fmla="*/ 2845720 w 4781799"/>
              <a:gd name="connsiteY598" fmla="*/ 4468687 h 4566579"/>
              <a:gd name="connsiteX599" fmla="*/ 2804949 w 4781799"/>
              <a:gd name="connsiteY599" fmla="*/ 4484759 h 4566579"/>
              <a:gd name="connsiteX600" fmla="*/ 2781345 w 4781799"/>
              <a:gd name="connsiteY600" fmla="*/ 4502292 h 4566579"/>
              <a:gd name="connsiteX601" fmla="*/ 2753092 w 4781799"/>
              <a:gd name="connsiteY601" fmla="*/ 4518155 h 4566579"/>
              <a:gd name="connsiteX602" fmla="*/ 2721440 w 4781799"/>
              <a:gd name="connsiteY602" fmla="*/ 4528800 h 4566579"/>
              <a:gd name="connsiteX603" fmla="*/ 2686213 w 4781799"/>
              <a:gd name="connsiteY603" fmla="*/ 4534644 h 4566579"/>
              <a:gd name="connsiteX604" fmla="*/ 2652416 w 4781799"/>
              <a:gd name="connsiteY604" fmla="*/ 4542158 h 4566579"/>
              <a:gd name="connsiteX605" fmla="*/ 2617725 w 4781799"/>
              <a:gd name="connsiteY605" fmla="*/ 4549255 h 4566579"/>
              <a:gd name="connsiteX606" fmla="*/ 2572126 w 4781799"/>
              <a:gd name="connsiteY606" fmla="*/ 4551760 h 4566579"/>
              <a:gd name="connsiteX607" fmla="*/ 2521699 w 4781799"/>
              <a:gd name="connsiteY607" fmla="*/ 4555517 h 4566579"/>
              <a:gd name="connsiteX608" fmla="*/ 2503996 w 4781799"/>
              <a:gd name="connsiteY608" fmla="*/ 4561570 h 4566579"/>
              <a:gd name="connsiteX609" fmla="*/ 2488260 w 4781799"/>
              <a:gd name="connsiteY609" fmla="*/ 4566579 h 4566579"/>
              <a:gd name="connsiteX610" fmla="*/ 2449992 w 4781799"/>
              <a:gd name="connsiteY610" fmla="*/ 4553847 h 4566579"/>
              <a:gd name="connsiteX611" fmla="*/ 2423527 w 4781799"/>
              <a:gd name="connsiteY611" fmla="*/ 4545498 h 4566579"/>
              <a:gd name="connsiteX612" fmla="*/ 2408506 w 4781799"/>
              <a:gd name="connsiteY612" fmla="*/ 4535479 h 4566579"/>
              <a:gd name="connsiteX613" fmla="*/ 2409222 w 4781799"/>
              <a:gd name="connsiteY613" fmla="*/ 4512728 h 4566579"/>
              <a:gd name="connsiteX614" fmla="*/ 2423348 w 4781799"/>
              <a:gd name="connsiteY614" fmla="*/ 4506884 h 4566579"/>
              <a:gd name="connsiteX615" fmla="*/ 2421202 w 4781799"/>
              <a:gd name="connsiteY615" fmla="*/ 4477453 h 4566579"/>
              <a:gd name="connsiteX616" fmla="*/ 2402605 w 4781799"/>
              <a:gd name="connsiteY616" fmla="*/ 4457624 h 4566579"/>
              <a:gd name="connsiteX617" fmla="*/ 2384008 w 4781799"/>
              <a:gd name="connsiteY617" fmla="*/ 4443848 h 4566579"/>
              <a:gd name="connsiteX618" fmla="*/ 2356470 w 4781799"/>
              <a:gd name="connsiteY618" fmla="*/ 4428402 h 4566579"/>
              <a:gd name="connsiteX619" fmla="*/ 2336978 w 4781799"/>
              <a:gd name="connsiteY619" fmla="*/ 4417340 h 4566579"/>
              <a:gd name="connsiteX620" fmla="*/ 2319633 w 4781799"/>
              <a:gd name="connsiteY620" fmla="*/ 4403564 h 4566579"/>
              <a:gd name="connsiteX621" fmla="*/ 2307116 w 4781799"/>
              <a:gd name="connsiteY621" fmla="*/ 4391249 h 4566579"/>
              <a:gd name="connsiteX622" fmla="*/ 2294598 w 4781799"/>
              <a:gd name="connsiteY622" fmla="*/ 4370376 h 4566579"/>
              <a:gd name="connsiteX623" fmla="*/ 2282260 w 4781799"/>
              <a:gd name="connsiteY623" fmla="*/ 4337606 h 4566579"/>
              <a:gd name="connsiteX624" fmla="*/ 2265629 w 4781799"/>
              <a:gd name="connsiteY624" fmla="*/ 4304419 h 4566579"/>
              <a:gd name="connsiteX625" fmla="*/ 2258656 w 4781799"/>
              <a:gd name="connsiteY625" fmla="*/ 4283338 h 4566579"/>
              <a:gd name="connsiteX626" fmla="*/ 2247390 w 4781799"/>
              <a:gd name="connsiteY626" fmla="*/ 4257455 h 4566579"/>
              <a:gd name="connsiteX627" fmla="*/ 2236661 w 4781799"/>
              <a:gd name="connsiteY627" fmla="*/ 4231782 h 4566579"/>
              <a:gd name="connsiteX628" fmla="*/ 2226289 w 4781799"/>
              <a:gd name="connsiteY628" fmla="*/ 4214666 h 4566579"/>
              <a:gd name="connsiteX629" fmla="*/ 2210017 w 4781799"/>
              <a:gd name="connsiteY629" fmla="*/ 4196507 h 4566579"/>
              <a:gd name="connsiteX630" fmla="*/ 2195175 w 4781799"/>
              <a:gd name="connsiteY630" fmla="*/ 4185236 h 4566579"/>
              <a:gd name="connsiteX631" fmla="*/ 2180511 w 4781799"/>
              <a:gd name="connsiteY631" fmla="*/ 4161650 h 4566579"/>
              <a:gd name="connsiteX632" fmla="*/ 2163166 w 4781799"/>
              <a:gd name="connsiteY632" fmla="*/ 4141612 h 4566579"/>
              <a:gd name="connsiteX633" fmla="*/ 2149397 w 4781799"/>
              <a:gd name="connsiteY633" fmla="*/ 4120113 h 4566579"/>
              <a:gd name="connsiteX634" fmla="*/ 2146893 w 4781799"/>
              <a:gd name="connsiteY634" fmla="*/ 4105503 h 4566579"/>
              <a:gd name="connsiteX635" fmla="*/ 2137058 w 4781799"/>
              <a:gd name="connsiteY635" fmla="*/ 4087343 h 4566579"/>
              <a:gd name="connsiteX636" fmla="*/ 2134555 w 4781799"/>
              <a:gd name="connsiteY636" fmla="*/ 4071063 h 4566579"/>
              <a:gd name="connsiteX637" fmla="*/ 2141529 w 4781799"/>
              <a:gd name="connsiteY637" fmla="*/ 4036205 h 4566579"/>
              <a:gd name="connsiteX638" fmla="*/ 2145284 w 4781799"/>
              <a:gd name="connsiteY638" fmla="*/ 4010741 h 4566579"/>
              <a:gd name="connsiteX639" fmla="*/ 2146536 w 4781799"/>
              <a:gd name="connsiteY639" fmla="*/ 3987990 h 4566579"/>
              <a:gd name="connsiteX640" fmla="*/ 2153867 w 4781799"/>
              <a:gd name="connsiteY640" fmla="*/ 3966282 h 4566579"/>
              <a:gd name="connsiteX641" fmla="*/ 2163524 w 4781799"/>
              <a:gd name="connsiteY641" fmla="*/ 3949793 h 4566579"/>
              <a:gd name="connsiteX642" fmla="*/ 2180511 w 4781799"/>
              <a:gd name="connsiteY642" fmla="*/ 3933303 h 4566579"/>
              <a:gd name="connsiteX643" fmla="*/ 2190704 w 4781799"/>
              <a:gd name="connsiteY643" fmla="*/ 3917649 h 4566579"/>
              <a:gd name="connsiteX644" fmla="*/ 2204473 w 4781799"/>
              <a:gd name="connsiteY644" fmla="*/ 3894271 h 4566579"/>
              <a:gd name="connsiteX645" fmla="*/ 2209480 w 4781799"/>
              <a:gd name="connsiteY645" fmla="*/ 3870268 h 4566579"/>
              <a:gd name="connsiteX646" fmla="*/ 2203221 w 4781799"/>
              <a:gd name="connsiteY646" fmla="*/ 3837915 h 4566579"/>
              <a:gd name="connsiteX647" fmla="*/ 2199466 w 4781799"/>
              <a:gd name="connsiteY647" fmla="*/ 3822261 h 4566579"/>
              <a:gd name="connsiteX648" fmla="*/ 2180869 w 4781799"/>
              <a:gd name="connsiteY648" fmla="*/ 3796796 h 4566579"/>
              <a:gd name="connsiteX649" fmla="*/ 2174610 w 4781799"/>
              <a:gd name="connsiteY649" fmla="*/ 3774045 h 4566579"/>
              <a:gd name="connsiteX650" fmla="*/ 2189452 w 4781799"/>
              <a:gd name="connsiteY650" fmla="*/ 3754425 h 4566579"/>
              <a:gd name="connsiteX651" fmla="*/ 2174432 w 4781799"/>
              <a:gd name="connsiteY651" fmla="*/ 3733761 h 4566579"/>
              <a:gd name="connsiteX652" fmla="*/ 2155655 w 4781799"/>
              <a:gd name="connsiteY652" fmla="*/ 3709757 h 4566579"/>
              <a:gd name="connsiteX653" fmla="*/ 2146178 w 4781799"/>
              <a:gd name="connsiteY653" fmla="*/ 3694938 h 4566579"/>
              <a:gd name="connsiteX654" fmla="*/ 2132588 w 4781799"/>
              <a:gd name="connsiteY654" fmla="*/ 3683040 h 4566579"/>
              <a:gd name="connsiteX655" fmla="*/ 2125435 w 4781799"/>
              <a:gd name="connsiteY655" fmla="*/ 3656323 h 4566579"/>
              <a:gd name="connsiteX656" fmla="*/ 2118461 w 4781799"/>
              <a:gd name="connsiteY656" fmla="*/ 3631485 h 4566579"/>
              <a:gd name="connsiteX657" fmla="*/ 2101831 w 4781799"/>
              <a:gd name="connsiteY657" fmla="*/ 3606646 h 4566579"/>
              <a:gd name="connsiteX658" fmla="*/ 2085201 w 4781799"/>
              <a:gd name="connsiteY658" fmla="*/ 3584313 h 4566579"/>
              <a:gd name="connsiteX659" fmla="*/ 2067497 w 4781799"/>
              <a:gd name="connsiteY659" fmla="*/ 3563023 h 4566579"/>
              <a:gd name="connsiteX660" fmla="*/ 2047112 w 4781799"/>
              <a:gd name="connsiteY660" fmla="*/ 3549038 h 4566579"/>
              <a:gd name="connsiteX661" fmla="*/ 2029588 w 4781799"/>
              <a:gd name="connsiteY661" fmla="*/ 3529209 h 4566579"/>
              <a:gd name="connsiteX662" fmla="*/ 2013852 w 4781799"/>
              <a:gd name="connsiteY662" fmla="*/ 3498109 h 4566579"/>
              <a:gd name="connsiteX663" fmla="*/ 1979161 w 4781799"/>
              <a:gd name="connsiteY663" fmla="*/ 3469513 h 4566579"/>
              <a:gd name="connsiteX664" fmla="*/ 1972902 w 4781799"/>
              <a:gd name="connsiteY664" fmla="*/ 3441753 h 4566579"/>
              <a:gd name="connsiteX665" fmla="*/ 1982916 w 4781799"/>
              <a:gd name="connsiteY665" fmla="*/ 3423176 h 4566579"/>
              <a:gd name="connsiteX666" fmla="*/ 1999010 w 4781799"/>
              <a:gd name="connsiteY666" fmla="*/ 3407730 h 4566579"/>
              <a:gd name="connsiteX667" fmla="*/ 1996506 w 4781799"/>
              <a:gd name="connsiteY667" fmla="*/ 3378300 h 4566579"/>
              <a:gd name="connsiteX668" fmla="*/ 1987386 w 4781799"/>
              <a:gd name="connsiteY668" fmla="*/ 3351374 h 4566579"/>
              <a:gd name="connsiteX669" fmla="*/ 1999725 w 4781799"/>
              <a:gd name="connsiteY669" fmla="*/ 3334050 h 4566579"/>
              <a:gd name="connsiteX670" fmla="*/ 2003480 w 4781799"/>
              <a:gd name="connsiteY670" fmla="*/ 3308794 h 4566579"/>
              <a:gd name="connsiteX671" fmla="*/ 2004732 w 4781799"/>
              <a:gd name="connsiteY671" fmla="*/ 3286878 h 4566579"/>
              <a:gd name="connsiteX672" fmla="*/ 2009739 w 4781799"/>
              <a:gd name="connsiteY672" fmla="*/ 3268092 h 4566579"/>
              <a:gd name="connsiteX673" fmla="*/ 2007772 w 4781799"/>
              <a:gd name="connsiteY673" fmla="*/ 3240749 h 4566579"/>
              <a:gd name="connsiteX674" fmla="*/ 1983631 w 4781799"/>
              <a:gd name="connsiteY674" fmla="*/ 3224260 h 4566579"/>
              <a:gd name="connsiteX675" fmla="*/ 1958239 w 4781799"/>
              <a:gd name="connsiteY675" fmla="*/ 3212154 h 4566579"/>
              <a:gd name="connsiteX676" fmla="*/ 1933025 w 4781799"/>
              <a:gd name="connsiteY676" fmla="*/ 3209649 h 4566579"/>
              <a:gd name="connsiteX677" fmla="*/ 1908527 w 4781799"/>
              <a:gd name="connsiteY677" fmla="*/ 3217789 h 4566579"/>
              <a:gd name="connsiteX678" fmla="*/ 1864537 w 4781799"/>
              <a:gd name="connsiteY678" fmla="*/ 3216119 h 4566579"/>
              <a:gd name="connsiteX679" fmla="*/ 1829310 w 4781799"/>
              <a:gd name="connsiteY679" fmla="*/ 3203805 h 4566579"/>
              <a:gd name="connsiteX680" fmla="*/ 1814468 w 4781799"/>
              <a:gd name="connsiteY680" fmla="*/ 3181471 h 4566579"/>
              <a:gd name="connsiteX681" fmla="*/ 1803381 w 4781799"/>
              <a:gd name="connsiteY681" fmla="*/ 3167904 h 4566579"/>
              <a:gd name="connsiteX682" fmla="*/ 1793009 w 4781799"/>
              <a:gd name="connsiteY682" fmla="*/ 3142230 h 4566579"/>
              <a:gd name="connsiteX683" fmla="*/ 1758140 w 4781799"/>
              <a:gd name="connsiteY683" fmla="*/ 3126784 h 4566579"/>
              <a:gd name="connsiteX684" fmla="*/ 1742404 w 4781799"/>
              <a:gd name="connsiteY684" fmla="*/ 3113009 h 4566579"/>
              <a:gd name="connsiteX685" fmla="*/ 1721482 w 4781799"/>
              <a:gd name="connsiteY685" fmla="*/ 3113009 h 4566579"/>
              <a:gd name="connsiteX686" fmla="*/ 1695374 w 4781799"/>
              <a:gd name="connsiteY686" fmla="*/ 3113009 h 4566579"/>
              <a:gd name="connsiteX687" fmla="*/ 1665869 w 4781799"/>
              <a:gd name="connsiteY687" fmla="*/ 3120105 h 4566579"/>
              <a:gd name="connsiteX688" fmla="*/ 1630284 w 4781799"/>
              <a:gd name="connsiteY688" fmla="*/ 3122193 h 4566579"/>
              <a:gd name="connsiteX689" fmla="*/ 1599169 w 4781799"/>
              <a:gd name="connsiteY689" fmla="*/ 3131794 h 4566579"/>
              <a:gd name="connsiteX690" fmla="*/ 1554643 w 4781799"/>
              <a:gd name="connsiteY690" fmla="*/ 3142856 h 4566579"/>
              <a:gd name="connsiteX691" fmla="*/ 1517270 w 4781799"/>
              <a:gd name="connsiteY691" fmla="*/ 3150371 h 4566579"/>
              <a:gd name="connsiteX692" fmla="*/ 1483652 w 4781799"/>
              <a:gd name="connsiteY692" fmla="*/ 3150371 h 4566579"/>
              <a:gd name="connsiteX693" fmla="*/ 1452537 w 4781799"/>
              <a:gd name="connsiteY693" fmla="*/ 3149536 h 4566579"/>
              <a:gd name="connsiteX694" fmla="*/ 1408547 w 4781799"/>
              <a:gd name="connsiteY694" fmla="*/ 3127202 h 4566579"/>
              <a:gd name="connsiteX695" fmla="*/ 1357405 w 4781799"/>
              <a:gd name="connsiteY695" fmla="*/ 3124906 h 4566579"/>
              <a:gd name="connsiteX696" fmla="*/ 1308409 w 4781799"/>
              <a:gd name="connsiteY696" fmla="*/ 3131794 h 4566579"/>
              <a:gd name="connsiteX697" fmla="*/ 1276936 w 4781799"/>
              <a:gd name="connsiteY697" fmla="*/ 3139308 h 4566579"/>
              <a:gd name="connsiteX698" fmla="*/ 1253690 w 4781799"/>
              <a:gd name="connsiteY698" fmla="*/ 3143065 h 4566579"/>
              <a:gd name="connsiteX699" fmla="*/ 1216316 w 4781799"/>
              <a:gd name="connsiteY699" fmla="*/ 3131794 h 4566579"/>
              <a:gd name="connsiteX700" fmla="*/ 1187527 w 4781799"/>
              <a:gd name="connsiteY700" fmla="*/ 3113217 h 4566579"/>
              <a:gd name="connsiteX701" fmla="*/ 1156412 w 4781799"/>
              <a:gd name="connsiteY701" fmla="*/ 3086918 h 4566579"/>
              <a:gd name="connsiteX702" fmla="*/ 1135669 w 4781799"/>
              <a:gd name="connsiteY702" fmla="*/ 3066254 h 4566579"/>
              <a:gd name="connsiteX703" fmla="*/ 1119396 w 4781799"/>
              <a:gd name="connsiteY703" fmla="*/ 3047468 h 4566579"/>
              <a:gd name="connsiteX704" fmla="*/ 1110634 w 4781799"/>
              <a:gd name="connsiteY704" fmla="*/ 3015325 h 4566579"/>
              <a:gd name="connsiteX705" fmla="*/ 1077910 w 4781799"/>
              <a:gd name="connsiteY705" fmla="*/ 2974623 h 4566579"/>
              <a:gd name="connsiteX706" fmla="*/ 1057882 w 4781799"/>
              <a:gd name="connsiteY706" fmla="*/ 2963769 h 4566579"/>
              <a:gd name="connsiteX707" fmla="*/ 1054306 w 4781799"/>
              <a:gd name="connsiteY707" fmla="*/ 2944149 h 4566579"/>
              <a:gd name="connsiteX708" fmla="*/ 1045901 w 4781799"/>
              <a:gd name="connsiteY708" fmla="*/ 2917014 h 4566579"/>
              <a:gd name="connsiteX709" fmla="*/ 1041431 w 4781799"/>
              <a:gd name="connsiteY709" fmla="*/ 2902612 h 4566579"/>
              <a:gd name="connsiteX710" fmla="*/ 1043934 w 4781799"/>
              <a:gd name="connsiteY710" fmla="*/ 2888419 h 4566579"/>
              <a:gd name="connsiteX711" fmla="*/ 1041789 w 4781799"/>
              <a:gd name="connsiteY711" fmla="*/ 2869007 h 4566579"/>
              <a:gd name="connsiteX712" fmla="*/ 1018184 w 4781799"/>
              <a:gd name="connsiteY712" fmla="*/ 2856484 h 4566579"/>
              <a:gd name="connsiteX713" fmla="*/ 1005667 w 4781799"/>
              <a:gd name="connsiteY713" fmla="*/ 2836655 h 4566579"/>
              <a:gd name="connsiteX714" fmla="*/ 993686 w 4781799"/>
              <a:gd name="connsiteY714" fmla="*/ 2815156 h 4566579"/>
              <a:gd name="connsiteX715" fmla="*/ 986355 w 4781799"/>
              <a:gd name="connsiteY715" fmla="*/ 2780299 h 4566579"/>
              <a:gd name="connsiteX716" fmla="*/ 976341 w 4781799"/>
              <a:gd name="connsiteY716" fmla="*/ 2762139 h 4566579"/>
              <a:gd name="connsiteX717" fmla="*/ 969367 w 4781799"/>
              <a:gd name="connsiteY717" fmla="*/ 2743772 h 4566579"/>
              <a:gd name="connsiteX718" fmla="*/ 960962 w 4781799"/>
              <a:gd name="connsiteY718" fmla="*/ 2716846 h 4566579"/>
              <a:gd name="connsiteX719" fmla="*/ 955240 w 4781799"/>
              <a:gd name="connsiteY719" fmla="*/ 2703487 h 4566579"/>
              <a:gd name="connsiteX720" fmla="*/ 950233 w 4781799"/>
              <a:gd name="connsiteY720" fmla="*/ 2673222 h 4566579"/>
              <a:gd name="connsiteX721" fmla="*/ 941471 w 4781799"/>
              <a:gd name="connsiteY721" fmla="*/ 2625841 h 4566579"/>
              <a:gd name="connsiteX722" fmla="*/ 919297 w 4781799"/>
              <a:gd name="connsiteY722" fmla="*/ 2606221 h 4566579"/>
              <a:gd name="connsiteX723" fmla="*/ 919297 w 4781799"/>
              <a:gd name="connsiteY723" fmla="*/ 2588479 h 4566579"/>
              <a:gd name="connsiteX724" fmla="*/ 949339 w 4781799"/>
              <a:gd name="connsiteY724" fmla="*/ 2558631 h 4566579"/>
              <a:gd name="connsiteX725" fmla="*/ 964717 w 4781799"/>
              <a:gd name="connsiteY725" fmla="*/ 2540055 h 4566579"/>
              <a:gd name="connsiteX726" fmla="*/ 974374 w 4781799"/>
              <a:gd name="connsiteY726" fmla="*/ 2523357 h 4566579"/>
              <a:gd name="connsiteX727" fmla="*/ 981705 w 4781799"/>
              <a:gd name="connsiteY727" fmla="*/ 2502066 h 4566579"/>
              <a:gd name="connsiteX728" fmla="*/ 990110 w 4781799"/>
              <a:gd name="connsiteY728" fmla="*/ 2464704 h 4566579"/>
              <a:gd name="connsiteX729" fmla="*/ 1002627 w 4781799"/>
              <a:gd name="connsiteY729" fmla="*/ 2441536 h 4566579"/>
              <a:gd name="connsiteX730" fmla="*/ 1005131 w 4781799"/>
              <a:gd name="connsiteY730" fmla="*/ 2410436 h 4566579"/>
              <a:gd name="connsiteX731" fmla="*/ 1003879 w 4781799"/>
              <a:gd name="connsiteY731" fmla="*/ 2379127 h 4566579"/>
              <a:gd name="connsiteX732" fmla="*/ 992613 w 4781799"/>
              <a:gd name="connsiteY732" fmla="*/ 2353036 h 4566579"/>
              <a:gd name="connsiteX733" fmla="*/ 978844 w 4781799"/>
              <a:gd name="connsiteY733" fmla="*/ 2338842 h 4566579"/>
              <a:gd name="connsiteX734" fmla="*/ 987606 w 4781799"/>
              <a:gd name="connsiteY734" fmla="*/ 2312752 h 4566579"/>
              <a:gd name="connsiteX735" fmla="*/ 1001197 w 4781799"/>
              <a:gd name="connsiteY735" fmla="*/ 2292923 h 4566579"/>
              <a:gd name="connsiteX736" fmla="*/ 1022655 w 4781799"/>
              <a:gd name="connsiteY736" fmla="*/ 2255978 h 4566579"/>
              <a:gd name="connsiteX737" fmla="*/ 1035172 w 4781799"/>
              <a:gd name="connsiteY737" fmla="*/ 2237401 h 4566579"/>
              <a:gd name="connsiteX738" fmla="*/ 1053948 w 4781799"/>
              <a:gd name="connsiteY738" fmla="*/ 2223834 h 4566579"/>
              <a:gd name="connsiteX739" fmla="*/ 1086494 w 4781799"/>
              <a:gd name="connsiteY739" fmla="*/ 2191899 h 4566579"/>
              <a:gd name="connsiteX740" fmla="*/ 1105270 w 4781799"/>
              <a:gd name="connsiteY740" fmla="*/ 2172487 h 4566579"/>
              <a:gd name="connsiteX741" fmla="*/ 1134060 w 4781799"/>
              <a:gd name="connsiteY741" fmla="*/ 2136169 h 4566579"/>
              <a:gd name="connsiteX742" fmla="*/ 1156591 w 4781799"/>
              <a:gd name="connsiteY742" fmla="*/ 2118427 h 4566579"/>
              <a:gd name="connsiteX743" fmla="*/ 1169108 w 4781799"/>
              <a:gd name="connsiteY743" fmla="*/ 2104651 h 4566579"/>
              <a:gd name="connsiteX744" fmla="*/ 1183950 w 4781799"/>
              <a:gd name="connsiteY744" fmla="*/ 2087745 h 4566579"/>
              <a:gd name="connsiteX745" fmla="*/ 1196468 w 4781799"/>
              <a:gd name="connsiteY745" fmla="*/ 2061028 h 4566579"/>
              <a:gd name="connsiteX746" fmla="*/ 1211131 w 4781799"/>
              <a:gd name="connsiteY746" fmla="*/ 2051217 h 4566579"/>
              <a:gd name="connsiteX747" fmla="*/ 1249756 w 4781799"/>
              <a:gd name="connsiteY747" fmla="*/ 2044121 h 4566579"/>
              <a:gd name="connsiteX748" fmla="*/ 1263882 w 4781799"/>
              <a:gd name="connsiteY748" fmla="*/ 2037859 h 4566579"/>
              <a:gd name="connsiteX749" fmla="*/ 1289454 w 4781799"/>
              <a:gd name="connsiteY749" fmla="*/ 2029719 h 4566579"/>
              <a:gd name="connsiteX750" fmla="*/ 1300540 w 4781799"/>
              <a:gd name="connsiteY750" fmla="*/ 2017195 h 4566579"/>
              <a:gd name="connsiteX751" fmla="*/ 1321641 w 4781799"/>
              <a:gd name="connsiteY751" fmla="*/ 2006133 h 4566579"/>
              <a:gd name="connsiteX752" fmla="*/ 1333443 w 4781799"/>
              <a:gd name="connsiteY752" fmla="*/ 1981503 h 4566579"/>
              <a:gd name="connsiteX753" fmla="*/ 1338450 w 4781799"/>
              <a:gd name="connsiteY753" fmla="*/ 1965013 h 4566579"/>
              <a:gd name="connsiteX754" fmla="*/ 1340775 w 4781799"/>
              <a:gd name="connsiteY754" fmla="*/ 1952907 h 4566579"/>
              <a:gd name="connsiteX755" fmla="*/ 1345782 w 4781799"/>
              <a:gd name="connsiteY755" fmla="*/ 1930156 h 4566579"/>
              <a:gd name="connsiteX756" fmla="*/ 1349358 w 4781799"/>
              <a:gd name="connsiteY756" fmla="*/ 1914293 h 4566579"/>
              <a:gd name="connsiteX757" fmla="*/ 1354365 w 4781799"/>
              <a:gd name="connsiteY757" fmla="*/ 1895299 h 4566579"/>
              <a:gd name="connsiteX758" fmla="*/ 1374214 w 4781799"/>
              <a:gd name="connsiteY758" fmla="*/ 1882984 h 4566579"/>
              <a:gd name="connsiteX759" fmla="*/ 1394421 w 4781799"/>
              <a:gd name="connsiteY759" fmla="*/ 1867121 h 4566579"/>
              <a:gd name="connsiteX760" fmla="*/ 1415343 w 4781799"/>
              <a:gd name="connsiteY760" fmla="*/ 1852510 h 4566579"/>
              <a:gd name="connsiteX761" fmla="*/ 1442702 w 4781799"/>
              <a:gd name="connsiteY761" fmla="*/ 1839778 h 4566579"/>
              <a:gd name="connsiteX762" fmla="*/ 1456471 w 4781799"/>
              <a:gd name="connsiteY762" fmla="*/ 1833516 h 4566579"/>
              <a:gd name="connsiteX763" fmla="*/ 1480969 w 4781799"/>
              <a:gd name="connsiteY763" fmla="*/ 1826419 h 4566579"/>
              <a:gd name="connsiteX764" fmla="*/ 1498315 w 4781799"/>
              <a:gd name="connsiteY764" fmla="*/ 1812852 h 4566579"/>
              <a:gd name="connsiteX765" fmla="*/ 1505468 w 4781799"/>
              <a:gd name="connsiteY765" fmla="*/ 1797824 h 4566579"/>
              <a:gd name="connsiteX766" fmla="*/ 1516554 w 4781799"/>
              <a:gd name="connsiteY766" fmla="*/ 1791562 h 4566579"/>
              <a:gd name="connsiteX767" fmla="*/ 1533900 w 4781799"/>
              <a:gd name="connsiteY767" fmla="*/ 1793649 h 4566579"/>
              <a:gd name="connsiteX768" fmla="*/ 1551603 w 4781799"/>
              <a:gd name="connsiteY768" fmla="*/ 1802833 h 4566579"/>
              <a:gd name="connsiteX769" fmla="*/ 1583254 w 4781799"/>
              <a:gd name="connsiteY769" fmla="*/ 1801581 h 4566579"/>
              <a:gd name="connsiteX770" fmla="*/ 1602388 w 4781799"/>
              <a:gd name="connsiteY770" fmla="*/ 1800328 h 4566579"/>
              <a:gd name="connsiteX771" fmla="*/ 1625992 w 4781799"/>
              <a:gd name="connsiteY771" fmla="*/ 1800328 h 4566579"/>
              <a:gd name="connsiteX772" fmla="*/ 1666584 w 4781799"/>
              <a:gd name="connsiteY772" fmla="*/ 1799076 h 4566579"/>
              <a:gd name="connsiteX773" fmla="*/ 1705209 w 4781799"/>
              <a:gd name="connsiteY773" fmla="*/ 1794067 h 4566579"/>
              <a:gd name="connsiteX774" fmla="*/ 1752060 w 4781799"/>
              <a:gd name="connsiteY774" fmla="*/ 1786552 h 4566579"/>
              <a:gd name="connsiteX775" fmla="*/ 1775306 w 4781799"/>
              <a:gd name="connsiteY775" fmla="*/ 1779247 h 4566579"/>
              <a:gd name="connsiteX776" fmla="*/ 1789075 w 4781799"/>
              <a:gd name="connsiteY776" fmla="*/ 1777995 h 4566579"/>
              <a:gd name="connsiteX777" fmla="*/ 1811786 w 4781799"/>
              <a:gd name="connsiteY777" fmla="*/ 1780499 h 4566579"/>
              <a:gd name="connsiteX778" fmla="*/ 1827522 w 4781799"/>
              <a:gd name="connsiteY778" fmla="*/ 1782169 h 4566579"/>
              <a:gd name="connsiteX779" fmla="*/ 1839503 w 4781799"/>
              <a:gd name="connsiteY779" fmla="*/ 1778412 h 4566579"/>
              <a:gd name="connsiteX780" fmla="*/ 1847907 w 4781799"/>
              <a:gd name="connsiteY780" fmla="*/ 1768811 h 4566579"/>
              <a:gd name="connsiteX781" fmla="*/ 1861676 w 4781799"/>
              <a:gd name="connsiteY781" fmla="*/ 1768811 h 4566579"/>
              <a:gd name="connsiteX782" fmla="*/ 1921223 w 4781799"/>
              <a:gd name="connsiteY782" fmla="*/ 1779664 h 4566579"/>
              <a:gd name="connsiteX783" fmla="*/ 1974332 w 4781799"/>
              <a:gd name="connsiteY783" fmla="*/ 1770063 h 4566579"/>
              <a:gd name="connsiteX784" fmla="*/ 2041211 w 4781799"/>
              <a:gd name="connsiteY784" fmla="*/ 1765471 h 4566579"/>
              <a:gd name="connsiteX785" fmla="*/ 2078227 w 4781799"/>
              <a:gd name="connsiteY785" fmla="*/ 1759209 h 4566579"/>
              <a:gd name="connsiteX786" fmla="*/ 2098433 w 4781799"/>
              <a:gd name="connsiteY786" fmla="*/ 1768811 h 4566579"/>
              <a:gd name="connsiteX787" fmla="*/ 2113812 w 4781799"/>
              <a:gd name="connsiteY787" fmla="*/ 1776116 h 4566579"/>
              <a:gd name="connsiteX788" fmla="*/ 2133124 w 4781799"/>
              <a:gd name="connsiteY788" fmla="*/ 1776116 h 4566579"/>
              <a:gd name="connsiteX789" fmla="*/ 2129548 w 4781799"/>
              <a:gd name="connsiteY789" fmla="*/ 1799285 h 4566579"/>
              <a:gd name="connsiteX790" fmla="*/ 2112918 w 4781799"/>
              <a:gd name="connsiteY790" fmla="*/ 1824541 h 4566579"/>
              <a:gd name="connsiteX791" fmla="*/ 2111666 w 4781799"/>
              <a:gd name="connsiteY791" fmla="*/ 1837899 h 4566579"/>
              <a:gd name="connsiteX792" fmla="*/ 2130084 w 4781799"/>
              <a:gd name="connsiteY792" fmla="*/ 1865660 h 4566579"/>
              <a:gd name="connsiteX793" fmla="*/ 2125077 w 4781799"/>
              <a:gd name="connsiteY793" fmla="*/ 1892585 h 4566579"/>
              <a:gd name="connsiteX794" fmla="*/ 2096645 w 4781799"/>
              <a:gd name="connsiteY794" fmla="*/ 1900308 h 4566579"/>
              <a:gd name="connsiteX795" fmla="*/ 2089135 w 4781799"/>
              <a:gd name="connsiteY795" fmla="*/ 1916589 h 4566579"/>
              <a:gd name="connsiteX796" fmla="*/ 2115242 w 4781799"/>
              <a:gd name="connsiteY796" fmla="*/ 1912832 h 4566579"/>
              <a:gd name="connsiteX797" fmla="*/ 2132230 w 4781799"/>
              <a:gd name="connsiteY797" fmla="*/ 1931409 h 4566579"/>
              <a:gd name="connsiteX798" fmla="*/ 2150112 w 4781799"/>
              <a:gd name="connsiteY798" fmla="*/ 1950403 h 4566579"/>
              <a:gd name="connsiteX799" fmla="*/ 2185340 w 4781799"/>
              <a:gd name="connsiteY799" fmla="*/ 1972528 h 4566579"/>
              <a:gd name="connsiteX800" fmla="*/ 2226468 w 4781799"/>
              <a:gd name="connsiteY800" fmla="*/ 1973780 h 4566579"/>
              <a:gd name="connsiteX801" fmla="*/ 2264557 w 4781799"/>
              <a:gd name="connsiteY801" fmla="*/ 1984842 h 4566579"/>
              <a:gd name="connsiteX802" fmla="*/ 2291201 w 4781799"/>
              <a:gd name="connsiteY802" fmla="*/ 1999453 h 4566579"/>
              <a:gd name="connsiteX803" fmla="*/ 2325176 w 4781799"/>
              <a:gd name="connsiteY803" fmla="*/ 2014690 h 4566579"/>
              <a:gd name="connsiteX804" fmla="*/ 2355039 w 4781799"/>
              <a:gd name="connsiteY804" fmla="*/ 2030554 h 4566579"/>
              <a:gd name="connsiteX805" fmla="*/ 2374888 w 4781799"/>
              <a:gd name="connsiteY805" fmla="*/ 2040572 h 4566579"/>
              <a:gd name="connsiteX806" fmla="*/ 2398492 w 4781799"/>
              <a:gd name="connsiteY806" fmla="*/ 2051635 h 4566579"/>
              <a:gd name="connsiteX807" fmla="*/ 2430143 w 4781799"/>
              <a:gd name="connsiteY807" fmla="*/ 2051635 h 4566579"/>
              <a:gd name="connsiteX808" fmla="*/ 2451602 w 4781799"/>
              <a:gd name="connsiteY808" fmla="*/ 2044747 h 4566579"/>
              <a:gd name="connsiteX809" fmla="*/ 2470735 w 4781799"/>
              <a:gd name="connsiteY809" fmla="*/ 2027214 h 4566579"/>
              <a:gd name="connsiteX810" fmla="*/ 2479498 w 4781799"/>
              <a:gd name="connsiteY810" fmla="*/ 2003210 h 4566579"/>
              <a:gd name="connsiteX811" fmla="*/ 2500598 w 4781799"/>
              <a:gd name="connsiteY811" fmla="*/ 1976493 h 4566579"/>
              <a:gd name="connsiteX812" fmla="*/ 2509361 w 4781799"/>
              <a:gd name="connsiteY812" fmla="*/ 1964596 h 4566579"/>
              <a:gd name="connsiteX813" fmla="*/ 2547986 w 4781799"/>
              <a:gd name="connsiteY813" fmla="*/ 1963344 h 4566579"/>
              <a:gd name="connsiteX814" fmla="*/ 2572305 w 4781799"/>
              <a:gd name="connsiteY814" fmla="*/ 1971901 h 4566579"/>
              <a:gd name="connsiteX815" fmla="*/ 2593048 w 4781799"/>
              <a:gd name="connsiteY815" fmla="*/ 1989017 h 4566579"/>
              <a:gd name="connsiteX816" fmla="*/ 2629170 w 4781799"/>
              <a:gd name="connsiteY816" fmla="*/ 1991522 h 4566579"/>
              <a:gd name="connsiteX817" fmla="*/ 2673696 w 4781799"/>
              <a:gd name="connsiteY817" fmla="*/ 1991522 h 4566579"/>
              <a:gd name="connsiteX818" fmla="*/ 2706956 w 4781799"/>
              <a:gd name="connsiteY818" fmla="*/ 2004254 h 4566579"/>
              <a:gd name="connsiteX819" fmla="*/ 2727520 w 4781799"/>
              <a:gd name="connsiteY819" fmla="*/ 2010516 h 4566579"/>
              <a:gd name="connsiteX820" fmla="*/ 2761138 w 4781799"/>
              <a:gd name="connsiteY820" fmla="*/ 2024292 h 4566579"/>
              <a:gd name="connsiteX821" fmla="*/ 2785637 w 4781799"/>
              <a:gd name="connsiteY821" fmla="*/ 2023039 h 4566579"/>
              <a:gd name="connsiteX822" fmla="*/ 2818539 w 4781799"/>
              <a:gd name="connsiteY822" fmla="*/ 2015943 h 4566579"/>
              <a:gd name="connsiteX823" fmla="*/ 2830342 w 4781799"/>
              <a:gd name="connsiteY823" fmla="*/ 2001123 h 4566579"/>
              <a:gd name="connsiteX824" fmla="*/ 2873079 w 4781799"/>
              <a:gd name="connsiteY824" fmla="*/ 1993192 h 4566579"/>
              <a:gd name="connsiteX825" fmla="*/ 2895790 w 4781799"/>
              <a:gd name="connsiteY825" fmla="*/ 1991939 h 4566579"/>
              <a:gd name="connsiteX826" fmla="*/ 2919394 w 4781799"/>
              <a:gd name="connsiteY826" fmla="*/ 1994444 h 4566579"/>
              <a:gd name="connsiteX827" fmla="*/ 2941925 w 4781799"/>
              <a:gd name="connsiteY827" fmla="*/ 1994444 h 4566579"/>
              <a:gd name="connsiteX828" fmla="*/ 2963920 w 4781799"/>
              <a:gd name="connsiteY828" fmla="*/ 1981920 h 4566579"/>
              <a:gd name="connsiteX829" fmla="*/ 2974649 w 4781799"/>
              <a:gd name="connsiteY829" fmla="*/ 1967518 h 4566579"/>
              <a:gd name="connsiteX830" fmla="*/ 2982517 w 4781799"/>
              <a:gd name="connsiteY830" fmla="*/ 1942262 h 4566579"/>
              <a:gd name="connsiteX831" fmla="*/ 2983769 w 4781799"/>
              <a:gd name="connsiteY831" fmla="*/ 1915128 h 4566579"/>
              <a:gd name="connsiteX832" fmla="*/ 2981265 w 4781799"/>
              <a:gd name="connsiteY832" fmla="*/ 1888202 h 4566579"/>
              <a:gd name="connsiteX833" fmla="*/ 2986630 w 4781799"/>
              <a:gd name="connsiteY833" fmla="*/ 1857102 h 4566579"/>
              <a:gd name="connsiteX834" fmla="*/ 2991279 w 4781799"/>
              <a:gd name="connsiteY834" fmla="*/ 1817653 h 4566579"/>
              <a:gd name="connsiteX835" fmla="*/ 3003260 w 4781799"/>
              <a:gd name="connsiteY835" fmla="*/ 1777368 h 4566579"/>
              <a:gd name="connsiteX836" fmla="*/ 2991994 w 4781799"/>
              <a:gd name="connsiteY836" fmla="*/ 1764845 h 4566579"/>
              <a:gd name="connsiteX837" fmla="*/ 2948362 w 4781799"/>
              <a:gd name="connsiteY837" fmla="*/ 1769854 h 4566579"/>
              <a:gd name="connsiteX838" fmla="*/ 2928514 w 4781799"/>
              <a:gd name="connsiteY838" fmla="*/ 1788431 h 4566579"/>
              <a:gd name="connsiteX839" fmla="*/ 2918678 w 4781799"/>
              <a:gd name="connsiteY839" fmla="*/ 1804712 h 4566579"/>
              <a:gd name="connsiteX840" fmla="*/ 2880053 w 4781799"/>
              <a:gd name="connsiteY840" fmla="*/ 1803251 h 4566579"/>
              <a:gd name="connsiteX841" fmla="*/ 2860562 w 4781799"/>
              <a:gd name="connsiteY841" fmla="*/ 1788431 h 4566579"/>
              <a:gd name="connsiteX842" fmla="*/ 2841965 w 4781799"/>
              <a:gd name="connsiteY842" fmla="*/ 1783422 h 4566579"/>
              <a:gd name="connsiteX843" fmla="*/ 2822474 w 4781799"/>
              <a:gd name="connsiteY843" fmla="*/ 1794693 h 4566579"/>
              <a:gd name="connsiteX844" fmla="*/ 2810850 w 4781799"/>
              <a:gd name="connsiteY844" fmla="*/ 1805547 h 4566579"/>
              <a:gd name="connsiteX845" fmla="*/ 2802267 w 4781799"/>
              <a:gd name="connsiteY845" fmla="*/ 1815565 h 4566579"/>
              <a:gd name="connsiteX846" fmla="*/ 2780630 w 4781799"/>
              <a:gd name="connsiteY846" fmla="*/ 1815774 h 4566579"/>
              <a:gd name="connsiteX847" fmla="*/ 2772225 w 4781799"/>
              <a:gd name="connsiteY847" fmla="*/ 1803251 h 4566579"/>
              <a:gd name="connsiteX848" fmla="*/ 2756131 w 4781799"/>
              <a:gd name="connsiteY848" fmla="*/ 1791979 h 4566579"/>
              <a:gd name="connsiteX849" fmla="*/ 2736283 w 4781799"/>
              <a:gd name="connsiteY849" fmla="*/ 1801998 h 4566579"/>
              <a:gd name="connsiteX850" fmla="*/ 2737534 w 4781799"/>
              <a:gd name="connsiteY850" fmla="*/ 1826837 h 4566579"/>
              <a:gd name="connsiteX851" fmla="*/ 2721798 w 4781799"/>
              <a:gd name="connsiteY851" fmla="*/ 1827880 h 4566579"/>
              <a:gd name="connsiteX852" fmla="*/ 2721798 w 4781799"/>
              <a:gd name="connsiteY852" fmla="*/ 1853762 h 4566579"/>
              <a:gd name="connsiteX853" fmla="*/ 2703916 w 4781799"/>
              <a:gd name="connsiteY853" fmla="*/ 1863155 h 4566579"/>
              <a:gd name="connsiteX854" fmla="*/ 2699088 w 4781799"/>
              <a:gd name="connsiteY854" fmla="*/ 1847083 h 4566579"/>
              <a:gd name="connsiteX855" fmla="*/ 2710532 w 4781799"/>
              <a:gd name="connsiteY855" fmla="*/ 1836021 h 4566579"/>
              <a:gd name="connsiteX856" fmla="*/ 2707314 w 4781799"/>
              <a:gd name="connsiteY856" fmla="*/ 1815148 h 4566579"/>
              <a:gd name="connsiteX857" fmla="*/ 2690147 w 4781799"/>
              <a:gd name="connsiteY857" fmla="*/ 1791979 h 4566579"/>
              <a:gd name="connsiteX858" fmla="*/ 2673159 w 4781799"/>
              <a:gd name="connsiteY858" fmla="*/ 1785718 h 4566579"/>
              <a:gd name="connsiteX859" fmla="*/ 2669940 w 4781799"/>
              <a:gd name="connsiteY859" fmla="*/ 1772985 h 4566579"/>
              <a:gd name="connsiteX860" fmla="*/ 2657065 w 4781799"/>
              <a:gd name="connsiteY860" fmla="*/ 1737710 h 4566579"/>
              <a:gd name="connsiteX861" fmla="*/ 2646336 w 4781799"/>
              <a:gd name="connsiteY861" fmla="*/ 1716003 h 4566579"/>
              <a:gd name="connsiteX862" fmla="*/ 2631852 w 4781799"/>
              <a:gd name="connsiteY862" fmla="*/ 1691999 h 4566579"/>
              <a:gd name="connsiteX863" fmla="*/ 2626130 w 4781799"/>
              <a:gd name="connsiteY863" fmla="*/ 1666326 h 4566579"/>
              <a:gd name="connsiteX864" fmla="*/ 2634713 w 4781799"/>
              <a:gd name="connsiteY864" fmla="*/ 1637313 h 4566579"/>
              <a:gd name="connsiteX865" fmla="*/ 2603956 w 4781799"/>
              <a:gd name="connsiteY865" fmla="*/ 1633556 h 4566579"/>
              <a:gd name="connsiteX866" fmla="*/ 2583749 w 4781799"/>
              <a:gd name="connsiteY866" fmla="*/ 1647123 h 4566579"/>
              <a:gd name="connsiteX867" fmla="*/ 2566404 w 4781799"/>
              <a:gd name="connsiteY867" fmla="*/ 1649210 h 4566579"/>
              <a:gd name="connsiteX868" fmla="*/ 2564258 w 4781799"/>
              <a:gd name="connsiteY868" fmla="*/ 1678641 h 4566579"/>
              <a:gd name="connsiteX869" fmla="*/ 2581246 w 4781799"/>
              <a:gd name="connsiteY869" fmla="*/ 1674884 h 4566579"/>
              <a:gd name="connsiteX870" fmla="*/ 2593585 w 4781799"/>
              <a:gd name="connsiteY870" fmla="*/ 1688451 h 4566579"/>
              <a:gd name="connsiteX871" fmla="*/ 2594836 w 4781799"/>
              <a:gd name="connsiteY871" fmla="*/ 1713081 h 4566579"/>
              <a:gd name="connsiteX872" fmla="*/ 2622196 w 4781799"/>
              <a:gd name="connsiteY872" fmla="*/ 1731657 h 4566579"/>
              <a:gd name="connsiteX873" fmla="*/ 2641151 w 4781799"/>
              <a:gd name="connsiteY873" fmla="*/ 1752321 h 4566579"/>
              <a:gd name="connsiteX874" fmla="*/ 2655993 w 4781799"/>
              <a:gd name="connsiteY874" fmla="*/ 1767350 h 4566579"/>
              <a:gd name="connsiteX875" fmla="*/ 2658854 w 4781799"/>
              <a:gd name="connsiteY875" fmla="*/ 1786761 h 4566579"/>
              <a:gd name="connsiteX876" fmla="*/ 2658854 w 4781799"/>
              <a:gd name="connsiteY876" fmla="*/ 1800537 h 4566579"/>
              <a:gd name="connsiteX877" fmla="*/ 2636859 w 4781799"/>
              <a:gd name="connsiteY877" fmla="*/ 1809095 h 4566579"/>
              <a:gd name="connsiteX878" fmla="*/ 2621123 w 4781799"/>
              <a:gd name="connsiteY878" fmla="*/ 1805338 h 4566579"/>
              <a:gd name="connsiteX879" fmla="*/ 2628097 w 4781799"/>
              <a:gd name="connsiteY879" fmla="*/ 1841030 h 4566579"/>
              <a:gd name="connsiteX880" fmla="*/ 2635965 w 4781799"/>
              <a:gd name="connsiteY880" fmla="*/ 1852301 h 4566579"/>
              <a:gd name="connsiteX881" fmla="*/ 2672086 w 4781799"/>
              <a:gd name="connsiteY881" fmla="*/ 1851466 h 4566579"/>
              <a:gd name="connsiteX882" fmla="*/ 2670835 w 4781799"/>
              <a:gd name="connsiteY882" fmla="*/ 1870043 h 4566579"/>
              <a:gd name="connsiteX883" fmla="*/ 2636501 w 4781799"/>
              <a:gd name="connsiteY883" fmla="*/ 1871295 h 4566579"/>
              <a:gd name="connsiteX884" fmla="*/ 2606638 w 4781799"/>
              <a:gd name="connsiteY884" fmla="*/ 1867538 h 4566579"/>
              <a:gd name="connsiteX885" fmla="*/ 2570517 w 4781799"/>
              <a:gd name="connsiteY885" fmla="*/ 1861276 h 4566579"/>
              <a:gd name="connsiteX886" fmla="*/ 2575524 w 4781799"/>
              <a:gd name="connsiteY886" fmla="*/ 1841865 h 4566579"/>
              <a:gd name="connsiteX887" fmla="*/ 2590723 w 4781799"/>
              <a:gd name="connsiteY887" fmla="*/ 1836647 h 4566579"/>
              <a:gd name="connsiteX888" fmla="*/ 2613255 w 4781799"/>
              <a:gd name="connsiteY888" fmla="*/ 1845205 h 4566579"/>
              <a:gd name="connsiteX889" fmla="*/ 2604493 w 4781799"/>
              <a:gd name="connsiteY889" fmla="*/ 1817026 h 4566579"/>
              <a:gd name="connsiteX890" fmla="*/ 2603241 w 4781799"/>
              <a:gd name="connsiteY890" fmla="*/ 1803459 h 4566579"/>
              <a:gd name="connsiteX891" fmla="*/ 2599486 w 4781799"/>
              <a:gd name="connsiteY891" fmla="*/ 1790518 h 4566579"/>
              <a:gd name="connsiteX892" fmla="*/ 2584644 w 4781799"/>
              <a:gd name="connsiteY892" fmla="*/ 1779456 h 4566579"/>
              <a:gd name="connsiteX893" fmla="*/ 2565152 w 4781799"/>
              <a:gd name="connsiteY893" fmla="*/ 1781543 h 4566579"/>
              <a:gd name="connsiteX894" fmla="*/ 2575881 w 4781799"/>
              <a:gd name="connsiteY894" fmla="*/ 1811391 h 4566579"/>
              <a:gd name="connsiteX895" fmla="*/ 2552277 w 4781799"/>
              <a:gd name="connsiteY895" fmla="*/ 1831429 h 4566579"/>
              <a:gd name="connsiteX896" fmla="*/ 2545661 w 4781799"/>
              <a:gd name="connsiteY896" fmla="*/ 1807216 h 4566579"/>
              <a:gd name="connsiteX897" fmla="*/ 2519553 w 4781799"/>
              <a:gd name="connsiteY897" fmla="*/ 1807216 h 4566579"/>
              <a:gd name="connsiteX898" fmla="*/ 2499525 w 4781799"/>
              <a:gd name="connsiteY898" fmla="*/ 1794067 h 4566579"/>
              <a:gd name="connsiteX899" fmla="*/ 2491300 w 4781799"/>
              <a:gd name="connsiteY899" fmla="*/ 1770272 h 4566579"/>
              <a:gd name="connsiteX900" fmla="*/ 2476279 w 4781799"/>
              <a:gd name="connsiteY900" fmla="*/ 1769437 h 4566579"/>
              <a:gd name="connsiteX901" fmla="*/ 2469663 w 4781799"/>
              <a:gd name="connsiteY901" fmla="*/ 1755035 h 4566579"/>
              <a:gd name="connsiteX902" fmla="*/ 2469663 w 4781799"/>
              <a:gd name="connsiteY902" fmla="*/ 1735414 h 4566579"/>
              <a:gd name="connsiteX903" fmla="*/ 2470557 w 4781799"/>
              <a:gd name="connsiteY903" fmla="*/ 1707028 h 4566579"/>
              <a:gd name="connsiteX904" fmla="*/ 2458218 w 4781799"/>
              <a:gd name="connsiteY904" fmla="*/ 1690956 h 4566579"/>
              <a:gd name="connsiteX905" fmla="*/ 2426209 w 4781799"/>
              <a:gd name="connsiteY905" fmla="*/ 1678432 h 4566579"/>
              <a:gd name="connsiteX906" fmla="*/ 2418341 w 4781799"/>
              <a:gd name="connsiteY906" fmla="*/ 1632721 h 4566579"/>
              <a:gd name="connsiteX907" fmla="*/ 2418878 w 4781799"/>
              <a:gd name="connsiteY907" fmla="*/ 1594942 h 4566579"/>
              <a:gd name="connsiteX908" fmla="*/ 2401532 w 4781799"/>
              <a:gd name="connsiteY908" fmla="*/ 1586384 h 4566579"/>
              <a:gd name="connsiteX909" fmla="*/ 2386869 w 4781799"/>
              <a:gd name="connsiteY909" fmla="*/ 1578870 h 4566579"/>
              <a:gd name="connsiteX910" fmla="*/ 2360761 w 4781799"/>
              <a:gd name="connsiteY910" fmla="*/ 1561337 h 4566579"/>
              <a:gd name="connsiteX911" fmla="*/ 2343416 w 4781799"/>
              <a:gd name="connsiteY911" fmla="*/ 1556536 h 4566579"/>
              <a:gd name="connsiteX912" fmla="*/ 2327143 w 4781799"/>
              <a:gd name="connsiteY912" fmla="*/ 1555284 h 4566579"/>
              <a:gd name="connsiteX913" fmla="*/ 2299784 w 4781799"/>
              <a:gd name="connsiteY913" fmla="*/ 1546517 h 4566579"/>
              <a:gd name="connsiteX914" fmla="*/ 2308010 w 4781799"/>
              <a:gd name="connsiteY914" fmla="*/ 1522514 h 4566579"/>
              <a:gd name="connsiteX915" fmla="*/ 2293883 w 4781799"/>
              <a:gd name="connsiteY915" fmla="*/ 1510825 h 4566579"/>
              <a:gd name="connsiteX916" fmla="*/ 2275643 w 4781799"/>
              <a:gd name="connsiteY916" fmla="*/ 1498510 h 4566579"/>
              <a:gd name="connsiteX917" fmla="*/ 2254543 w 4781799"/>
              <a:gd name="connsiteY917" fmla="*/ 1494753 h 4566579"/>
              <a:gd name="connsiteX918" fmla="*/ 2242919 w 4781799"/>
              <a:gd name="connsiteY918" fmla="*/ 1479933 h 4566579"/>
              <a:gd name="connsiteX919" fmla="*/ 2233800 w 4781799"/>
              <a:gd name="connsiteY919" fmla="*/ 1461148 h 4566579"/>
              <a:gd name="connsiteX920" fmla="*/ 2223965 w 4781799"/>
              <a:gd name="connsiteY920" fmla="*/ 1448833 h 4566579"/>
              <a:gd name="connsiteX921" fmla="*/ 2209838 w 4781799"/>
              <a:gd name="connsiteY921" fmla="*/ 1447581 h 4566579"/>
              <a:gd name="connsiteX922" fmla="*/ 2200182 w 4781799"/>
              <a:gd name="connsiteY922" fmla="*/ 1466575 h 4566579"/>
              <a:gd name="connsiteX923" fmla="*/ 2205188 w 4781799"/>
              <a:gd name="connsiteY923" fmla="*/ 1490161 h 4566579"/>
              <a:gd name="connsiteX924" fmla="*/ 2219673 w 4781799"/>
              <a:gd name="connsiteY924" fmla="*/ 1495170 h 4566579"/>
              <a:gd name="connsiteX925" fmla="*/ 2227004 w 4781799"/>
              <a:gd name="connsiteY925" fmla="*/ 1516043 h 4566579"/>
              <a:gd name="connsiteX926" fmla="*/ 2235767 w 4781799"/>
              <a:gd name="connsiteY926" fmla="*/ 1542134 h 4566579"/>
              <a:gd name="connsiteX927" fmla="*/ 2270279 w 4781799"/>
              <a:gd name="connsiteY927" fmla="*/ 1555910 h 4566579"/>
              <a:gd name="connsiteX928" fmla="*/ 2293883 w 4781799"/>
              <a:gd name="connsiteY928" fmla="*/ 1573234 h 4566579"/>
              <a:gd name="connsiteX929" fmla="*/ 2317666 w 4781799"/>
              <a:gd name="connsiteY929" fmla="*/ 1589515 h 4566579"/>
              <a:gd name="connsiteX930" fmla="*/ 2332508 w 4781799"/>
              <a:gd name="connsiteY930" fmla="*/ 1608091 h 4566579"/>
              <a:gd name="connsiteX931" fmla="*/ 2354503 w 4781799"/>
              <a:gd name="connsiteY931" fmla="*/ 1624372 h 4566579"/>
              <a:gd name="connsiteX932" fmla="*/ 2381505 w 4781799"/>
              <a:gd name="connsiteY932" fmla="*/ 1633973 h 4566579"/>
              <a:gd name="connsiteX933" fmla="*/ 2398850 w 4781799"/>
              <a:gd name="connsiteY933" fmla="*/ 1664865 h 4566579"/>
              <a:gd name="connsiteX934" fmla="*/ 2382935 w 4781799"/>
              <a:gd name="connsiteY934" fmla="*/ 1682398 h 4566579"/>
              <a:gd name="connsiteX935" fmla="*/ 2369702 w 4781799"/>
              <a:gd name="connsiteY935" fmla="*/ 1673214 h 4566579"/>
              <a:gd name="connsiteX936" fmla="*/ 2355933 w 4781799"/>
              <a:gd name="connsiteY936" fmla="*/ 1651924 h 4566579"/>
              <a:gd name="connsiteX937" fmla="*/ 2344310 w 4781799"/>
              <a:gd name="connsiteY937" fmla="*/ 1658603 h 4566579"/>
              <a:gd name="connsiteX938" fmla="*/ 2345562 w 4781799"/>
              <a:gd name="connsiteY938" fmla="*/ 1680519 h 4566579"/>
              <a:gd name="connsiteX939" fmla="*/ 2351820 w 4781799"/>
              <a:gd name="connsiteY939" fmla="*/ 1709324 h 4566579"/>
              <a:gd name="connsiteX940" fmla="*/ 2335727 w 4781799"/>
              <a:gd name="connsiteY940" fmla="*/ 1723726 h 4566579"/>
              <a:gd name="connsiteX941" fmla="*/ 2329826 w 4781799"/>
              <a:gd name="connsiteY941" fmla="*/ 1742094 h 4566579"/>
              <a:gd name="connsiteX942" fmla="*/ 2316593 w 4781799"/>
              <a:gd name="connsiteY942" fmla="*/ 1753991 h 4566579"/>
              <a:gd name="connsiteX943" fmla="*/ 2294062 w 4781799"/>
              <a:gd name="connsiteY943" fmla="*/ 1764010 h 4566579"/>
              <a:gd name="connsiteX944" fmla="*/ 2289949 w 4781799"/>
              <a:gd name="connsiteY944" fmla="*/ 1790936 h 4566579"/>
              <a:gd name="connsiteX945" fmla="*/ 2272961 w 4781799"/>
              <a:gd name="connsiteY945" fmla="*/ 1813269 h 4566579"/>
              <a:gd name="connsiteX946" fmla="*/ 2254543 w 4781799"/>
              <a:gd name="connsiteY946" fmla="*/ 1792188 h 4566579"/>
              <a:gd name="connsiteX947" fmla="*/ 2241668 w 4781799"/>
              <a:gd name="connsiteY947" fmla="*/ 1790936 h 4566579"/>
              <a:gd name="connsiteX948" fmla="*/ 2216096 w 4781799"/>
              <a:gd name="connsiteY948" fmla="*/ 1777577 h 4566579"/>
              <a:gd name="connsiteX949" fmla="*/ 2192313 w 4781799"/>
              <a:gd name="connsiteY949" fmla="*/ 1764845 h 4566579"/>
              <a:gd name="connsiteX950" fmla="*/ 2167815 w 4781799"/>
              <a:gd name="connsiteY950" fmla="*/ 1750234 h 4566579"/>
              <a:gd name="connsiteX951" fmla="*/ 2184803 w 4781799"/>
              <a:gd name="connsiteY951" fmla="*/ 1734788 h 4566579"/>
              <a:gd name="connsiteX952" fmla="*/ 2205188 w 4781799"/>
              <a:gd name="connsiteY952" fmla="*/ 1729988 h 4566579"/>
              <a:gd name="connsiteX953" fmla="*/ 2219673 w 4781799"/>
              <a:gd name="connsiteY953" fmla="*/ 1732492 h 4566579"/>
              <a:gd name="connsiteX954" fmla="*/ 2232548 w 4781799"/>
              <a:gd name="connsiteY954" fmla="*/ 1744807 h 4566579"/>
              <a:gd name="connsiteX955" fmla="*/ 2245423 w 4781799"/>
              <a:gd name="connsiteY955" fmla="*/ 1747312 h 4566579"/>
              <a:gd name="connsiteX956" fmla="*/ 2261159 w 4781799"/>
              <a:gd name="connsiteY956" fmla="*/ 1742302 h 4566579"/>
              <a:gd name="connsiteX957" fmla="*/ 2276895 w 4781799"/>
              <a:gd name="connsiteY957" fmla="*/ 1749817 h 4566579"/>
              <a:gd name="connsiteX958" fmla="*/ 2293347 w 4781799"/>
              <a:gd name="connsiteY958" fmla="*/ 1744390 h 4566579"/>
              <a:gd name="connsiteX959" fmla="*/ 2296923 w 4781799"/>
              <a:gd name="connsiteY959" fmla="*/ 1729988 h 4566579"/>
              <a:gd name="connsiteX960" fmla="*/ 2304433 w 4781799"/>
              <a:gd name="connsiteY960" fmla="*/ 1704732 h 4566579"/>
              <a:gd name="connsiteX961" fmla="*/ 2299069 w 4781799"/>
              <a:gd name="connsiteY961" fmla="*/ 1691791 h 4566579"/>
              <a:gd name="connsiteX962" fmla="*/ 2289055 w 4781799"/>
              <a:gd name="connsiteY962" fmla="*/ 1675510 h 4566579"/>
              <a:gd name="connsiteX963" fmla="*/ 2262947 w 4781799"/>
              <a:gd name="connsiteY963" fmla="*/ 1656516 h 4566579"/>
              <a:gd name="connsiteX964" fmla="*/ 2245959 w 4781799"/>
              <a:gd name="connsiteY964" fmla="*/ 1627085 h 4566579"/>
              <a:gd name="connsiteX965" fmla="*/ 2190704 w 4781799"/>
              <a:gd name="connsiteY965" fmla="*/ 1598281 h 4566579"/>
              <a:gd name="connsiteX966" fmla="*/ 2169961 w 4781799"/>
              <a:gd name="connsiteY966" fmla="*/ 1582627 h 4566579"/>
              <a:gd name="connsiteX967" fmla="*/ 2143317 w 4781799"/>
              <a:gd name="connsiteY967" fmla="*/ 1566764 h 4566579"/>
              <a:gd name="connsiteX968" fmla="*/ 2121859 w 4781799"/>
              <a:gd name="connsiteY968" fmla="*/ 1543177 h 4566579"/>
              <a:gd name="connsiteX969" fmla="*/ 2127938 w 4781799"/>
              <a:gd name="connsiteY969" fmla="*/ 1519174 h 4566579"/>
              <a:gd name="connsiteX970" fmla="*/ 2123110 w 4781799"/>
              <a:gd name="connsiteY970" fmla="*/ 1504563 h 4566579"/>
              <a:gd name="connsiteX971" fmla="*/ 2085379 w 4781799"/>
              <a:gd name="connsiteY971" fmla="*/ 1502058 h 4566579"/>
              <a:gd name="connsiteX972" fmla="*/ 2080730 w 4781799"/>
              <a:gd name="connsiteY972" fmla="*/ 1517087 h 4566579"/>
              <a:gd name="connsiteX973" fmla="*/ 2013136 w 4781799"/>
              <a:gd name="connsiteY973" fmla="*/ 1523975 h 4566579"/>
              <a:gd name="connsiteX974" fmla="*/ 1988102 w 4781799"/>
              <a:gd name="connsiteY974" fmla="*/ 1534411 h 4566579"/>
              <a:gd name="connsiteX975" fmla="*/ 1970756 w 4781799"/>
              <a:gd name="connsiteY975" fmla="*/ 1534411 h 4566579"/>
              <a:gd name="connsiteX976" fmla="*/ 1937674 w 4781799"/>
              <a:gd name="connsiteY976" fmla="*/ 1513330 h 4566579"/>
              <a:gd name="connsiteX977" fmla="*/ 1914786 w 4781799"/>
              <a:gd name="connsiteY977" fmla="*/ 1513747 h 4566579"/>
              <a:gd name="connsiteX978" fmla="*/ 1902447 w 4781799"/>
              <a:gd name="connsiteY978" fmla="*/ 1531280 h 4566579"/>
              <a:gd name="connsiteX979" fmla="*/ 1893685 w 4781799"/>
              <a:gd name="connsiteY979" fmla="*/ 1566137 h 4566579"/>
              <a:gd name="connsiteX980" fmla="*/ 1872942 w 4781799"/>
              <a:gd name="connsiteY980" fmla="*/ 1585966 h 4566579"/>
              <a:gd name="connsiteX981" fmla="*/ 1846655 w 4781799"/>
              <a:gd name="connsiteY981" fmla="*/ 1600995 h 4566579"/>
              <a:gd name="connsiteX982" fmla="*/ 1791937 w 4781799"/>
              <a:gd name="connsiteY982" fmla="*/ 1608091 h 4566579"/>
              <a:gd name="connsiteX983" fmla="*/ 1778704 w 4781799"/>
              <a:gd name="connsiteY983" fmla="*/ 1624998 h 4566579"/>
              <a:gd name="connsiteX984" fmla="*/ 1752060 w 4781799"/>
              <a:gd name="connsiteY984" fmla="*/ 1659438 h 4566579"/>
              <a:gd name="connsiteX985" fmla="*/ 1768154 w 4781799"/>
              <a:gd name="connsiteY985" fmla="*/ 1682815 h 4566579"/>
              <a:gd name="connsiteX986" fmla="*/ 1750450 w 4781799"/>
              <a:gd name="connsiteY986" fmla="*/ 1715585 h 4566579"/>
              <a:gd name="connsiteX987" fmla="*/ 1731674 w 4781799"/>
              <a:gd name="connsiteY987" fmla="*/ 1732910 h 4566579"/>
              <a:gd name="connsiteX988" fmla="*/ 1692334 w 4781799"/>
              <a:gd name="connsiteY988" fmla="*/ 1741259 h 4566579"/>
              <a:gd name="connsiteX989" fmla="*/ 1663186 w 4781799"/>
              <a:gd name="connsiteY989" fmla="*/ 1750860 h 4566579"/>
              <a:gd name="connsiteX990" fmla="*/ 1626350 w 4781799"/>
              <a:gd name="connsiteY990" fmla="*/ 1758374 h 4566579"/>
              <a:gd name="connsiteX991" fmla="*/ 1585221 w 4781799"/>
              <a:gd name="connsiteY991" fmla="*/ 1761923 h 4566579"/>
              <a:gd name="connsiteX992" fmla="*/ 1557862 w 4781799"/>
              <a:gd name="connsiteY992" fmla="*/ 1770689 h 4566579"/>
              <a:gd name="connsiteX993" fmla="*/ 1538728 w 4781799"/>
              <a:gd name="connsiteY993" fmla="*/ 1776951 h 4566579"/>
              <a:gd name="connsiteX994" fmla="*/ 1521561 w 4781799"/>
              <a:gd name="connsiteY994" fmla="*/ 1776951 h 4566579"/>
              <a:gd name="connsiteX995" fmla="*/ 1509581 w 4781799"/>
              <a:gd name="connsiteY995" fmla="*/ 1753365 h 4566579"/>
              <a:gd name="connsiteX996" fmla="*/ 1505468 w 4781799"/>
              <a:gd name="connsiteY996" fmla="*/ 1730822 h 4566579"/>
              <a:gd name="connsiteX997" fmla="*/ 1473995 w 4781799"/>
              <a:gd name="connsiteY997" fmla="*/ 1719969 h 4566579"/>
              <a:gd name="connsiteX998" fmla="*/ 1453610 w 4781799"/>
              <a:gd name="connsiteY998" fmla="*/ 1716212 h 4566579"/>
              <a:gd name="connsiteX999" fmla="*/ 1434119 w 4781799"/>
              <a:gd name="connsiteY999" fmla="*/ 1711411 h 4566579"/>
              <a:gd name="connsiteX1000" fmla="*/ 1434119 w 4781799"/>
              <a:gd name="connsiteY1000" fmla="*/ 1690121 h 4566579"/>
              <a:gd name="connsiteX1001" fmla="*/ 1443596 w 4781799"/>
              <a:gd name="connsiteY1001" fmla="*/ 1671335 h 4566579"/>
              <a:gd name="connsiteX1002" fmla="*/ 1434834 w 4781799"/>
              <a:gd name="connsiteY1002" fmla="*/ 1659438 h 4566579"/>
              <a:gd name="connsiteX1003" fmla="*/ 1426429 w 4781799"/>
              <a:gd name="connsiteY1003" fmla="*/ 1637939 h 4566579"/>
              <a:gd name="connsiteX1004" fmla="*/ 1453074 w 4781799"/>
              <a:gd name="connsiteY1004" fmla="*/ 1608300 h 4566579"/>
              <a:gd name="connsiteX1005" fmla="*/ 1478108 w 4781799"/>
              <a:gd name="connsiteY1005" fmla="*/ 1578035 h 4566579"/>
              <a:gd name="connsiteX1006" fmla="*/ 1488837 w 4781799"/>
              <a:gd name="connsiteY1006" fmla="*/ 1560293 h 4566579"/>
              <a:gd name="connsiteX1007" fmla="*/ 1502070 w 4781799"/>
              <a:gd name="connsiteY1007" fmla="*/ 1534202 h 4566579"/>
              <a:gd name="connsiteX1008" fmla="*/ 1505825 w 4781799"/>
              <a:gd name="connsiteY1008" fmla="*/ 1509990 h 4566579"/>
              <a:gd name="connsiteX1009" fmla="*/ 1504574 w 4781799"/>
              <a:gd name="connsiteY1009" fmla="*/ 1496005 h 4566579"/>
              <a:gd name="connsiteX1010" fmla="*/ 1516554 w 4781799"/>
              <a:gd name="connsiteY1010" fmla="*/ 1462400 h 4566579"/>
              <a:gd name="connsiteX1011" fmla="*/ 1534079 w 4781799"/>
              <a:gd name="connsiteY1011" fmla="*/ 1448833 h 4566579"/>
              <a:gd name="connsiteX1012" fmla="*/ 1565551 w 4781799"/>
              <a:gd name="connsiteY1012" fmla="*/ 1450085 h 4566579"/>
              <a:gd name="connsiteX1013" fmla="*/ 1585400 w 4781799"/>
              <a:gd name="connsiteY1013" fmla="*/ 1456347 h 4566579"/>
              <a:gd name="connsiteX1014" fmla="*/ 1610256 w 4781799"/>
              <a:gd name="connsiteY1014" fmla="*/ 1463861 h 4566579"/>
              <a:gd name="connsiteX1015" fmla="*/ 1631535 w 4781799"/>
              <a:gd name="connsiteY1015" fmla="*/ 1471167 h 4566579"/>
              <a:gd name="connsiteX1016" fmla="*/ 1666048 w 4781799"/>
              <a:gd name="connsiteY1016" fmla="*/ 1476176 h 4566579"/>
              <a:gd name="connsiteX1017" fmla="*/ 1702169 w 4781799"/>
              <a:gd name="connsiteY1017" fmla="*/ 1480351 h 4566579"/>
              <a:gd name="connsiteX1018" fmla="*/ 1718263 w 4781799"/>
              <a:gd name="connsiteY1018" fmla="*/ 1482856 h 4566579"/>
              <a:gd name="connsiteX1019" fmla="*/ 1741688 w 4781799"/>
              <a:gd name="connsiteY1019" fmla="*/ 1481603 h 4566579"/>
              <a:gd name="connsiteX1020" fmla="*/ 1751881 w 4781799"/>
              <a:gd name="connsiteY1020" fmla="*/ 1469706 h 4566579"/>
              <a:gd name="connsiteX1021" fmla="*/ 1761358 w 4781799"/>
              <a:gd name="connsiteY1021" fmla="*/ 1448624 h 4566579"/>
              <a:gd name="connsiteX1022" fmla="*/ 1768511 w 4781799"/>
              <a:gd name="connsiteY1022" fmla="*/ 1419820 h 4566579"/>
              <a:gd name="connsiteX1023" fmla="*/ 1755994 w 4781799"/>
              <a:gd name="connsiteY1023" fmla="*/ 1381414 h 4566579"/>
              <a:gd name="connsiteX1024" fmla="*/ 1750093 w 4781799"/>
              <a:gd name="connsiteY1024" fmla="*/ 1359498 h 4566579"/>
              <a:gd name="connsiteX1025" fmla="*/ 1735608 w 4781799"/>
              <a:gd name="connsiteY1025" fmla="*/ 1333825 h 4566579"/>
              <a:gd name="connsiteX1026" fmla="*/ 1723091 w 4781799"/>
              <a:gd name="connsiteY1026" fmla="*/ 1322136 h 4566579"/>
              <a:gd name="connsiteX1027" fmla="*/ 1706997 w 4781799"/>
              <a:gd name="connsiteY1027" fmla="*/ 1304394 h 4566579"/>
              <a:gd name="connsiteX1028" fmla="*/ 1696447 w 4781799"/>
              <a:gd name="connsiteY1028" fmla="*/ 1285400 h 4566579"/>
              <a:gd name="connsiteX1029" fmla="*/ 1718978 w 4781799"/>
              <a:gd name="connsiteY1029" fmla="*/ 1276634 h 4566579"/>
              <a:gd name="connsiteX1030" fmla="*/ 1795334 w 4781799"/>
              <a:gd name="connsiteY1030" fmla="*/ 1276634 h 4566579"/>
              <a:gd name="connsiteX1031" fmla="*/ 1799089 w 4781799"/>
              <a:gd name="connsiteY1031" fmla="*/ 1264319 h 4566579"/>
              <a:gd name="connsiteX1032" fmla="*/ 1812680 w 4781799"/>
              <a:gd name="connsiteY1032" fmla="*/ 1246995 h 4566579"/>
              <a:gd name="connsiteX1033" fmla="*/ 1828416 w 4781799"/>
              <a:gd name="connsiteY1033" fmla="*/ 1266406 h 4566579"/>
              <a:gd name="connsiteX1034" fmla="*/ 1856669 w 4781799"/>
              <a:gd name="connsiteY1034" fmla="*/ 1259310 h 4566579"/>
              <a:gd name="connsiteX1035" fmla="*/ 1893148 w 4781799"/>
              <a:gd name="connsiteY1035" fmla="*/ 1240733 h 4566579"/>
              <a:gd name="connsiteX1036" fmla="*/ 1902983 w 4781799"/>
              <a:gd name="connsiteY1036" fmla="*/ 1233219 h 4566579"/>
              <a:gd name="connsiteX1037" fmla="*/ 1894400 w 4781799"/>
              <a:gd name="connsiteY1037" fmla="*/ 1217982 h 4566579"/>
              <a:gd name="connsiteX1038" fmla="*/ 1878485 w 4781799"/>
              <a:gd name="connsiteY1038" fmla="*/ 1217982 h 4566579"/>
              <a:gd name="connsiteX1039" fmla="*/ 1848801 w 4781799"/>
              <a:gd name="connsiteY1039" fmla="*/ 1216729 h 4566579"/>
              <a:gd name="connsiteX1040" fmla="*/ 1826806 w 4781799"/>
              <a:gd name="connsiteY1040" fmla="*/ 1215477 h 4566579"/>
              <a:gd name="connsiteX1041" fmla="*/ 1802666 w 4781799"/>
              <a:gd name="connsiteY1041" fmla="*/ 1215477 h 4566579"/>
              <a:gd name="connsiteX1042" fmla="*/ 1775306 w 4781799"/>
              <a:gd name="connsiteY1042" fmla="*/ 1224244 h 4566579"/>
              <a:gd name="connsiteX1043" fmla="*/ 1748841 w 4781799"/>
              <a:gd name="connsiteY1043" fmla="*/ 1222574 h 4566579"/>
              <a:gd name="connsiteX1044" fmla="*/ 1731853 w 4781799"/>
              <a:gd name="connsiteY1044" fmla="*/ 1225078 h 4566579"/>
              <a:gd name="connsiteX1045" fmla="*/ 1718084 w 4781799"/>
              <a:gd name="connsiteY1045" fmla="*/ 1240107 h 4566579"/>
              <a:gd name="connsiteX1046" fmla="*/ 1696447 w 4781799"/>
              <a:gd name="connsiteY1046" fmla="*/ 1220278 h 4566579"/>
              <a:gd name="connsiteX1047" fmla="*/ 1718799 w 4781799"/>
              <a:gd name="connsiteY1047" fmla="*/ 1210259 h 4566579"/>
              <a:gd name="connsiteX1048" fmla="*/ 1737218 w 4781799"/>
              <a:gd name="connsiteY1048" fmla="*/ 1209006 h 4566579"/>
              <a:gd name="connsiteX1049" fmla="*/ 1750987 w 4781799"/>
              <a:gd name="connsiteY1049" fmla="*/ 1178324 h 4566579"/>
              <a:gd name="connsiteX1050" fmla="*/ 1733105 w 4781799"/>
              <a:gd name="connsiteY1050" fmla="*/ 1171436 h 4566579"/>
              <a:gd name="connsiteX1051" fmla="*/ 1737754 w 4781799"/>
              <a:gd name="connsiteY1051" fmla="*/ 1153068 h 4566579"/>
              <a:gd name="connsiteX1052" fmla="*/ 1758676 w 4781799"/>
              <a:gd name="connsiteY1052" fmla="*/ 1152233 h 4566579"/>
              <a:gd name="connsiteX1053" fmla="*/ 1768332 w 4781799"/>
              <a:gd name="connsiteY1053" fmla="*/ 1142005 h 4566579"/>
              <a:gd name="connsiteX1054" fmla="*/ 1763683 w 4781799"/>
              <a:gd name="connsiteY1054" fmla="*/ 1120507 h 4566579"/>
              <a:gd name="connsiteX1055" fmla="*/ 1776558 w 4781799"/>
              <a:gd name="connsiteY1055" fmla="*/ 1103600 h 4566579"/>
              <a:gd name="connsiteX1056" fmla="*/ 1798911 w 4781799"/>
              <a:gd name="connsiteY1056" fmla="*/ 1111114 h 4566579"/>
              <a:gd name="connsiteX1057" fmla="*/ 1815898 w 4781799"/>
              <a:gd name="connsiteY1057" fmla="*/ 1102347 h 4566579"/>
              <a:gd name="connsiteX1058" fmla="*/ 1803917 w 4781799"/>
              <a:gd name="connsiteY1058" fmla="*/ 1081266 h 4566579"/>
              <a:gd name="connsiteX1059" fmla="*/ 1789433 w 4781799"/>
              <a:gd name="connsiteY1059" fmla="*/ 1075004 h 4566579"/>
              <a:gd name="connsiteX1060" fmla="*/ 1780671 w 4781799"/>
              <a:gd name="connsiteY1060" fmla="*/ 1058932 h 4566579"/>
              <a:gd name="connsiteX1061" fmla="*/ 1790148 w 4781799"/>
              <a:gd name="connsiteY1061" fmla="*/ 1051835 h 4566579"/>
              <a:gd name="connsiteX1062" fmla="*/ 1777810 w 4781799"/>
              <a:gd name="connsiteY1062" fmla="*/ 1032006 h 4566579"/>
              <a:gd name="connsiteX1063" fmla="*/ 1760822 w 4781799"/>
              <a:gd name="connsiteY1063" fmla="*/ 1038268 h 4566579"/>
              <a:gd name="connsiteX1064" fmla="*/ 1742225 w 4781799"/>
              <a:gd name="connsiteY1064" fmla="*/ 1057680 h 4566579"/>
              <a:gd name="connsiteX1065" fmla="*/ 1728992 w 4781799"/>
              <a:gd name="connsiteY1065" fmla="*/ 1085440 h 4566579"/>
              <a:gd name="connsiteX1066" fmla="*/ 1723091 w 4781799"/>
              <a:gd name="connsiteY1066" fmla="*/ 1113619 h 4566579"/>
              <a:gd name="connsiteX1067" fmla="*/ 1704136 w 4781799"/>
              <a:gd name="connsiteY1067" fmla="*/ 1132404 h 4566579"/>
              <a:gd name="connsiteX1068" fmla="*/ 1680890 w 4781799"/>
              <a:gd name="connsiteY1068" fmla="*/ 1139501 h 4566579"/>
              <a:gd name="connsiteX1069" fmla="*/ 1660862 w 4781799"/>
              <a:gd name="connsiteY1069" fmla="*/ 1147432 h 4566579"/>
              <a:gd name="connsiteX1070" fmla="*/ 1641013 w 4781799"/>
              <a:gd name="connsiteY1070" fmla="*/ 1155990 h 4566579"/>
              <a:gd name="connsiteX1071" fmla="*/ 1605964 w 4781799"/>
              <a:gd name="connsiteY1071" fmla="*/ 1149937 h 4566579"/>
              <a:gd name="connsiteX1072" fmla="*/ 1598275 w 4781799"/>
              <a:gd name="connsiteY1072" fmla="*/ 1124055 h 4566579"/>
              <a:gd name="connsiteX1073" fmla="*/ 1609719 w 4781799"/>
              <a:gd name="connsiteY1073" fmla="*/ 1110070 h 4566579"/>
              <a:gd name="connsiteX1074" fmla="*/ 1634218 w 4781799"/>
              <a:gd name="connsiteY1074" fmla="*/ 1095877 h 4566579"/>
              <a:gd name="connsiteX1075" fmla="*/ 1633145 w 4781799"/>
              <a:gd name="connsiteY1075" fmla="*/ 1081475 h 4566579"/>
              <a:gd name="connsiteX1076" fmla="*/ 1637794 w 4781799"/>
              <a:gd name="connsiteY1076" fmla="*/ 1062689 h 4566579"/>
              <a:gd name="connsiteX1077" fmla="*/ 1656749 w 4781799"/>
              <a:gd name="connsiteY1077" fmla="*/ 1048078 h 4566579"/>
              <a:gd name="connsiteX1078" fmla="*/ 1685539 w 4781799"/>
              <a:gd name="connsiteY1078" fmla="*/ 1045991 h 4566579"/>
              <a:gd name="connsiteX1079" fmla="*/ 1702527 w 4781799"/>
              <a:gd name="connsiteY1079" fmla="*/ 1034094 h 4566579"/>
              <a:gd name="connsiteX1080" fmla="*/ 1723091 w 4781799"/>
              <a:gd name="connsiteY1080" fmla="*/ 1020735 h 4566579"/>
              <a:gd name="connsiteX1081" fmla="*/ 1753848 w 4781799"/>
              <a:gd name="connsiteY1081" fmla="*/ 1019483 h 4566579"/>
              <a:gd name="connsiteX1082" fmla="*/ 1764935 w 4781799"/>
              <a:gd name="connsiteY1082" fmla="*/ 999236 h 4566579"/>
              <a:gd name="connsiteX1083" fmla="*/ 1759928 w 4781799"/>
              <a:gd name="connsiteY1083" fmla="*/ 972311 h 4566579"/>
              <a:gd name="connsiteX1084" fmla="*/ 1747232 w 4781799"/>
              <a:gd name="connsiteY1084" fmla="*/ 958117 h 4566579"/>
              <a:gd name="connsiteX1085" fmla="*/ 1769942 w 4781799"/>
              <a:gd name="connsiteY1085" fmla="*/ 941628 h 4566579"/>
              <a:gd name="connsiteX1086" fmla="*/ 1784963 w 4781799"/>
              <a:gd name="connsiteY1086" fmla="*/ 924304 h 4566579"/>
              <a:gd name="connsiteX1087" fmla="*/ 1799983 w 4781799"/>
              <a:gd name="connsiteY1087" fmla="*/ 908232 h 4566579"/>
              <a:gd name="connsiteX1088" fmla="*/ 1803917 w 4781799"/>
              <a:gd name="connsiteY1088" fmla="*/ 922634 h 4566579"/>
              <a:gd name="connsiteX1089" fmla="*/ 1799268 w 4781799"/>
              <a:gd name="connsiteY1089" fmla="*/ 943506 h 4566579"/>
              <a:gd name="connsiteX1090" fmla="*/ 1817329 w 4781799"/>
              <a:gd name="connsiteY1090" fmla="*/ 932444 h 4566579"/>
              <a:gd name="connsiteX1091" fmla="*/ 1839145 w 4781799"/>
              <a:gd name="connsiteY1091" fmla="*/ 923677 h 4566579"/>
              <a:gd name="connsiteX1092" fmla="*/ 1857742 w 4781799"/>
              <a:gd name="connsiteY1092" fmla="*/ 910528 h 4566579"/>
              <a:gd name="connsiteX1093" fmla="*/ 1877055 w 4781799"/>
              <a:gd name="connsiteY1093" fmla="*/ 898213 h 4566579"/>
              <a:gd name="connsiteX1094" fmla="*/ 1903520 w 4781799"/>
              <a:gd name="connsiteY1094" fmla="*/ 903014 h 4566579"/>
              <a:gd name="connsiteX1095" fmla="*/ 1898513 w 4781799"/>
              <a:gd name="connsiteY1095" fmla="*/ 922425 h 4566579"/>
              <a:gd name="connsiteX1096" fmla="*/ 1866683 w 4781799"/>
              <a:gd name="connsiteY1096" fmla="*/ 955613 h 4566579"/>
              <a:gd name="connsiteX1097" fmla="*/ 1896904 w 4781799"/>
              <a:gd name="connsiteY1097" fmla="*/ 954778 h 4566579"/>
              <a:gd name="connsiteX1098" fmla="*/ 1898155 w 4781799"/>
              <a:gd name="connsiteY1098" fmla="*/ 976903 h 4566579"/>
              <a:gd name="connsiteX1099" fmla="*/ 1877055 w 4781799"/>
              <a:gd name="connsiteY1099" fmla="*/ 989426 h 4566579"/>
              <a:gd name="connsiteX1100" fmla="*/ 1856312 w 4781799"/>
              <a:gd name="connsiteY1100" fmla="*/ 1014682 h 4566579"/>
              <a:gd name="connsiteX1101" fmla="*/ 1875803 w 4781799"/>
              <a:gd name="connsiteY1101" fmla="*/ 1036181 h 4566579"/>
              <a:gd name="connsiteX1102" fmla="*/ 1887426 w 4781799"/>
              <a:gd name="connsiteY1102" fmla="*/ 1068534 h 4566579"/>
              <a:gd name="connsiteX1103" fmla="*/ 1893685 w 4781799"/>
              <a:gd name="connsiteY1103" fmla="*/ 1110905 h 4566579"/>
              <a:gd name="connsiteX1104" fmla="*/ 1914070 w 4781799"/>
              <a:gd name="connsiteY1104" fmla="*/ 1127603 h 4566579"/>
              <a:gd name="connsiteX1105" fmla="*/ 1926409 w 4781799"/>
              <a:gd name="connsiteY1105" fmla="*/ 1149937 h 4566579"/>
              <a:gd name="connsiteX1106" fmla="*/ 1920687 w 4781799"/>
              <a:gd name="connsiteY1106" fmla="*/ 1171018 h 4566579"/>
              <a:gd name="connsiteX1107" fmla="*/ 1901195 w 4781799"/>
              <a:gd name="connsiteY1107" fmla="*/ 1187299 h 4566579"/>
              <a:gd name="connsiteX1108" fmla="*/ 1902447 w 4781799"/>
              <a:gd name="connsiteY1108" fmla="*/ 1198779 h 4566579"/>
              <a:gd name="connsiteX1109" fmla="*/ 1918183 w 4781799"/>
              <a:gd name="connsiteY1109" fmla="*/ 1197527 h 4566579"/>
              <a:gd name="connsiteX1110" fmla="*/ 1936423 w 4781799"/>
              <a:gd name="connsiteY1110" fmla="*/ 1187716 h 4566579"/>
              <a:gd name="connsiteX1111" fmla="*/ 1969504 w 4781799"/>
              <a:gd name="connsiteY1111" fmla="*/ 1172688 h 4566579"/>
              <a:gd name="connsiteX1112" fmla="*/ 1987923 w 4781799"/>
              <a:gd name="connsiteY1112" fmla="*/ 1162669 h 4566579"/>
              <a:gd name="connsiteX1113" fmla="*/ 2010990 w 4781799"/>
              <a:gd name="connsiteY1113" fmla="*/ 1147850 h 4566579"/>
              <a:gd name="connsiteX1114" fmla="*/ 2020468 w 4781799"/>
              <a:gd name="connsiteY1114" fmla="*/ 1131360 h 4566579"/>
              <a:gd name="connsiteX1115" fmla="*/ 2044251 w 4781799"/>
              <a:gd name="connsiteY1115" fmla="*/ 1120298 h 4566579"/>
              <a:gd name="connsiteX1116" fmla="*/ 2062490 w 4781799"/>
              <a:gd name="connsiteY1116" fmla="*/ 1119045 h 4566579"/>
              <a:gd name="connsiteX1117" fmla="*/ 2102367 w 4781799"/>
              <a:gd name="connsiteY1117" fmla="*/ 1116958 h 4566579"/>
              <a:gd name="connsiteX1118" fmla="*/ 2109699 w 4781799"/>
              <a:gd name="connsiteY1118" fmla="*/ 1102347 h 4566579"/>
              <a:gd name="connsiteX1119" fmla="*/ 2107732 w 4781799"/>
              <a:gd name="connsiteY1119" fmla="*/ 1078761 h 4566579"/>
              <a:gd name="connsiteX1120" fmla="*/ 2100221 w 4781799"/>
              <a:gd name="connsiteY1120" fmla="*/ 1048496 h 4566579"/>
              <a:gd name="connsiteX1121" fmla="*/ 2097718 w 4781799"/>
              <a:gd name="connsiteY1121" fmla="*/ 1011969 h 4566579"/>
              <a:gd name="connsiteX1122" fmla="*/ 2133661 w 4781799"/>
              <a:gd name="connsiteY1122" fmla="*/ 1001950 h 4566579"/>
              <a:gd name="connsiteX1123" fmla="*/ 2153688 w 4781799"/>
              <a:gd name="connsiteY1123" fmla="*/ 988383 h 4566579"/>
              <a:gd name="connsiteX1124" fmla="*/ 2181942 w 4781799"/>
              <a:gd name="connsiteY1124" fmla="*/ 975024 h 4566579"/>
              <a:gd name="connsiteX1125" fmla="*/ 2191777 w 4781799"/>
              <a:gd name="connsiteY1125" fmla="*/ 997149 h 4566579"/>
              <a:gd name="connsiteX1126" fmla="*/ 2191777 w 4781799"/>
              <a:gd name="connsiteY1126" fmla="*/ 1015308 h 4566579"/>
              <a:gd name="connsiteX1127" fmla="*/ 2179438 w 4781799"/>
              <a:gd name="connsiteY1127" fmla="*/ 1027832 h 4566579"/>
              <a:gd name="connsiteX1128" fmla="*/ 2175683 w 4781799"/>
              <a:gd name="connsiteY1128" fmla="*/ 1046409 h 4566579"/>
              <a:gd name="connsiteX1129" fmla="*/ 2200003 w 4781799"/>
              <a:gd name="connsiteY1129" fmla="*/ 1040147 h 4566579"/>
              <a:gd name="connsiteX1130" fmla="*/ 2214129 w 4781799"/>
              <a:gd name="connsiteY1130" fmla="*/ 1095668 h 4566579"/>
              <a:gd name="connsiteX1131" fmla="*/ 2238985 w 4781799"/>
              <a:gd name="connsiteY1131" fmla="*/ 1091911 h 4566579"/>
              <a:gd name="connsiteX1132" fmla="*/ 2256867 w 4781799"/>
              <a:gd name="connsiteY1132" fmla="*/ 1101512 h 4566579"/>
              <a:gd name="connsiteX1133" fmla="*/ 2271352 w 4781799"/>
              <a:gd name="connsiteY1133" fmla="*/ 1110279 h 4566579"/>
              <a:gd name="connsiteX1134" fmla="*/ 2300499 w 4781799"/>
              <a:gd name="connsiteY1134" fmla="*/ 1104435 h 4566579"/>
              <a:gd name="connsiteX1135" fmla="*/ 2316235 w 4781799"/>
              <a:gd name="connsiteY1135" fmla="*/ 1101095 h 4566579"/>
              <a:gd name="connsiteX1136" fmla="*/ 2333223 w 4781799"/>
              <a:gd name="connsiteY1136" fmla="*/ 1087945 h 4566579"/>
              <a:gd name="connsiteX1137" fmla="*/ 2358973 w 4781799"/>
              <a:gd name="connsiteY1137" fmla="*/ 1099843 h 4566579"/>
              <a:gd name="connsiteX1138" fmla="*/ 2360225 w 4781799"/>
              <a:gd name="connsiteY1138" fmla="*/ 1113410 h 4566579"/>
              <a:gd name="connsiteX1139" fmla="*/ 2376855 w 4781799"/>
              <a:gd name="connsiteY1139" fmla="*/ 1113410 h 4566579"/>
              <a:gd name="connsiteX1140" fmla="*/ 2397419 w 4781799"/>
              <a:gd name="connsiteY1140" fmla="*/ 1101304 h 4566579"/>
              <a:gd name="connsiteX1141" fmla="*/ 2404930 w 4781799"/>
              <a:gd name="connsiteY1141" fmla="*/ 1086484 h 4566579"/>
              <a:gd name="connsiteX1142" fmla="*/ 2413156 w 4781799"/>
              <a:gd name="connsiteY1142" fmla="*/ 1069369 h 4566579"/>
              <a:gd name="connsiteX1143" fmla="*/ 2433005 w 4781799"/>
              <a:gd name="connsiteY1143" fmla="*/ 1052462 h 4566579"/>
              <a:gd name="connsiteX1144" fmla="*/ 2432289 w 4781799"/>
              <a:gd name="connsiteY1144" fmla="*/ 1038686 h 4566579"/>
              <a:gd name="connsiteX1145" fmla="*/ 2428534 w 4781799"/>
              <a:gd name="connsiteY1145" fmla="*/ 1019274 h 4566579"/>
              <a:gd name="connsiteX1146" fmla="*/ 2437296 w 4781799"/>
              <a:gd name="connsiteY1146" fmla="*/ 1004455 h 4566579"/>
              <a:gd name="connsiteX1147" fmla="*/ 2451781 w 4781799"/>
              <a:gd name="connsiteY1147" fmla="*/ 978990 h 4566579"/>
              <a:gd name="connsiteX1148" fmla="*/ 2453032 w 4781799"/>
              <a:gd name="connsiteY1148" fmla="*/ 963336 h 4566579"/>
              <a:gd name="connsiteX1149" fmla="*/ 2450529 w 4781799"/>
              <a:gd name="connsiteY1149" fmla="*/ 936619 h 4566579"/>
              <a:gd name="connsiteX1150" fmla="*/ 2467517 w 4781799"/>
              <a:gd name="connsiteY1150" fmla="*/ 934114 h 4566579"/>
              <a:gd name="connsiteX1151" fmla="*/ 2482180 w 4781799"/>
              <a:gd name="connsiteY1151" fmla="*/ 924304 h 4566579"/>
              <a:gd name="connsiteX1152" fmla="*/ 2534395 w 4781799"/>
              <a:gd name="connsiteY1152" fmla="*/ 913241 h 4566579"/>
              <a:gd name="connsiteX1153" fmla="*/ 2564616 w 4781799"/>
              <a:gd name="connsiteY1153" fmla="*/ 914076 h 4566579"/>
              <a:gd name="connsiteX1154" fmla="*/ 2577133 w 4781799"/>
              <a:gd name="connsiteY1154" fmla="*/ 914076 h 4566579"/>
              <a:gd name="connsiteX1155" fmla="*/ 2605565 w 4781799"/>
              <a:gd name="connsiteY1155" fmla="*/ 898004 h 4566579"/>
              <a:gd name="connsiteX1156" fmla="*/ 2596446 w 4781799"/>
              <a:gd name="connsiteY1156" fmla="*/ 881932 h 4566579"/>
              <a:gd name="connsiteX1157" fmla="*/ 2580173 w 4781799"/>
              <a:gd name="connsiteY1157" fmla="*/ 881932 h 4566579"/>
              <a:gd name="connsiteX1158" fmla="*/ 2544052 w 4781799"/>
              <a:gd name="connsiteY1158" fmla="*/ 888194 h 4566579"/>
              <a:gd name="connsiteX1159" fmla="*/ 2518301 w 4781799"/>
              <a:gd name="connsiteY1159" fmla="*/ 899465 h 4566579"/>
              <a:gd name="connsiteX1160" fmla="*/ 2499525 w 4781799"/>
              <a:gd name="connsiteY1160" fmla="*/ 907606 h 4566579"/>
              <a:gd name="connsiteX1161" fmla="*/ 2457324 w 4781799"/>
              <a:gd name="connsiteY1161" fmla="*/ 908858 h 4566579"/>
              <a:gd name="connsiteX1162" fmla="*/ 2426388 w 4781799"/>
              <a:gd name="connsiteY1162" fmla="*/ 900300 h 4566579"/>
              <a:gd name="connsiteX1163" fmla="*/ 2426388 w 4781799"/>
              <a:gd name="connsiteY1163" fmla="*/ 877549 h 4566579"/>
              <a:gd name="connsiteX1164" fmla="*/ 2432468 w 4781799"/>
              <a:gd name="connsiteY1164" fmla="*/ 855424 h 4566579"/>
              <a:gd name="connsiteX1165" fmla="*/ 2431216 w 4781799"/>
              <a:gd name="connsiteY1165" fmla="*/ 841857 h 4566579"/>
              <a:gd name="connsiteX1166" fmla="*/ 2427640 w 4781799"/>
              <a:gd name="connsiteY1166" fmla="*/ 817018 h 4566579"/>
              <a:gd name="connsiteX1167" fmla="*/ 2427640 w 4781799"/>
              <a:gd name="connsiteY1167" fmla="*/ 801990 h 4566579"/>
              <a:gd name="connsiteX1168" fmla="*/ 2437117 w 4781799"/>
              <a:gd name="connsiteY1168" fmla="*/ 786962 h 4566579"/>
              <a:gd name="connsiteX1169" fmla="*/ 2456609 w 4781799"/>
              <a:gd name="connsiteY1169" fmla="*/ 776526 h 4566579"/>
              <a:gd name="connsiteX1170" fmla="*/ 2485756 w 4781799"/>
              <a:gd name="connsiteY1170" fmla="*/ 755653 h 4566579"/>
              <a:gd name="connsiteX1171" fmla="*/ 2502208 w 4781799"/>
              <a:gd name="connsiteY1171" fmla="*/ 737911 h 4566579"/>
              <a:gd name="connsiteX1172" fmla="*/ 2488081 w 4781799"/>
              <a:gd name="connsiteY1172" fmla="*/ 723718 h 4566579"/>
              <a:gd name="connsiteX1173" fmla="*/ 2467874 w 4781799"/>
              <a:gd name="connsiteY1173" fmla="*/ 729979 h 4566579"/>
              <a:gd name="connsiteX1174" fmla="*/ 2434614 w 4781799"/>
              <a:gd name="connsiteY1174" fmla="*/ 746886 h 4566579"/>
              <a:gd name="connsiteX1175" fmla="*/ 2432468 w 4781799"/>
              <a:gd name="connsiteY1175" fmla="*/ 770264 h 4566579"/>
              <a:gd name="connsiteX1176" fmla="*/ 2416374 w 4781799"/>
              <a:gd name="connsiteY1176" fmla="*/ 789675 h 4566579"/>
              <a:gd name="connsiteX1177" fmla="*/ 2396525 w 4781799"/>
              <a:gd name="connsiteY1177" fmla="*/ 803451 h 4566579"/>
              <a:gd name="connsiteX1178" fmla="*/ 2370418 w 4781799"/>
              <a:gd name="connsiteY1178" fmla="*/ 823697 h 4566579"/>
              <a:gd name="connsiteX1179" fmla="*/ 2355039 w 4781799"/>
              <a:gd name="connsiteY1179" fmla="*/ 844153 h 4566579"/>
              <a:gd name="connsiteX1180" fmla="*/ 2360761 w 4781799"/>
              <a:gd name="connsiteY1180" fmla="*/ 882767 h 4566579"/>
              <a:gd name="connsiteX1181" fmla="*/ 2383650 w 4781799"/>
              <a:gd name="connsiteY1181" fmla="*/ 896334 h 4566579"/>
              <a:gd name="connsiteX1182" fmla="*/ 2397419 w 4781799"/>
              <a:gd name="connsiteY1182" fmla="*/ 928061 h 4566579"/>
              <a:gd name="connsiteX1183" fmla="*/ 2388657 w 4781799"/>
              <a:gd name="connsiteY1183" fmla="*/ 950186 h 4566579"/>
              <a:gd name="connsiteX1184" fmla="*/ 2347171 w 4781799"/>
              <a:gd name="connsiteY1184" fmla="*/ 964379 h 4566579"/>
              <a:gd name="connsiteX1185" fmla="*/ 2337515 w 4781799"/>
              <a:gd name="connsiteY1185" fmla="*/ 995062 h 4566579"/>
              <a:gd name="connsiteX1186" fmla="*/ 2353788 w 4781799"/>
              <a:gd name="connsiteY1186" fmla="*/ 1022405 h 4566579"/>
              <a:gd name="connsiteX1187" fmla="*/ 2330541 w 4781799"/>
              <a:gd name="connsiteY1187" fmla="*/ 1034929 h 4566579"/>
              <a:gd name="connsiteX1188" fmla="*/ 2310156 w 4781799"/>
              <a:gd name="connsiteY1188" fmla="*/ 1052879 h 4566579"/>
              <a:gd name="connsiteX1189" fmla="*/ 2280293 w 4781799"/>
              <a:gd name="connsiteY1189" fmla="*/ 1054758 h 4566579"/>
              <a:gd name="connsiteX1190" fmla="*/ 2270279 w 4781799"/>
              <a:gd name="connsiteY1190" fmla="*/ 1065611 h 4566579"/>
              <a:gd name="connsiteX1191" fmla="*/ 2246138 w 4781799"/>
              <a:gd name="connsiteY1191" fmla="*/ 1077300 h 4566579"/>
              <a:gd name="connsiteX1192" fmla="*/ 2229150 w 4781799"/>
              <a:gd name="connsiteY1192" fmla="*/ 1075213 h 4566579"/>
              <a:gd name="connsiteX1193" fmla="*/ 2213057 w 4781799"/>
              <a:gd name="connsiteY1193" fmla="*/ 1037433 h 4566579"/>
              <a:gd name="connsiteX1194" fmla="*/ 2222892 w 4781799"/>
              <a:gd name="connsiteY1194" fmla="*/ 1026580 h 4566579"/>
              <a:gd name="connsiteX1195" fmla="*/ 2226110 w 4781799"/>
              <a:gd name="connsiteY1195" fmla="*/ 1006333 h 4566579"/>
              <a:gd name="connsiteX1196" fmla="*/ 2227004 w 4781799"/>
              <a:gd name="connsiteY1196" fmla="*/ 972728 h 4566579"/>
              <a:gd name="connsiteX1197" fmla="*/ 2220746 w 4781799"/>
              <a:gd name="connsiteY1197" fmla="*/ 956448 h 4566579"/>
              <a:gd name="connsiteX1198" fmla="*/ 2198393 w 4781799"/>
              <a:gd name="connsiteY1198" fmla="*/ 942880 h 4566579"/>
              <a:gd name="connsiteX1199" fmla="*/ 2179260 w 4781799"/>
              <a:gd name="connsiteY1199" fmla="*/ 944968 h 4566579"/>
              <a:gd name="connsiteX1200" fmla="*/ 2156013 w 4781799"/>
              <a:gd name="connsiteY1200" fmla="*/ 956030 h 4566579"/>
              <a:gd name="connsiteX1201" fmla="*/ 2127402 w 4781799"/>
              <a:gd name="connsiteY1201" fmla="*/ 974815 h 4566579"/>
              <a:gd name="connsiteX1202" fmla="*/ 2114706 w 4781799"/>
              <a:gd name="connsiteY1202" fmla="*/ 978573 h 4566579"/>
              <a:gd name="connsiteX1203" fmla="*/ 2093426 w 4781799"/>
              <a:gd name="connsiteY1203" fmla="*/ 974815 h 4566579"/>
              <a:gd name="connsiteX1204" fmla="*/ 2074471 w 4781799"/>
              <a:gd name="connsiteY1204" fmla="*/ 964379 h 4566579"/>
              <a:gd name="connsiteX1205" fmla="*/ 2070716 w 4781799"/>
              <a:gd name="connsiteY1205" fmla="*/ 948307 h 4566579"/>
              <a:gd name="connsiteX1206" fmla="*/ 2064815 w 4781799"/>
              <a:gd name="connsiteY1206" fmla="*/ 932027 h 4566579"/>
              <a:gd name="connsiteX1207" fmla="*/ 2062312 w 4781799"/>
              <a:gd name="connsiteY1207" fmla="*/ 916581 h 4566579"/>
              <a:gd name="connsiteX1208" fmla="*/ 2062312 w 4781799"/>
              <a:gd name="connsiteY1208" fmla="*/ 895082 h 4566579"/>
              <a:gd name="connsiteX1209" fmla="*/ 2074471 w 4781799"/>
              <a:gd name="connsiteY1209" fmla="*/ 860433 h 4566579"/>
              <a:gd name="connsiteX1210" fmla="*/ 2105050 w 4781799"/>
              <a:gd name="connsiteY1210" fmla="*/ 821402 h 4566579"/>
              <a:gd name="connsiteX1211" fmla="*/ 2127581 w 4781799"/>
              <a:gd name="connsiteY1211" fmla="*/ 805330 h 4566579"/>
              <a:gd name="connsiteX1212" fmla="*/ 2149933 w 4781799"/>
              <a:gd name="connsiteY1212" fmla="*/ 800320 h 4566579"/>
              <a:gd name="connsiteX1213" fmla="*/ 2166563 w 4781799"/>
              <a:gd name="connsiteY1213" fmla="*/ 794476 h 4566579"/>
              <a:gd name="connsiteX1214" fmla="*/ 2178544 w 4781799"/>
              <a:gd name="connsiteY1214" fmla="*/ 775064 h 4566579"/>
              <a:gd name="connsiteX1215" fmla="*/ 2193386 w 4781799"/>
              <a:gd name="connsiteY1215" fmla="*/ 771307 h 4566579"/>
              <a:gd name="connsiteX1216" fmla="*/ 2213414 w 4781799"/>
              <a:gd name="connsiteY1216" fmla="*/ 756279 h 4566579"/>
              <a:gd name="connsiteX1217" fmla="*/ 2234515 w 4781799"/>
              <a:gd name="connsiteY1217" fmla="*/ 732275 h 4566579"/>
              <a:gd name="connsiteX1218" fmla="*/ 2252039 w 4781799"/>
              <a:gd name="connsiteY1218" fmla="*/ 711403 h 4566579"/>
              <a:gd name="connsiteX1219" fmla="*/ 2270815 w 4781799"/>
              <a:gd name="connsiteY1219" fmla="*/ 692826 h 4566579"/>
              <a:gd name="connsiteX1220" fmla="*/ 2283154 w 4781799"/>
              <a:gd name="connsiteY1220" fmla="*/ 681973 h 4566579"/>
              <a:gd name="connsiteX1221" fmla="*/ 2291201 w 4781799"/>
              <a:gd name="connsiteY1221" fmla="*/ 657551 h 4566579"/>
              <a:gd name="connsiteX1222" fmla="*/ 2280293 w 4781799"/>
              <a:gd name="connsiteY1222" fmla="*/ 640227 h 4566579"/>
              <a:gd name="connsiteX1223" fmla="*/ 2294777 w 4781799"/>
              <a:gd name="connsiteY1223" fmla="*/ 629373 h 4566579"/>
              <a:gd name="connsiteX1224" fmla="*/ 2317308 w 4781799"/>
              <a:gd name="connsiteY1224" fmla="*/ 615806 h 4566579"/>
              <a:gd name="connsiteX1225" fmla="*/ 2346277 w 4781799"/>
              <a:gd name="connsiteY1225" fmla="*/ 602865 h 4566579"/>
              <a:gd name="connsiteX1226" fmla="*/ 2362550 w 4781799"/>
              <a:gd name="connsiteY1226" fmla="*/ 592846 h 4566579"/>
              <a:gd name="connsiteX1227" fmla="*/ 2397419 w 4781799"/>
              <a:gd name="connsiteY1227" fmla="*/ 579279 h 4566579"/>
              <a:gd name="connsiteX1228" fmla="*/ 2416553 w 4781799"/>
              <a:gd name="connsiteY1228" fmla="*/ 564668 h 4566579"/>
              <a:gd name="connsiteX1229" fmla="*/ 2468411 w 4781799"/>
              <a:gd name="connsiteY1229" fmla="*/ 560911 h 4566579"/>
              <a:gd name="connsiteX1230" fmla="*/ 2489154 w 4781799"/>
              <a:gd name="connsiteY1230" fmla="*/ 552771 h 4566579"/>
              <a:gd name="connsiteX1231" fmla="*/ 2509897 w 4781799"/>
              <a:gd name="connsiteY1231" fmla="*/ 554023 h 4566579"/>
              <a:gd name="connsiteX1232" fmla="*/ 2534038 w 4781799"/>
              <a:gd name="connsiteY1232" fmla="*/ 561538 h 4566579"/>
              <a:gd name="connsiteX1233" fmla="*/ 2553529 w 4781799"/>
              <a:gd name="connsiteY1233" fmla="*/ 574896 h 4566579"/>
              <a:gd name="connsiteX1234" fmla="*/ 2557284 w 4781799"/>
              <a:gd name="connsiteY1234" fmla="*/ 586793 h 4566579"/>
              <a:gd name="connsiteX1235" fmla="*/ 2594121 w 4781799"/>
              <a:gd name="connsiteY1235" fmla="*/ 585958 h 4566579"/>
              <a:gd name="connsiteX1236" fmla="*/ 2617546 w 4781799"/>
              <a:gd name="connsiteY1236" fmla="*/ 587211 h 4566579"/>
              <a:gd name="connsiteX1237" fmla="*/ 2644369 w 4781799"/>
              <a:gd name="connsiteY1237" fmla="*/ 598065 h 4566579"/>
              <a:gd name="connsiteX1238" fmla="*/ 2682458 w 4781799"/>
              <a:gd name="connsiteY1238" fmla="*/ 610379 h 4566579"/>
              <a:gd name="connsiteX1239" fmla="*/ 2709817 w 4781799"/>
              <a:gd name="connsiteY1239" fmla="*/ 615389 h 4566579"/>
              <a:gd name="connsiteX1240" fmla="*/ 2735925 w 4781799"/>
              <a:gd name="connsiteY1240" fmla="*/ 620398 h 4566579"/>
              <a:gd name="connsiteX1241" fmla="*/ 2745402 w 4781799"/>
              <a:gd name="connsiteY1241" fmla="*/ 627495 h 4566579"/>
              <a:gd name="connsiteX1242" fmla="*/ 2759887 w 4781799"/>
              <a:gd name="connsiteY1242" fmla="*/ 646489 h 4566579"/>
              <a:gd name="connsiteX1243" fmla="*/ 2764894 w 4781799"/>
              <a:gd name="connsiteY1243" fmla="*/ 664440 h 4566579"/>
              <a:gd name="connsiteX1244" fmla="*/ 2729845 w 4781799"/>
              <a:gd name="connsiteY1244" fmla="*/ 682390 h 4566579"/>
              <a:gd name="connsiteX1245" fmla="*/ 2703201 w 4781799"/>
              <a:gd name="connsiteY1245" fmla="*/ 682390 h 4566579"/>
              <a:gd name="connsiteX1246" fmla="*/ 2678881 w 4781799"/>
              <a:gd name="connsiteY1246" fmla="*/ 671745 h 4566579"/>
              <a:gd name="connsiteX1247" fmla="*/ 2654026 w 4781799"/>
              <a:gd name="connsiteY1247" fmla="*/ 684060 h 4566579"/>
              <a:gd name="connsiteX1248" fmla="*/ 2673517 w 4781799"/>
              <a:gd name="connsiteY1248" fmla="*/ 705350 h 4566579"/>
              <a:gd name="connsiteX1249" fmla="*/ 2691756 w 4781799"/>
              <a:gd name="connsiteY1249" fmla="*/ 741459 h 4566579"/>
              <a:gd name="connsiteX1250" fmla="*/ 2723765 w 4781799"/>
              <a:gd name="connsiteY1250" fmla="*/ 738537 h 4566579"/>
              <a:gd name="connsiteX1251" fmla="*/ 2732885 w 4781799"/>
              <a:gd name="connsiteY1251" fmla="*/ 713073 h 4566579"/>
              <a:gd name="connsiteX1252" fmla="*/ 2757383 w 4781799"/>
              <a:gd name="connsiteY1252" fmla="*/ 706185 h 4566579"/>
              <a:gd name="connsiteX1253" fmla="*/ 2756131 w 4781799"/>
              <a:gd name="connsiteY1253" fmla="*/ 692618 h 4566579"/>
              <a:gd name="connsiteX1254" fmla="*/ 2778126 w 4781799"/>
              <a:gd name="connsiteY1254" fmla="*/ 677172 h 4566579"/>
              <a:gd name="connsiteX1255" fmla="*/ 2792611 w 4781799"/>
              <a:gd name="connsiteY1255" fmla="*/ 675084 h 4566579"/>
              <a:gd name="connsiteX1256" fmla="*/ 2790107 w 4781799"/>
              <a:gd name="connsiteY1256" fmla="*/ 656508 h 4566579"/>
              <a:gd name="connsiteX1257" fmla="*/ 2776875 w 4781799"/>
              <a:gd name="connsiteY1257" fmla="*/ 638140 h 4566579"/>
              <a:gd name="connsiteX1258" fmla="*/ 2766145 w 4781799"/>
              <a:gd name="connsiteY1258" fmla="*/ 611632 h 4566579"/>
              <a:gd name="connsiteX1259" fmla="*/ 2760244 w 4781799"/>
              <a:gd name="connsiteY1259" fmla="*/ 582619 h 4566579"/>
              <a:gd name="connsiteX1260" fmla="*/ 2799763 w 4781799"/>
              <a:gd name="connsiteY1260" fmla="*/ 590968 h 4566579"/>
              <a:gd name="connsiteX1261" fmla="*/ 2813711 w 4781799"/>
              <a:gd name="connsiteY1261" fmla="*/ 614554 h 4566579"/>
              <a:gd name="connsiteX1262" fmla="*/ 2788677 w 4781799"/>
              <a:gd name="connsiteY1262" fmla="*/ 631043 h 4566579"/>
              <a:gd name="connsiteX1263" fmla="*/ 2828375 w 4781799"/>
              <a:gd name="connsiteY1263" fmla="*/ 636679 h 4566579"/>
              <a:gd name="connsiteX1264" fmla="*/ 2848939 w 4781799"/>
              <a:gd name="connsiteY1264" fmla="*/ 638557 h 4566579"/>
              <a:gd name="connsiteX1265" fmla="*/ 2841786 w 4781799"/>
              <a:gd name="connsiteY1265" fmla="*/ 615389 h 4566579"/>
              <a:gd name="connsiteX1266" fmla="*/ 2854303 w 4781799"/>
              <a:gd name="connsiteY1266" fmla="*/ 596603 h 4566579"/>
              <a:gd name="connsiteX1267" fmla="*/ 2880411 w 4781799"/>
              <a:gd name="connsiteY1267" fmla="*/ 571556 h 4566579"/>
              <a:gd name="connsiteX1268" fmla="*/ 2889888 w 4781799"/>
              <a:gd name="connsiteY1268" fmla="*/ 561120 h 4566579"/>
              <a:gd name="connsiteX1269" fmla="*/ 2900796 w 4781799"/>
              <a:gd name="connsiteY1269" fmla="*/ 551101 h 4566579"/>
              <a:gd name="connsiteX1270" fmla="*/ 2917784 w 4781799"/>
              <a:gd name="connsiteY1270" fmla="*/ 568425 h 4566579"/>
              <a:gd name="connsiteX1271" fmla="*/ 2931375 w 4781799"/>
              <a:gd name="connsiteY1271" fmla="*/ 556945 h 4566579"/>
              <a:gd name="connsiteX1272" fmla="*/ 2944607 w 4781799"/>
              <a:gd name="connsiteY1272" fmla="*/ 551310 h 4566579"/>
              <a:gd name="connsiteX1273" fmla="*/ 2960343 w 4781799"/>
              <a:gd name="connsiteY1273" fmla="*/ 548805 h 4566579"/>
              <a:gd name="connsiteX1274" fmla="*/ 2977689 w 4781799"/>
              <a:gd name="connsiteY1274" fmla="*/ 550057 h 4566579"/>
              <a:gd name="connsiteX1275" fmla="*/ 2970178 w 4781799"/>
              <a:gd name="connsiteY1275" fmla="*/ 530855 h 4566579"/>
              <a:gd name="connsiteX1276" fmla="*/ 2949078 w 4781799"/>
              <a:gd name="connsiteY1276" fmla="*/ 526054 h 4566579"/>
              <a:gd name="connsiteX1277" fmla="*/ 2930838 w 4781799"/>
              <a:gd name="connsiteY1277" fmla="*/ 517287 h 4566579"/>
              <a:gd name="connsiteX1278" fmla="*/ 2924579 w 4781799"/>
              <a:gd name="connsiteY1278" fmla="*/ 504137 h 4566579"/>
              <a:gd name="connsiteX1279" fmla="*/ 2944786 w 4781799"/>
              <a:gd name="connsiteY1279" fmla="*/ 506642 h 4566579"/>
              <a:gd name="connsiteX1280" fmla="*/ 2974649 w 4781799"/>
              <a:gd name="connsiteY1280" fmla="*/ 506642 h 4566579"/>
              <a:gd name="connsiteX1281" fmla="*/ 3007015 w 4781799"/>
              <a:gd name="connsiteY1281" fmla="*/ 511861 h 4566579"/>
              <a:gd name="connsiteX1282" fmla="*/ 3037772 w 4781799"/>
              <a:gd name="connsiteY1282" fmla="*/ 517705 h 4566579"/>
              <a:gd name="connsiteX1283" fmla="*/ 3062628 w 4781799"/>
              <a:gd name="connsiteY1283" fmla="*/ 510608 h 4566579"/>
              <a:gd name="connsiteX1284" fmla="*/ 3048144 w 4781799"/>
              <a:gd name="connsiteY1284" fmla="*/ 499546 h 4566579"/>
              <a:gd name="connsiteX1285" fmla="*/ 3019175 w 4781799"/>
              <a:gd name="connsiteY1285" fmla="*/ 489945 h 4566579"/>
              <a:gd name="connsiteX1286" fmla="*/ 2994677 w 4781799"/>
              <a:gd name="connsiteY1286" fmla="*/ 477212 h 4566579"/>
              <a:gd name="connsiteX1287" fmla="*/ 2982338 w 4781799"/>
              <a:gd name="connsiteY1287" fmla="*/ 457174 h 4566579"/>
              <a:gd name="connsiteX1288" fmla="*/ 2975185 w 4781799"/>
              <a:gd name="connsiteY1288" fmla="*/ 430248 h 4566579"/>
              <a:gd name="connsiteX1289" fmla="*/ 2954085 w 4781799"/>
              <a:gd name="connsiteY1289" fmla="*/ 417725 h 4566579"/>
              <a:gd name="connsiteX1290" fmla="*/ 2940852 w 4781799"/>
              <a:gd name="connsiteY1290" fmla="*/ 387042 h 4566579"/>
              <a:gd name="connsiteX1291" fmla="*/ 2972682 w 4781799"/>
              <a:gd name="connsiteY1291" fmla="*/ 389547 h 4566579"/>
              <a:gd name="connsiteX1292" fmla="*/ 2994677 w 4781799"/>
              <a:gd name="connsiteY1292" fmla="*/ 397896 h 4566579"/>
              <a:gd name="connsiteX1293" fmla="*/ 3005942 w 4781799"/>
              <a:gd name="connsiteY1293" fmla="*/ 411463 h 4566579"/>
              <a:gd name="connsiteX1294" fmla="*/ 3037057 w 4781799"/>
              <a:gd name="connsiteY1294" fmla="*/ 421482 h 4566579"/>
              <a:gd name="connsiteX1295" fmla="*/ 3036163 w 4781799"/>
              <a:gd name="connsiteY1295" fmla="*/ 404575 h 4566579"/>
              <a:gd name="connsiteX1296" fmla="*/ 3026685 w 4781799"/>
              <a:gd name="connsiteY1296" fmla="*/ 386207 h 4566579"/>
              <a:gd name="connsiteX1297" fmla="*/ 3040633 w 4781799"/>
              <a:gd name="connsiteY1297" fmla="*/ 384955 h 4566579"/>
              <a:gd name="connsiteX1298" fmla="*/ 3073357 w 4781799"/>
              <a:gd name="connsiteY1298" fmla="*/ 380572 h 4566579"/>
              <a:gd name="connsiteX1299" fmla="*/ 3063880 w 4781799"/>
              <a:gd name="connsiteY1299" fmla="*/ 371805 h 4566579"/>
              <a:gd name="connsiteX1300" fmla="*/ 3027758 w 4781799"/>
              <a:gd name="connsiteY1300" fmla="*/ 358029 h 4566579"/>
              <a:gd name="connsiteX1301" fmla="*/ 3009161 w 4781799"/>
              <a:gd name="connsiteY1301" fmla="*/ 348636 h 4566579"/>
              <a:gd name="connsiteX1302" fmla="*/ 3015956 w 4781799"/>
              <a:gd name="connsiteY1302" fmla="*/ 328181 h 4566579"/>
              <a:gd name="connsiteX1303" fmla="*/ 2993246 w 4781799"/>
              <a:gd name="connsiteY1303" fmla="*/ 326094 h 4566579"/>
              <a:gd name="connsiteX1304" fmla="*/ 2977152 w 4781799"/>
              <a:gd name="connsiteY1304" fmla="*/ 317536 h 4566579"/>
              <a:gd name="connsiteX1305" fmla="*/ 2972145 w 4781799"/>
              <a:gd name="connsiteY1305" fmla="*/ 298334 h 4566579"/>
              <a:gd name="connsiteX1306" fmla="*/ 2970000 w 4781799"/>
              <a:gd name="connsiteY1306" fmla="*/ 278087 h 4566579"/>
              <a:gd name="connsiteX1307" fmla="*/ 2955515 w 4781799"/>
              <a:gd name="connsiteY1307" fmla="*/ 261389 h 4566579"/>
              <a:gd name="connsiteX1308" fmla="*/ 2939064 w 4781799"/>
              <a:gd name="connsiteY1308" fmla="*/ 255753 h 4566579"/>
              <a:gd name="connsiteX1309" fmla="*/ 2936560 w 4781799"/>
              <a:gd name="connsiteY1309" fmla="*/ 238220 h 4566579"/>
              <a:gd name="connsiteX1310" fmla="*/ 2955158 w 4781799"/>
              <a:gd name="connsiteY1310" fmla="*/ 243229 h 4566579"/>
              <a:gd name="connsiteX1311" fmla="*/ 2972145 w 4781799"/>
              <a:gd name="connsiteY1311" fmla="*/ 235507 h 4566579"/>
              <a:gd name="connsiteX1312" fmla="*/ 2953906 w 4781799"/>
              <a:gd name="connsiteY1312" fmla="*/ 228410 h 4566579"/>
              <a:gd name="connsiteX1313" fmla="*/ 2926546 w 4781799"/>
              <a:gd name="connsiteY1313" fmla="*/ 222983 h 4566579"/>
              <a:gd name="connsiteX1314" fmla="*/ 2909559 w 4781799"/>
              <a:gd name="connsiteY1314" fmla="*/ 222983 h 4566579"/>
              <a:gd name="connsiteX1315" fmla="*/ 2883451 w 4781799"/>
              <a:gd name="connsiteY1315" fmla="*/ 219226 h 4566579"/>
              <a:gd name="connsiteX1316" fmla="*/ 2854482 w 4781799"/>
              <a:gd name="connsiteY1316" fmla="*/ 219226 h 4566579"/>
              <a:gd name="connsiteX1317" fmla="*/ 2832845 w 4781799"/>
              <a:gd name="connsiteY1317" fmla="*/ 227158 h 4566579"/>
              <a:gd name="connsiteX1318" fmla="*/ 2814784 w 4781799"/>
              <a:gd name="connsiteY1318" fmla="*/ 229662 h 4566579"/>
              <a:gd name="connsiteX1319" fmla="*/ 2796008 w 4781799"/>
              <a:gd name="connsiteY1319" fmla="*/ 228410 h 4566579"/>
              <a:gd name="connsiteX1320" fmla="*/ 2771510 w 4781799"/>
              <a:gd name="connsiteY1320" fmla="*/ 219644 h 4566579"/>
              <a:gd name="connsiteX1321" fmla="*/ 2745760 w 4781799"/>
              <a:gd name="connsiteY1321" fmla="*/ 213591 h 4566579"/>
              <a:gd name="connsiteX1322" fmla="*/ 2731276 w 4781799"/>
              <a:gd name="connsiteY1322" fmla="*/ 197310 h 4566579"/>
              <a:gd name="connsiteX1323" fmla="*/ 2770616 w 4781799"/>
              <a:gd name="connsiteY1323" fmla="*/ 189796 h 4566579"/>
              <a:gd name="connsiteX1324" fmla="*/ 2802982 w 4781799"/>
              <a:gd name="connsiteY1324" fmla="*/ 198562 h 4566579"/>
              <a:gd name="connsiteX1325" fmla="*/ 2822474 w 4781799"/>
              <a:gd name="connsiteY1325" fmla="*/ 201067 h 4566579"/>
              <a:gd name="connsiteX1326" fmla="*/ 2843395 w 4781799"/>
              <a:gd name="connsiteY1326" fmla="*/ 202319 h 4566579"/>
              <a:gd name="connsiteX1327" fmla="*/ 2860741 w 4781799"/>
              <a:gd name="connsiteY1327" fmla="*/ 192509 h 4566579"/>
              <a:gd name="connsiteX1328" fmla="*/ 2896862 w 4781799"/>
              <a:gd name="connsiteY1328" fmla="*/ 194805 h 4566579"/>
              <a:gd name="connsiteX1329" fmla="*/ 2913850 w 4781799"/>
              <a:gd name="connsiteY1329" fmla="*/ 206911 h 4566579"/>
              <a:gd name="connsiteX1330" fmla="*/ 2927619 w 4781799"/>
              <a:gd name="connsiteY1330" fmla="*/ 205659 h 4566579"/>
              <a:gd name="connsiteX1331" fmla="*/ 2949793 w 4781799"/>
              <a:gd name="connsiteY1331" fmla="*/ 200023 h 4566579"/>
              <a:gd name="connsiteX1332" fmla="*/ 2974828 w 4781799"/>
              <a:gd name="connsiteY1332" fmla="*/ 189169 h 4566579"/>
              <a:gd name="connsiteX1333" fmla="*/ 3012559 w 4781799"/>
              <a:gd name="connsiteY1333" fmla="*/ 200023 h 4566579"/>
              <a:gd name="connsiteX1334" fmla="*/ 3037593 w 4781799"/>
              <a:gd name="connsiteY1334" fmla="*/ 217347 h 4566579"/>
              <a:gd name="connsiteX1335" fmla="*/ 3062449 w 4781799"/>
              <a:gd name="connsiteY1335" fmla="*/ 232793 h 4566579"/>
              <a:gd name="connsiteX1336" fmla="*/ 3079079 w 4781799"/>
              <a:gd name="connsiteY1336" fmla="*/ 216513 h 4566579"/>
              <a:gd name="connsiteX1337" fmla="*/ 3074788 w 4781799"/>
              <a:gd name="connsiteY1337" fmla="*/ 197936 h 4566579"/>
              <a:gd name="connsiteX1338" fmla="*/ 3089272 w 4781799"/>
              <a:gd name="connsiteY1338" fmla="*/ 194596 h 4566579"/>
              <a:gd name="connsiteX1339" fmla="*/ 3093385 w 4781799"/>
              <a:gd name="connsiteY1339" fmla="*/ 182699 h 4566579"/>
              <a:gd name="connsiteX1340" fmla="*/ 3081047 w 4781799"/>
              <a:gd name="connsiteY1340" fmla="*/ 178942 h 4566579"/>
              <a:gd name="connsiteX1341" fmla="*/ 3061913 w 4781799"/>
              <a:gd name="connsiteY1341" fmla="*/ 174767 h 4566579"/>
              <a:gd name="connsiteX1342" fmla="*/ 3045283 w 4781799"/>
              <a:gd name="connsiteY1342" fmla="*/ 166210 h 4566579"/>
              <a:gd name="connsiteX1343" fmla="*/ 3054045 w 4781799"/>
              <a:gd name="connsiteY1343" fmla="*/ 157443 h 4566579"/>
              <a:gd name="connsiteX1344" fmla="*/ 3068350 w 4781799"/>
              <a:gd name="connsiteY1344" fmla="*/ 149929 h 4566579"/>
              <a:gd name="connsiteX1345" fmla="*/ 2086563 w 4781799"/>
              <a:gd name="connsiteY1345" fmla="*/ 0 h 4566579"/>
              <a:gd name="connsiteX1346" fmla="*/ 2032208 w 4781799"/>
              <a:gd name="connsiteY1346" fmla="*/ 74687 h 4566579"/>
              <a:gd name="connsiteX1347" fmla="*/ 2001419 w 4781799"/>
              <a:gd name="connsiteY1347" fmla="*/ 90427 h 4566579"/>
              <a:gd name="connsiteX1348" fmla="*/ 1994348 w 4781799"/>
              <a:gd name="connsiteY1348" fmla="*/ 107829 h 4566579"/>
              <a:gd name="connsiteX1349" fmla="*/ 1961051 w 4781799"/>
              <a:gd name="connsiteY1349" fmla="*/ 111152 h 4566579"/>
              <a:gd name="connsiteX1350" fmla="*/ 1937332 w 4781799"/>
              <a:gd name="connsiteY1350" fmla="*/ 115445 h 4566579"/>
              <a:gd name="connsiteX1351" fmla="*/ 1910344 w 4781799"/>
              <a:gd name="connsiteY1351" fmla="*/ 121723 h 4566579"/>
              <a:gd name="connsiteX1352" fmla="*/ 1873929 w 4781799"/>
              <a:gd name="connsiteY1352" fmla="*/ 139541 h 4566579"/>
              <a:gd name="connsiteX1353" fmla="*/ 1852795 w 4781799"/>
              <a:gd name="connsiteY1353" fmla="*/ 132524 h 4566579"/>
              <a:gd name="connsiteX1354" fmla="*/ 1837058 w 4781799"/>
              <a:gd name="connsiteY1354" fmla="*/ 151173 h 4566579"/>
              <a:gd name="connsiteX1355" fmla="*/ 1847854 w 4781799"/>
              <a:gd name="connsiteY1355" fmla="*/ 158605 h 4566579"/>
              <a:gd name="connsiteX1356" fmla="*/ 1868684 w 4781799"/>
              <a:gd name="connsiteY1356" fmla="*/ 158605 h 4566579"/>
              <a:gd name="connsiteX1357" fmla="*/ 1893543 w 4781799"/>
              <a:gd name="connsiteY1357" fmla="*/ 149096 h 4566579"/>
              <a:gd name="connsiteX1358" fmla="*/ 1903046 w 4781799"/>
              <a:gd name="connsiteY1358" fmla="*/ 137048 h 4566579"/>
              <a:gd name="connsiteX1359" fmla="*/ 1922964 w 4781799"/>
              <a:gd name="connsiteY1359" fmla="*/ 130817 h 4566579"/>
              <a:gd name="connsiteX1360" fmla="*/ 1956641 w 4781799"/>
              <a:gd name="connsiteY1360" fmla="*/ 129570 h 4566579"/>
              <a:gd name="connsiteX1361" fmla="*/ 1969945 w 4781799"/>
              <a:gd name="connsiteY1361" fmla="*/ 127078 h 4566579"/>
              <a:gd name="connsiteX1362" fmla="*/ 1989407 w 4781799"/>
              <a:gd name="connsiteY1362" fmla="*/ 125877 h 4566579"/>
              <a:gd name="connsiteX1363" fmla="*/ 2019588 w 4781799"/>
              <a:gd name="connsiteY1363" fmla="*/ 127631 h 4566579"/>
              <a:gd name="connsiteX1364" fmla="*/ 2049465 w 4781799"/>
              <a:gd name="connsiteY1364" fmla="*/ 135432 h 4566579"/>
              <a:gd name="connsiteX1365" fmla="*/ 2058967 w 4781799"/>
              <a:gd name="connsiteY1365" fmla="*/ 154911 h 4566579"/>
              <a:gd name="connsiteX1366" fmla="*/ 2078125 w 4781799"/>
              <a:gd name="connsiteY1366" fmla="*/ 149973 h 4566579"/>
              <a:gd name="connsiteX1367" fmla="*/ 2077441 w 4781799"/>
              <a:gd name="connsiteY1367" fmla="*/ 168113 h 4566579"/>
              <a:gd name="connsiteX1368" fmla="*/ 2058283 w 4781799"/>
              <a:gd name="connsiteY1368" fmla="*/ 186392 h 4566579"/>
              <a:gd name="connsiteX1369" fmla="*/ 2020424 w 4781799"/>
              <a:gd name="connsiteY1369" fmla="*/ 200932 h 4566579"/>
              <a:gd name="connsiteX1370" fmla="*/ 2036161 w 4781799"/>
              <a:gd name="connsiteY1370" fmla="*/ 197194 h 4566579"/>
              <a:gd name="connsiteX1371" fmla="*/ 2036161 w 4781799"/>
              <a:gd name="connsiteY1371" fmla="*/ 211688 h 4566579"/>
              <a:gd name="connsiteX1372" fmla="*/ 2055622 w 4781799"/>
              <a:gd name="connsiteY1372" fmla="*/ 212934 h 4566579"/>
              <a:gd name="connsiteX1373" fmla="*/ 2070219 w 4781799"/>
              <a:gd name="connsiteY1373" fmla="*/ 212934 h 4566579"/>
              <a:gd name="connsiteX1374" fmla="*/ 2092113 w 4781799"/>
              <a:gd name="connsiteY1374" fmla="*/ 211688 h 4566579"/>
              <a:gd name="connsiteX1375" fmla="*/ 2117048 w 4781799"/>
              <a:gd name="connsiteY1375" fmla="*/ 212934 h 4566579"/>
              <a:gd name="connsiteX1376" fmla="*/ 2147761 w 4781799"/>
              <a:gd name="connsiteY1376" fmla="*/ 216673 h 4566579"/>
              <a:gd name="connsiteX1377" fmla="*/ 2163954 w 4781799"/>
              <a:gd name="connsiteY1377" fmla="*/ 229090 h 4566579"/>
              <a:gd name="connsiteX1378" fmla="*/ 2163954 w 4781799"/>
              <a:gd name="connsiteY1378" fmla="*/ 242384 h 4566579"/>
              <a:gd name="connsiteX1379" fmla="*/ 2152855 w 4781799"/>
              <a:gd name="connsiteY1379" fmla="*/ 257339 h 4566579"/>
              <a:gd name="connsiteX1380" fmla="*/ 2161902 w 4781799"/>
              <a:gd name="connsiteY1380" fmla="*/ 276034 h 4566579"/>
              <a:gd name="connsiteX1381" fmla="*/ 2187977 w 4781799"/>
              <a:gd name="connsiteY1381" fmla="*/ 282635 h 4566579"/>
              <a:gd name="connsiteX1382" fmla="*/ 2167755 w 4781799"/>
              <a:gd name="connsiteY1382" fmla="*/ 292467 h 4566579"/>
              <a:gd name="connsiteX1383" fmla="*/ 2145405 w 4781799"/>
              <a:gd name="connsiteY1383" fmla="*/ 298421 h 4566579"/>
              <a:gd name="connsiteX1384" fmla="*/ 2118873 w 4781799"/>
              <a:gd name="connsiteY1384" fmla="*/ 304653 h 4566579"/>
              <a:gd name="connsiteX1385" fmla="*/ 2095306 w 4781799"/>
              <a:gd name="connsiteY1385" fmla="*/ 310885 h 4566579"/>
              <a:gd name="connsiteX1386" fmla="*/ 2066266 w 4781799"/>
              <a:gd name="connsiteY1386" fmla="*/ 325886 h 4566579"/>
              <a:gd name="connsiteX1387" fmla="*/ 2048856 w 4781799"/>
              <a:gd name="connsiteY1387" fmla="*/ 345781 h 4566579"/>
              <a:gd name="connsiteX1388" fmla="*/ 2042699 w 4781799"/>
              <a:gd name="connsiteY1388" fmla="*/ 363091 h 4566579"/>
              <a:gd name="connsiteX1389" fmla="*/ 2032740 w 4781799"/>
              <a:gd name="connsiteY1389" fmla="*/ 375923 h 4566579"/>
              <a:gd name="connsiteX1390" fmla="*/ 2006664 w 4781799"/>
              <a:gd name="connsiteY1390" fmla="*/ 375923 h 4566579"/>
              <a:gd name="connsiteX1391" fmla="*/ 1983780 w 4781799"/>
              <a:gd name="connsiteY1391" fmla="*/ 391862 h 4566579"/>
              <a:gd name="connsiteX1392" fmla="*/ 1980555 w 4781799"/>
              <a:gd name="connsiteY1392" fmla="*/ 388384 h 4566579"/>
              <a:gd name="connsiteX1393" fmla="*/ 1962723 w 4781799"/>
              <a:gd name="connsiteY1393" fmla="*/ 406527 h 4566579"/>
              <a:gd name="connsiteX1394" fmla="*/ 1983780 w 4781799"/>
              <a:gd name="connsiteY1394" fmla="*/ 391862 h 4566579"/>
              <a:gd name="connsiteX1395" fmla="*/ 1987963 w 4781799"/>
              <a:gd name="connsiteY1395" fmla="*/ 396372 h 4566579"/>
              <a:gd name="connsiteX1396" fmla="*/ 1987506 w 4781799"/>
              <a:gd name="connsiteY1396" fmla="*/ 402788 h 4566579"/>
              <a:gd name="connsiteX1397" fmla="*/ 1979144 w 4781799"/>
              <a:gd name="connsiteY1397" fmla="*/ 411512 h 4566579"/>
              <a:gd name="connsiteX1398" fmla="*/ 1968349 w 4781799"/>
              <a:gd name="connsiteY1398" fmla="*/ 423560 h 4566579"/>
              <a:gd name="connsiteX1399" fmla="*/ 1940981 w 4781799"/>
              <a:gd name="connsiteY1399" fmla="*/ 431038 h 4566579"/>
              <a:gd name="connsiteX1400" fmla="*/ 1931022 w 4781799"/>
              <a:gd name="connsiteY1400" fmla="*/ 444332 h 4566579"/>
              <a:gd name="connsiteX1401" fmla="*/ 1910268 w 4781799"/>
              <a:gd name="connsiteY1401" fmla="*/ 450563 h 4566579"/>
              <a:gd name="connsiteX1402" fmla="*/ 1892783 w 4781799"/>
              <a:gd name="connsiteY1402" fmla="*/ 450563 h 4566579"/>
              <a:gd name="connsiteX1403" fmla="*/ 1867467 w 4781799"/>
              <a:gd name="connsiteY1403" fmla="*/ 466304 h 4566579"/>
              <a:gd name="connsiteX1404" fmla="*/ 1847549 w 4781799"/>
              <a:gd name="connsiteY1404" fmla="*/ 472535 h 4566579"/>
              <a:gd name="connsiteX1405" fmla="*/ 1833409 w 4781799"/>
              <a:gd name="connsiteY1405" fmla="*/ 497046 h 4566579"/>
              <a:gd name="connsiteX1406" fmla="*/ 1817217 w 4781799"/>
              <a:gd name="connsiteY1406" fmla="*/ 518233 h 4566579"/>
              <a:gd name="connsiteX1407" fmla="*/ 1802620 w 4781799"/>
              <a:gd name="connsiteY1407" fmla="*/ 536466 h 4566579"/>
              <a:gd name="connsiteX1408" fmla="*/ 1774492 w 4781799"/>
              <a:gd name="connsiteY1408" fmla="*/ 542697 h 4566579"/>
              <a:gd name="connsiteX1409" fmla="*/ 1705920 w 4781799"/>
              <a:gd name="connsiteY1409" fmla="*/ 545190 h 4566579"/>
              <a:gd name="connsiteX1410" fmla="*/ 1649816 w 4781799"/>
              <a:gd name="connsiteY1410" fmla="*/ 547683 h 4566579"/>
              <a:gd name="connsiteX1411" fmla="*/ 1631570 w 4781799"/>
              <a:gd name="connsiteY1411" fmla="*/ 544359 h 4566579"/>
              <a:gd name="connsiteX1412" fmla="*/ 1606635 w 4781799"/>
              <a:gd name="connsiteY1412" fmla="*/ 548098 h 4566579"/>
              <a:gd name="connsiteX1413" fmla="*/ 1570600 w 4781799"/>
              <a:gd name="connsiteY1413" fmla="*/ 560562 h 4566579"/>
              <a:gd name="connsiteX1414" fmla="*/ 1531145 w 4781799"/>
              <a:gd name="connsiteY1414" fmla="*/ 573855 h 4566579"/>
              <a:gd name="connsiteX1415" fmla="*/ 1520274 w 4781799"/>
              <a:gd name="connsiteY1415" fmla="*/ 582164 h 4566579"/>
              <a:gd name="connsiteX1416" fmla="*/ 1489181 w 4781799"/>
              <a:gd name="connsiteY1416" fmla="*/ 575932 h 4566579"/>
              <a:gd name="connsiteX1417" fmla="*/ 1449877 w 4781799"/>
              <a:gd name="connsiteY1417" fmla="*/ 575932 h 4566579"/>
              <a:gd name="connsiteX1418" fmla="*/ 1437409 w 4781799"/>
              <a:gd name="connsiteY1418" fmla="*/ 578425 h 4566579"/>
              <a:gd name="connsiteX1419" fmla="*/ 1417111 w 4781799"/>
              <a:gd name="connsiteY1419" fmla="*/ 598366 h 4566579"/>
              <a:gd name="connsiteX1420" fmla="*/ 1391340 w 4781799"/>
              <a:gd name="connsiteY1420" fmla="*/ 620799 h 4566579"/>
              <a:gd name="connsiteX1421" fmla="*/ 1370130 w 4781799"/>
              <a:gd name="connsiteY1421" fmla="*/ 633262 h 4566579"/>
              <a:gd name="connsiteX1422" fmla="*/ 1341013 w 4781799"/>
              <a:gd name="connsiteY1422" fmla="*/ 645310 h 4566579"/>
              <a:gd name="connsiteX1423" fmla="*/ 1301634 w 4781799"/>
              <a:gd name="connsiteY1423" fmla="*/ 663958 h 4566579"/>
              <a:gd name="connsiteX1424" fmla="*/ 1278447 w 4781799"/>
              <a:gd name="connsiteY1424" fmla="*/ 674298 h 4566579"/>
              <a:gd name="connsiteX1425" fmla="*/ 1252827 w 4781799"/>
              <a:gd name="connsiteY1425" fmla="*/ 689623 h 4566579"/>
              <a:gd name="connsiteX1426" fmla="*/ 1237471 w 4781799"/>
              <a:gd name="connsiteY1426" fmla="*/ 680530 h 4566579"/>
              <a:gd name="connsiteX1427" fmla="*/ 1248646 w 4781799"/>
              <a:gd name="connsiteY1427" fmla="*/ 652695 h 4566579"/>
              <a:gd name="connsiteX1428" fmla="*/ 1241576 w 4781799"/>
              <a:gd name="connsiteY1428" fmla="*/ 633170 h 4566579"/>
              <a:gd name="connsiteX1429" fmla="*/ 1246593 w 4781799"/>
              <a:gd name="connsiteY1429" fmla="*/ 611152 h 4566579"/>
              <a:gd name="connsiteX1430" fmla="*/ 1261570 w 4781799"/>
              <a:gd name="connsiteY1430" fmla="*/ 597442 h 4566579"/>
              <a:gd name="connsiteX1431" fmla="*/ 1281032 w 4781799"/>
              <a:gd name="connsiteY1431" fmla="*/ 572516 h 4566579"/>
              <a:gd name="connsiteX1432" fmla="*/ 1295628 w 4781799"/>
              <a:gd name="connsiteY1432" fmla="*/ 559638 h 4566579"/>
              <a:gd name="connsiteX1433" fmla="*/ 1314329 w 4781799"/>
              <a:gd name="connsiteY1433" fmla="*/ 536789 h 4566579"/>
              <a:gd name="connsiteX1434" fmla="*/ 1340025 w 4781799"/>
              <a:gd name="connsiteY1434" fmla="*/ 521879 h 4566579"/>
              <a:gd name="connsiteX1435" fmla="*/ 1354165 w 4781799"/>
              <a:gd name="connsiteY1435" fmla="*/ 502769 h 4566579"/>
              <a:gd name="connsiteX1436" fmla="*/ 1368229 w 4781799"/>
              <a:gd name="connsiteY1436" fmla="*/ 487537 h 4566579"/>
              <a:gd name="connsiteX1437" fmla="*/ 1389667 w 4781799"/>
              <a:gd name="connsiteY1437" fmla="*/ 467827 h 4566579"/>
              <a:gd name="connsiteX1438" fmla="*/ 1405784 w 4781799"/>
              <a:gd name="connsiteY1438" fmla="*/ 454163 h 4566579"/>
              <a:gd name="connsiteX1439" fmla="*/ 1433532 w 4781799"/>
              <a:gd name="connsiteY1439" fmla="*/ 442162 h 4566579"/>
              <a:gd name="connsiteX1440" fmla="*/ 1452158 w 4781799"/>
              <a:gd name="connsiteY1440" fmla="*/ 437177 h 4566579"/>
              <a:gd name="connsiteX1441" fmla="*/ 1472988 w 4781799"/>
              <a:gd name="connsiteY1441" fmla="*/ 428868 h 4566579"/>
              <a:gd name="connsiteX1442" fmla="*/ 1501496 w 4781799"/>
              <a:gd name="connsiteY1442" fmla="*/ 420144 h 4566579"/>
              <a:gd name="connsiteX1443" fmla="*/ 1519818 w 4781799"/>
              <a:gd name="connsiteY1443" fmla="*/ 411836 h 4566579"/>
              <a:gd name="connsiteX1444" fmla="*/ 1554560 w 4781799"/>
              <a:gd name="connsiteY1444" fmla="*/ 409389 h 4566579"/>
              <a:gd name="connsiteX1445" fmla="*/ 1561858 w 4781799"/>
              <a:gd name="connsiteY1445" fmla="*/ 399418 h 4566579"/>
              <a:gd name="connsiteX1446" fmla="*/ 1568016 w 4781799"/>
              <a:gd name="connsiteY1446" fmla="*/ 388294 h 4566579"/>
              <a:gd name="connsiteX1447" fmla="*/ 1588694 w 4781799"/>
              <a:gd name="connsiteY1447" fmla="*/ 387048 h 4566579"/>
              <a:gd name="connsiteX1448" fmla="*/ 1605723 w 4781799"/>
              <a:gd name="connsiteY1448" fmla="*/ 378739 h 4566579"/>
              <a:gd name="connsiteX1449" fmla="*/ 1612793 w 4781799"/>
              <a:gd name="connsiteY1449" fmla="*/ 362675 h 4566579"/>
              <a:gd name="connsiteX1450" fmla="*/ 1596524 w 4781799"/>
              <a:gd name="connsiteY1450" fmla="*/ 361429 h 4566579"/>
              <a:gd name="connsiteX1451" fmla="*/ 1591659 w 4781799"/>
              <a:gd name="connsiteY1451" fmla="*/ 345320 h 4566579"/>
              <a:gd name="connsiteX1452" fmla="*/ 1626021 w 4781799"/>
              <a:gd name="connsiteY1452" fmla="*/ 337841 h 4566579"/>
              <a:gd name="connsiteX1453" fmla="*/ 1645178 w 4781799"/>
              <a:gd name="connsiteY1453" fmla="*/ 328287 h 4566579"/>
              <a:gd name="connsiteX1454" fmla="*/ 1658862 w 4781799"/>
              <a:gd name="connsiteY1454" fmla="*/ 317116 h 4566579"/>
              <a:gd name="connsiteX1455" fmla="*/ 1672470 w 4781799"/>
              <a:gd name="connsiteY1455" fmla="*/ 305946 h 4566579"/>
              <a:gd name="connsiteX1456" fmla="*/ 1706072 w 4781799"/>
              <a:gd name="connsiteY1456" fmla="*/ 292236 h 4566579"/>
              <a:gd name="connsiteX1457" fmla="*/ 1727206 w 4781799"/>
              <a:gd name="connsiteY1457" fmla="*/ 287251 h 4566579"/>
              <a:gd name="connsiteX1458" fmla="*/ 1757083 w 4781799"/>
              <a:gd name="connsiteY1458" fmla="*/ 278527 h 4566579"/>
              <a:gd name="connsiteX1459" fmla="*/ 1774492 w 4781799"/>
              <a:gd name="connsiteY1459" fmla="*/ 259139 h 4566579"/>
              <a:gd name="connsiteX1460" fmla="*/ 1758375 w 4781799"/>
              <a:gd name="connsiteY1460" fmla="*/ 238045 h 4566579"/>
              <a:gd name="connsiteX1461" fmla="*/ 1768334 w 4781799"/>
              <a:gd name="connsiteY1461" fmla="*/ 228905 h 4566579"/>
              <a:gd name="connsiteX1462" fmla="*/ 1786960 w 4781799"/>
              <a:gd name="connsiteY1462" fmla="*/ 220643 h 4566579"/>
              <a:gd name="connsiteX1463" fmla="*/ 1813035 w 4781799"/>
              <a:gd name="connsiteY1463" fmla="*/ 213211 h 4566579"/>
              <a:gd name="connsiteX1464" fmla="*/ 1827632 w 4781799"/>
              <a:gd name="connsiteY1464" fmla="*/ 213211 h 4566579"/>
              <a:gd name="connsiteX1465" fmla="*/ 1840860 w 4781799"/>
              <a:gd name="connsiteY1465" fmla="*/ 206980 h 4566579"/>
              <a:gd name="connsiteX1466" fmla="*/ 1895900 w 4781799"/>
              <a:gd name="connsiteY1466" fmla="*/ 207349 h 4566579"/>
              <a:gd name="connsiteX1467" fmla="*/ 1938624 w 4781799"/>
              <a:gd name="connsiteY1467" fmla="*/ 210257 h 4566579"/>
              <a:gd name="connsiteX1468" fmla="*/ 1958922 w 4781799"/>
              <a:gd name="connsiteY1468" fmla="*/ 209011 h 4566579"/>
              <a:gd name="connsiteX1469" fmla="*/ 1976787 w 4781799"/>
              <a:gd name="connsiteY1469" fmla="*/ 209011 h 4566579"/>
              <a:gd name="connsiteX1470" fmla="*/ 2000430 w 4781799"/>
              <a:gd name="connsiteY1470" fmla="*/ 210672 h 4566579"/>
              <a:gd name="connsiteX1471" fmla="*/ 2002939 w 4781799"/>
              <a:gd name="connsiteY1471" fmla="*/ 197009 h 4566579"/>
              <a:gd name="connsiteX1472" fmla="*/ 1965156 w 4781799"/>
              <a:gd name="connsiteY1472" fmla="*/ 192439 h 4566579"/>
              <a:gd name="connsiteX1473" fmla="*/ 1938168 w 4781799"/>
              <a:gd name="connsiteY1473" fmla="*/ 191193 h 4566579"/>
              <a:gd name="connsiteX1474" fmla="*/ 1901981 w 4781799"/>
              <a:gd name="connsiteY1474" fmla="*/ 191193 h 4566579"/>
              <a:gd name="connsiteX1475" fmla="*/ 1872485 w 4781799"/>
              <a:gd name="connsiteY1475" fmla="*/ 192439 h 4566579"/>
              <a:gd name="connsiteX1476" fmla="*/ 1838047 w 4781799"/>
              <a:gd name="connsiteY1476" fmla="*/ 192439 h 4566579"/>
              <a:gd name="connsiteX1477" fmla="*/ 1813491 w 4781799"/>
              <a:gd name="connsiteY1477" fmla="*/ 197425 h 4566579"/>
              <a:gd name="connsiteX1478" fmla="*/ 1787340 w 4781799"/>
              <a:gd name="connsiteY1478" fmla="*/ 195393 h 4566579"/>
              <a:gd name="connsiteX1479" fmla="*/ 1799275 w 4781799"/>
              <a:gd name="connsiteY1479" fmla="*/ 176837 h 4566579"/>
              <a:gd name="connsiteX1480" fmla="*/ 1808854 w 4781799"/>
              <a:gd name="connsiteY1480" fmla="*/ 164374 h 4566579"/>
              <a:gd name="connsiteX1481" fmla="*/ 1790989 w 4781799"/>
              <a:gd name="connsiteY1481" fmla="*/ 160635 h 4566579"/>
              <a:gd name="connsiteX1482" fmla="*/ 1777305 w 4781799"/>
              <a:gd name="connsiteY1482" fmla="*/ 175545 h 4566579"/>
              <a:gd name="connsiteX1483" fmla="*/ 1770235 w 4781799"/>
              <a:gd name="connsiteY1483" fmla="*/ 190085 h 4566579"/>
              <a:gd name="connsiteX1484" fmla="*/ 1741574 w 4781799"/>
              <a:gd name="connsiteY1484" fmla="*/ 208780 h 4566579"/>
              <a:gd name="connsiteX1485" fmla="*/ 1719984 w 4781799"/>
              <a:gd name="connsiteY1485" fmla="*/ 194332 h 4566579"/>
              <a:gd name="connsiteX1486" fmla="*/ 1730779 w 4781799"/>
              <a:gd name="connsiteY1486" fmla="*/ 180622 h 4566579"/>
              <a:gd name="connsiteX1487" fmla="*/ 1741042 w 4781799"/>
              <a:gd name="connsiteY1487" fmla="*/ 172452 h 4566579"/>
              <a:gd name="connsiteX1488" fmla="*/ 1761644 w 4781799"/>
              <a:gd name="connsiteY1488" fmla="*/ 161282 h 4566579"/>
              <a:gd name="connsiteX1489" fmla="*/ 1772059 w 4781799"/>
              <a:gd name="connsiteY1489" fmla="*/ 138986 h 4566579"/>
              <a:gd name="connsiteX1490" fmla="*/ 1753814 w 4781799"/>
              <a:gd name="connsiteY1490" fmla="*/ 141894 h 4566579"/>
              <a:gd name="connsiteX1491" fmla="*/ 1731768 w 4781799"/>
              <a:gd name="connsiteY1491" fmla="*/ 146880 h 4566579"/>
              <a:gd name="connsiteX1492" fmla="*/ 1703563 w 4781799"/>
              <a:gd name="connsiteY1492" fmla="*/ 153850 h 4566579"/>
              <a:gd name="connsiteX1493" fmla="*/ 1657114 w 4781799"/>
              <a:gd name="connsiteY1493" fmla="*/ 165990 h 4566579"/>
              <a:gd name="connsiteX1494" fmla="*/ 1632635 w 4781799"/>
              <a:gd name="connsiteY1494" fmla="*/ 182146 h 4566579"/>
              <a:gd name="connsiteX1495" fmla="*/ 1669961 w 4781799"/>
              <a:gd name="connsiteY1495" fmla="*/ 182792 h 4566579"/>
              <a:gd name="connsiteX1496" fmla="*/ 1693148 w 4781799"/>
              <a:gd name="connsiteY1496" fmla="*/ 181730 h 4566579"/>
              <a:gd name="connsiteX1497" fmla="*/ 1693148 w 4781799"/>
              <a:gd name="connsiteY1497" fmla="*/ 195578 h 4566579"/>
              <a:gd name="connsiteX1498" fmla="*/ 1686990 w 4781799"/>
              <a:gd name="connsiteY1498" fmla="*/ 214365 h 4566579"/>
              <a:gd name="connsiteX1499" fmla="*/ 1669125 w 4781799"/>
              <a:gd name="connsiteY1499" fmla="*/ 236383 h 4566579"/>
              <a:gd name="connsiteX1500" fmla="*/ 1652932 w 4781799"/>
              <a:gd name="connsiteY1500" fmla="*/ 248893 h 4566579"/>
              <a:gd name="connsiteX1501" fmla="*/ 1632178 w 4781799"/>
              <a:gd name="connsiteY1501" fmla="*/ 260109 h 4566579"/>
              <a:gd name="connsiteX1502" fmla="*/ 1603518 w 4781799"/>
              <a:gd name="connsiteY1502" fmla="*/ 267402 h 4566579"/>
              <a:gd name="connsiteX1503" fmla="*/ 1569840 w 4781799"/>
              <a:gd name="connsiteY1503" fmla="*/ 291220 h 4566579"/>
              <a:gd name="connsiteX1504" fmla="*/ 1562010 w 4781799"/>
              <a:gd name="connsiteY1504" fmla="*/ 301652 h 4566579"/>
              <a:gd name="connsiteX1505" fmla="*/ 1539583 w 4781799"/>
              <a:gd name="connsiteY1505" fmla="*/ 316609 h 4566579"/>
              <a:gd name="connsiteX1506" fmla="*/ 1508414 w 4781799"/>
              <a:gd name="connsiteY1506" fmla="*/ 327779 h 4566579"/>
              <a:gd name="connsiteX1507" fmla="*/ 1478613 w 4781799"/>
              <a:gd name="connsiteY1507" fmla="*/ 341350 h 4566579"/>
              <a:gd name="connsiteX1508" fmla="*/ 1462421 w 4781799"/>
              <a:gd name="connsiteY1508" fmla="*/ 350028 h 4566579"/>
              <a:gd name="connsiteX1509" fmla="*/ 1445392 w 4781799"/>
              <a:gd name="connsiteY1509" fmla="*/ 366045 h 4566579"/>
              <a:gd name="connsiteX1510" fmla="*/ 1428743 w 4781799"/>
              <a:gd name="connsiteY1510" fmla="*/ 385570 h 4566579"/>
              <a:gd name="connsiteX1511" fmla="*/ 1416351 w 4781799"/>
              <a:gd name="connsiteY1511" fmla="*/ 400111 h 4566579"/>
              <a:gd name="connsiteX1512" fmla="*/ 1391872 w 4781799"/>
              <a:gd name="connsiteY1512" fmla="*/ 424621 h 4566579"/>
              <a:gd name="connsiteX1513" fmla="*/ 1376516 w 4781799"/>
              <a:gd name="connsiteY1513" fmla="*/ 432931 h 4566579"/>
              <a:gd name="connsiteX1514" fmla="*/ 1359106 w 4781799"/>
              <a:gd name="connsiteY1514" fmla="*/ 440408 h 4566579"/>
              <a:gd name="connsiteX1515" fmla="*/ 1327937 w 4781799"/>
              <a:gd name="connsiteY1515" fmla="*/ 434592 h 4566579"/>
              <a:gd name="connsiteX1516" fmla="*/ 1337060 w 4781799"/>
              <a:gd name="connsiteY1516" fmla="*/ 422590 h 4566579"/>
              <a:gd name="connsiteX1517" fmla="*/ 1361539 w 4781799"/>
              <a:gd name="connsiteY1517" fmla="*/ 411374 h 4566579"/>
              <a:gd name="connsiteX1518" fmla="*/ 1380089 w 4781799"/>
              <a:gd name="connsiteY1518" fmla="*/ 401450 h 4566579"/>
              <a:gd name="connsiteX1519" fmla="*/ 1372714 w 4781799"/>
              <a:gd name="connsiteY1519" fmla="*/ 387786 h 4566579"/>
              <a:gd name="connsiteX1520" fmla="*/ 1345346 w 4781799"/>
              <a:gd name="connsiteY1520" fmla="*/ 402327 h 4566579"/>
              <a:gd name="connsiteX1521" fmla="*/ 1330370 w 4781799"/>
              <a:gd name="connsiteY1521" fmla="*/ 411051 h 4566579"/>
              <a:gd name="connsiteX1522" fmla="*/ 1303382 w 4781799"/>
              <a:gd name="connsiteY1522" fmla="*/ 430576 h 4566579"/>
              <a:gd name="connsiteX1523" fmla="*/ 1304598 w 4781799"/>
              <a:gd name="connsiteY1523" fmla="*/ 446363 h 4566579"/>
              <a:gd name="connsiteX1524" fmla="*/ 1278295 w 4781799"/>
              <a:gd name="connsiteY1524" fmla="*/ 464411 h 4566579"/>
              <a:gd name="connsiteX1525" fmla="*/ 1264991 w 4781799"/>
              <a:gd name="connsiteY1525" fmla="*/ 471473 h 4566579"/>
              <a:gd name="connsiteX1526" fmla="*/ 1239675 w 4781799"/>
              <a:gd name="connsiteY1526" fmla="*/ 473966 h 4566579"/>
              <a:gd name="connsiteX1527" fmla="*/ 1225991 w 4781799"/>
              <a:gd name="connsiteY1527" fmla="*/ 478951 h 4566579"/>
              <a:gd name="connsiteX1528" fmla="*/ 1207746 w 4781799"/>
              <a:gd name="connsiteY1528" fmla="*/ 491414 h 4566579"/>
              <a:gd name="connsiteX1529" fmla="*/ 1186992 w 4781799"/>
              <a:gd name="connsiteY1529" fmla="*/ 503877 h 4566579"/>
              <a:gd name="connsiteX1530" fmla="*/ 1178630 w 4781799"/>
              <a:gd name="connsiteY1530" fmla="*/ 493076 h 4566579"/>
              <a:gd name="connsiteX1531" fmla="*/ 1191097 w 4781799"/>
              <a:gd name="connsiteY1531" fmla="*/ 476043 h 4566579"/>
              <a:gd name="connsiteX1532" fmla="*/ 1212307 w 4781799"/>
              <a:gd name="connsiteY1532" fmla="*/ 462334 h 4566579"/>
              <a:gd name="connsiteX1533" fmla="*/ 1223483 w 4781799"/>
              <a:gd name="connsiteY1533" fmla="*/ 454994 h 4566579"/>
              <a:gd name="connsiteX1534" fmla="*/ 1224623 w 4781799"/>
              <a:gd name="connsiteY1534" fmla="*/ 441700 h 4566579"/>
              <a:gd name="connsiteX1535" fmla="*/ 1246746 w 4781799"/>
              <a:gd name="connsiteY1535" fmla="*/ 413312 h 4566579"/>
              <a:gd name="connsiteX1536" fmla="*/ 1271225 w 4781799"/>
              <a:gd name="connsiteY1536" fmla="*/ 395495 h 4566579"/>
              <a:gd name="connsiteX1537" fmla="*/ 1289090 w 4781799"/>
              <a:gd name="connsiteY1537" fmla="*/ 386355 h 4566579"/>
              <a:gd name="connsiteX1538" fmla="*/ 1295324 w 4781799"/>
              <a:gd name="connsiteY1538" fmla="*/ 373523 h 4566579"/>
              <a:gd name="connsiteX1539" fmla="*/ 1270845 w 4781799"/>
              <a:gd name="connsiteY1539" fmla="*/ 372323 h 4566579"/>
              <a:gd name="connsiteX1540" fmla="*/ 1257617 w 4781799"/>
              <a:gd name="connsiteY1540" fmla="*/ 374677 h 4566579"/>
              <a:gd name="connsiteX1541" fmla="*/ 1214132 w 4781799"/>
              <a:gd name="connsiteY1541" fmla="*/ 376477 h 4566579"/>
              <a:gd name="connsiteX1542" fmla="*/ 1203717 w 4781799"/>
              <a:gd name="connsiteY1542" fmla="*/ 385155 h 4566579"/>
              <a:gd name="connsiteX1543" fmla="*/ 1147993 w 4781799"/>
              <a:gd name="connsiteY1543" fmla="*/ 412112 h 4566579"/>
              <a:gd name="connsiteX1544" fmla="*/ 1181594 w 4781799"/>
              <a:gd name="connsiteY1544" fmla="*/ 407542 h 4566579"/>
              <a:gd name="connsiteX1545" fmla="*/ 1206454 w 4781799"/>
              <a:gd name="connsiteY1545" fmla="*/ 396695 h 4566579"/>
              <a:gd name="connsiteX1546" fmla="*/ 1238839 w 4781799"/>
              <a:gd name="connsiteY1546" fmla="*/ 383632 h 4566579"/>
              <a:gd name="connsiteX1547" fmla="*/ 1230097 w 4781799"/>
              <a:gd name="connsiteY1547" fmla="*/ 412389 h 4566579"/>
              <a:gd name="connsiteX1548" fmla="*/ 1216413 w 4781799"/>
              <a:gd name="connsiteY1548" fmla="*/ 428960 h 4566579"/>
              <a:gd name="connsiteX1549" fmla="*/ 1212155 w 4781799"/>
              <a:gd name="connsiteY1549" fmla="*/ 433622 h 4566579"/>
              <a:gd name="connsiteX1550" fmla="*/ 1207746 w 4781799"/>
              <a:gd name="connsiteY1550" fmla="*/ 438100 h 4566579"/>
              <a:gd name="connsiteX1551" fmla="*/ 1177641 w 4781799"/>
              <a:gd name="connsiteY1551" fmla="*/ 461734 h 4566579"/>
              <a:gd name="connsiteX1552" fmla="*/ 1160688 w 4781799"/>
              <a:gd name="connsiteY1552" fmla="*/ 472904 h 4566579"/>
              <a:gd name="connsiteX1553" fmla="*/ 1143659 w 4781799"/>
              <a:gd name="connsiteY1553" fmla="*/ 484998 h 4566579"/>
              <a:gd name="connsiteX1554" fmla="*/ 1117964 w 4781799"/>
              <a:gd name="connsiteY1554" fmla="*/ 502446 h 4566579"/>
              <a:gd name="connsiteX1555" fmla="*/ 1103444 w 4781799"/>
              <a:gd name="connsiteY1555" fmla="*/ 509140 h 4566579"/>
              <a:gd name="connsiteX1556" fmla="*/ 1079801 w 4781799"/>
              <a:gd name="connsiteY1556" fmla="*/ 533188 h 4566579"/>
              <a:gd name="connsiteX1557" fmla="*/ 1088011 w 4781799"/>
              <a:gd name="connsiteY1557" fmla="*/ 544821 h 4566579"/>
              <a:gd name="connsiteX1558" fmla="*/ 1103368 w 4781799"/>
              <a:gd name="connsiteY1558" fmla="*/ 544821 h 4566579"/>
              <a:gd name="connsiteX1559" fmla="*/ 1137806 w 4781799"/>
              <a:gd name="connsiteY1559" fmla="*/ 525018 h 4566579"/>
              <a:gd name="connsiteX1560" fmla="*/ 1157571 w 4781799"/>
              <a:gd name="connsiteY1560" fmla="*/ 518002 h 4566579"/>
              <a:gd name="connsiteX1561" fmla="*/ 1151338 w 4781799"/>
              <a:gd name="connsiteY1561" fmla="*/ 530511 h 4566579"/>
              <a:gd name="connsiteX1562" fmla="*/ 1132256 w 4781799"/>
              <a:gd name="connsiteY1562" fmla="*/ 557561 h 4566579"/>
              <a:gd name="connsiteX1563" fmla="*/ 1120625 w 4781799"/>
              <a:gd name="connsiteY1563" fmla="*/ 570393 h 4566579"/>
              <a:gd name="connsiteX1564" fmla="*/ 1095689 w 4781799"/>
              <a:gd name="connsiteY1564" fmla="*/ 585303 h 4566579"/>
              <a:gd name="connsiteX1565" fmla="*/ 1056690 w 4781799"/>
              <a:gd name="connsiteY1565" fmla="*/ 618353 h 4566579"/>
              <a:gd name="connsiteX1566" fmla="*/ 1012141 w 4781799"/>
              <a:gd name="connsiteY1566" fmla="*/ 660404 h 4566579"/>
              <a:gd name="connsiteX1567" fmla="*/ 1004691 w 4781799"/>
              <a:gd name="connsiteY1567" fmla="*/ 674944 h 4566579"/>
              <a:gd name="connsiteX1568" fmla="*/ 999673 w 4781799"/>
              <a:gd name="connsiteY1568" fmla="*/ 690731 h 4566579"/>
              <a:gd name="connsiteX1569" fmla="*/ 992679 w 4781799"/>
              <a:gd name="connsiteY1569" fmla="*/ 717734 h 4566579"/>
              <a:gd name="connsiteX1570" fmla="*/ 977399 w 4781799"/>
              <a:gd name="connsiteY1570" fmla="*/ 723504 h 4566579"/>
              <a:gd name="connsiteX1571" fmla="*/ 961966 w 4781799"/>
              <a:gd name="connsiteY1571" fmla="*/ 734859 h 4566579"/>
              <a:gd name="connsiteX1572" fmla="*/ 955732 w 4781799"/>
              <a:gd name="connsiteY1572" fmla="*/ 764632 h 4566579"/>
              <a:gd name="connsiteX1573" fmla="*/ 936271 w 4781799"/>
              <a:gd name="connsiteY1573" fmla="*/ 791635 h 4566579"/>
              <a:gd name="connsiteX1574" fmla="*/ 928820 w 4781799"/>
              <a:gd name="connsiteY1574" fmla="*/ 801560 h 4566579"/>
              <a:gd name="connsiteX1575" fmla="*/ 892254 w 4781799"/>
              <a:gd name="connsiteY1575" fmla="*/ 833502 h 4566579"/>
              <a:gd name="connsiteX1576" fmla="*/ 866482 w 4781799"/>
              <a:gd name="connsiteY1576" fmla="*/ 849704 h 4566579"/>
              <a:gd name="connsiteX1577" fmla="*/ 843675 w 4781799"/>
              <a:gd name="connsiteY1577" fmla="*/ 858013 h 4566579"/>
              <a:gd name="connsiteX1578" fmla="*/ 832500 w 4781799"/>
              <a:gd name="connsiteY1578" fmla="*/ 865491 h 4566579"/>
              <a:gd name="connsiteX1579" fmla="*/ 830067 w 4781799"/>
              <a:gd name="connsiteY1579" fmla="*/ 882893 h 4566579"/>
              <a:gd name="connsiteX1580" fmla="*/ 839874 w 4781799"/>
              <a:gd name="connsiteY1580" fmla="*/ 894479 h 4566579"/>
              <a:gd name="connsiteX1581" fmla="*/ 818816 w 4781799"/>
              <a:gd name="connsiteY1581" fmla="*/ 911419 h 4566579"/>
              <a:gd name="connsiteX1582" fmla="*/ 815167 w 4781799"/>
              <a:gd name="connsiteY1582" fmla="*/ 926329 h 4566579"/>
              <a:gd name="connsiteX1583" fmla="*/ 806881 w 4781799"/>
              <a:gd name="connsiteY1583" fmla="*/ 941238 h 4566579"/>
              <a:gd name="connsiteX1584" fmla="*/ 808097 w 4781799"/>
              <a:gd name="connsiteY1584" fmla="*/ 958640 h 4566579"/>
              <a:gd name="connsiteX1585" fmla="*/ 783314 w 4781799"/>
              <a:gd name="connsiteY1585" fmla="*/ 984674 h 4566579"/>
              <a:gd name="connsiteX1586" fmla="*/ 755794 w 4781799"/>
              <a:gd name="connsiteY1586" fmla="*/ 997045 h 4566579"/>
              <a:gd name="connsiteX1587" fmla="*/ 752449 w 4781799"/>
              <a:gd name="connsiteY1587" fmla="*/ 984813 h 4566579"/>
              <a:gd name="connsiteX1588" fmla="*/ 769782 w 4781799"/>
              <a:gd name="connsiteY1588" fmla="*/ 963672 h 4566579"/>
              <a:gd name="connsiteX1589" fmla="*/ 743858 w 4781799"/>
              <a:gd name="connsiteY1589" fmla="*/ 968703 h 4566579"/>
              <a:gd name="connsiteX1590" fmla="*/ 743858 w 4781799"/>
              <a:gd name="connsiteY1590" fmla="*/ 952224 h 4566579"/>
              <a:gd name="connsiteX1591" fmla="*/ 753437 w 4781799"/>
              <a:gd name="connsiteY1591" fmla="*/ 944746 h 4566579"/>
              <a:gd name="connsiteX1592" fmla="*/ 743554 w 4781799"/>
              <a:gd name="connsiteY1592" fmla="*/ 914143 h 4566579"/>
              <a:gd name="connsiteX1593" fmla="*/ 750548 w 4781799"/>
              <a:gd name="connsiteY1593" fmla="*/ 898402 h 4566579"/>
              <a:gd name="connsiteX1594" fmla="*/ 765525 w 4781799"/>
              <a:gd name="connsiteY1594" fmla="*/ 880539 h 4566579"/>
              <a:gd name="connsiteX1595" fmla="*/ 782554 w 4781799"/>
              <a:gd name="connsiteY1595" fmla="*/ 870153 h 4566579"/>
              <a:gd name="connsiteX1596" fmla="*/ 802015 w 4781799"/>
              <a:gd name="connsiteY1596" fmla="*/ 856951 h 4566579"/>
              <a:gd name="connsiteX1597" fmla="*/ 825658 w 4781799"/>
              <a:gd name="connsiteY1597" fmla="*/ 837841 h 4566579"/>
              <a:gd name="connsiteX1598" fmla="*/ 854699 w 4781799"/>
              <a:gd name="connsiteY1598" fmla="*/ 825793 h 4566579"/>
              <a:gd name="connsiteX1599" fmla="*/ 859260 w 4781799"/>
              <a:gd name="connsiteY1599" fmla="*/ 810053 h 4566579"/>
              <a:gd name="connsiteX1600" fmla="*/ 844360 w 4781799"/>
              <a:gd name="connsiteY1600" fmla="*/ 808807 h 4566579"/>
              <a:gd name="connsiteX1601" fmla="*/ 824518 w 4781799"/>
              <a:gd name="connsiteY1601" fmla="*/ 808807 h 4566579"/>
              <a:gd name="connsiteX1602" fmla="*/ 812050 w 4781799"/>
              <a:gd name="connsiteY1602" fmla="*/ 825793 h 4566579"/>
              <a:gd name="connsiteX1603" fmla="*/ 775940 w 4781799"/>
              <a:gd name="connsiteY1603" fmla="*/ 834979 h 4566579"/>
              <a:gd name="connsiteX1604" fmla="*/ 779665 w 4781799"/>
              <a:gd name="connsiteY1604" fmla="*/ 818870 h 4566579"/>
              <a:gd name="connsiteX1605" fmla="*/ 789624 w 4781799"/>
              <a:gd name="connsiteY1605" fmla="*/ 789928 h 4566579"/>
              <a:gd name="connsiteX1606" fmla="*/ 802015 w 4781799"/>
              <a:gd name="connsiteY1606" fmla="*/ 781249 h 4566579"/>
              <a:gd name="connsiteX1607" fmla="*/ 810378 w 4781799"/>
              <a:gd name="connsiteY1607" fmla="*/ 768786 h 4566579"/>
              <a:gd name="connsiteX1608" fmla="*/ 799202 w 4781799"/>
              <a:gd name="connsiteY1608" fmla="*/ 759185 h 4566579"/>
              <a:gd name="connsiteX1609" fmla="*/ 749028 w 4781799"/>
              <a:gd name="connsiteY1609" fmla="*/ 773587 h 4566579"/>
              <a:gd name="connsiteX1610" fmla="*/ 774343 w 4781799"/>
              <a:gd name="connsiteY1610" fmla="*/ 780188 h 4566579"/>
              <a:gd name="connsiteX1611" fmla="*/ 772747 w 4781799"/>
              <a:gd name="connsiteY1611" fmla="*/ 807930 h 4566579"/>
              <a:gd name="connsiteX1612" fmla="*/ 749484 w 4781799"/>
              <a:gd name="connsiteY1612" fmla="*/ 825101 h 4566579"/>
              <a:gd name="connsiteX1613" fmla="*/ 733367 w 4781799"/>
              <a:gd name="connsiteY1613" fmla="*/ 837010 h 4566579"/>
              <a:gd name="connsiteX1614" fmla="*/ 710484 w 4781799"/>
              <a:gd name="connsiteY1614" fmla="*/ 854505 h 4566579"/>
              <a:gd name="connsiteX1615" fmla="*/ 707976 w 4781799"/>
              <a:gd name="connsiteY1615" fmla="*/ 867199 h 4566579"/>
              <a:gd name="connsiteX1616" fmla="*/ 696496 w 4781799"/>
              <a:gd name="connsiteY1616" fmla="*/ 886309 h 4566579"/>
              <a:gd name="connsiteX1617" fmla="*/ 680304 w 4781799"/>
              <a:gd name="connsiteY1617" fmla="*/ 902095 h 4566579"/>
              <a:gd name="connsiteX1618" fmla="*/ 681520 w 4781799"/>
              <a:gd name="connsiteY1618" fmla="*/ 919543 h 4566579"/>
              <a:gd name="connsiteX1619" fmla="*/ 695964 w 4781799"/>
              <a:gd name="connsiteY1619" fmla="*/ 912112 h 4566579"/>
              <a:gd name="connsiteX1620" fmla="*/ 711321 w 4781799"/>
              <a:gd name="connsiteY1620" fmla="*/ 903018 h 4566579"/>
              <a:gd name="connsiteX1621" fmla="*/ 723408 w 4781799"/>
              <a:gd name="connsiteY1621" fmla="*/ 905419 h 4566579"/>
              <a:gd name="connsiteX1622" fmla="*/ 708812 w 4781799"/>
              <a:gd name="connsiteY1622" fmla="*/ 923236 h 4566579"/>
              <a:gd name="connsiteX1623" fmla="*/ 687678 w 4781799"/>
              <a:gd name="connsiteY1623" fmla="*/ 943131 h 4566579"/>
              <a:gd name="connsiteX1624" fmla="*/ 667304 w 4781799"/>
              <a:gd name="connsiteY1624" fmla="*/ 960995 h 4566579"/>
              <a:gd name="connsiteX1625" fmla="*/ 655216 w 4781799"/>
              <a:gd name="connsiteY1625" fmla="*/ 953147 h 4566579"/>
              <a:gd name="connsiteX1626" fmla="*/ 627012 w 4781799"/>
              <a:gd name="connsiteY1626" fmla="*/ 955640 h 4566579"/>
              <a:gd name="connsiteX1627" fmla="*/ 608311 w 4781799"/>
              <a:gd name="connsiteY1627" fmla="*/ 969349 h 4566579"/>
              <a:gd name="connsiteX1628" fmla="*/ 587556 w 4781799"/>
              <a:gd name="connsiteY1628" fmla="*/ 964780 h 4566579"/>
              <a:gd name="connsiteX1629" fmla="*/ 593790 w 4781799"/>
              <a:gd name="connsiteY1629" fmla="*/ 951116 h 4566579"/>
              <a:gd name="connsiteX1630" fmla="*/ 601316 w 4781799"/>
              <a:gd name="connsiteY1630" fmla="*/ 934084 h 4566579"/>
              <a:gd name="connsiteX1631" fmla="*/ 647690 w 4781799"/>
              <a:gd name="connsiteY1631" fmla="*/ 913496 h 4566579"/>
              <a:gd name="connsiteX1632" fmla="*/ 645181 w 4781799"/>
              <a:gd name="connsiteY1632" fmla="*/ 901080 h 4566579"/>
              <a:gd name="connsiteX1633" fmla="*/ 632790 w 4781799"/>
              <a:gd name="connsiteY1633" fmla="*/ 901080 h 4566579"/>
              <a:gd name="connsiteX1634" fmla="*/ 624503 w 4781799"/>
              <a:gd name="connsiteY1634" fmla="*/ 914327 h 4566579"/>
              <a:gd name="connsiteX1635" fmla="*/ 603749 w 4781799"/>
              <a:gd name="connsiteY1635" fmla="*/ 915897 h 4566579"/>
              <a:gd name="connsiteX1636" fmla="*/ 567106 w 4781799"/>
              <a:gd name="connsiteY1636" fmla="*/ 904818 h 4566579"/>
              <a:gd name="connsiteX1637" fmla="*/ 545896 w 4781799"/>
              <a:gd name="connsiteY1637" fmla="*/ 886124 h 4566579"/>
              <a:gd name="connsiteX1638" fmla="*/ 1224015 w 4781799"/>
              <a:gd name="connsiteY1638" fmla="*/ 280881 h 4566579"/>
              <a:gd name="connsiteX1639" fmla="*/ 2086563 w 4781799"/>
              <a:gd name="connsiteY1639" fmla="*/ 0 h 456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</a:cxnLst>
            <a:rect l="l" t="t" r="r" b="b"/>
            <a:pathLst>
              <a:path w="4781799" h="4566579">
                <a:moveTo>
                  <a:pt x="3810586" y="3978014"/>
                </a:moveTo>
                <a:lnTo>
                  <a:pt x="3820247" y="3990548"/>
                </a:lnTo>
                <a:lnTo>
                  <a:pt x="3810403" y="4001135"/>
                </a:lnTo>
                <a:lnTo>
                  <a:pt x="3789503" y="4008760"/>
                </a:lnTo>
                <a:lnTo>
                  <a:pt x="3796166" y="3987084"/>
                </a:lnTo>
                <a:close/>
                <a:moveTo>
                  <a:pt x="3891245" y="3925716"/>
                </a:moveTo>
                <a:lnTo>
                  <a:pt x="3898504" y="3939656"/>
                </a:lnTo>
                <a:lnTo>
                  <a:pt x="3883545" y="3962089"/>
                </a:lnTo>
                <a:lnTo>
                  <a:pt x="3867759" y="3968322"/>
                </a:lnTo>
                <a:lnTo>
                  <a:pt x="3865431" y="3950978"/>
                </a:lnTo>
                <a:lnTo>
                  <a:pt x="3876080" y="3933145"/>
                </a:lnTo>
                <a:close/>
                <a:moveTo>
                  <a:pt x="3499835" y="3788295"/>
                </a:moveTo>
                <a:lnTo>
                  <a:pt x="3518268" y="3803955"/>
                </a:lnTo>
                <a:lnTo>
                  <a:pt x="3496535" y="3819039"/>
                </a:lnTo>
                <a:lnTo>
                  <a:pt x="3487524" y="3803532"/>
                </a:lnTo>
                <a:close/>
                <a:moveTo>
                  <a:pt x="3476000" y="3771300"/>
                </a:moveTo>
                <a:lnTo>
                  <a:pt x="3495701" y="3779289"/>
                </a:lnTo>
                <a:lnTo>
                  <a:pt x="3482960" y="3795127"/>
                </a:lnTo>
                <a:lnTo>
                  <a:pt x="3464955" y="3802044"/>
                </a:lnTo>
                <a:lnTo>
                  <a:pt x="3465014" y="3784717"/>
                </a:lnTo>
                <a:close/>
                <a:moveTo>
                  <a:pt x="3646382" y="3723810"/>
                </a:moveTo>
                <a:lnTo>
                  <a:pt x="3662004" y="3726203"/>
                </a:lnTo>
                <a:lnTo>
                  <a:pt x="3668240" y="3743190"/>
                </a:lnTo>
                <a:lnTo>
                  <a:pt x="3676966" y="3760224"/>
                </a:lnTo>
                <a:lnTo>
                  <a:pt x="3689844" y="3796356"/>
                </a:lnTo>
                <a:lnTo>
                  <a:pt x="3689844" y="3836618"/>
                </a:lnTo>
                <a:lnTo>
                  <a:pt x="3684072" y="3860245"/>
                </a:lnTo>
                <a:cubicBezTo>
                  <a:pt x="3677026" y="3857218"/>
                  <a:pt x="3668840" y="3858978"/>
                  <a:pt x="3663668" y="3864656"/>
                </a:cubicBezTo>
                <a:cubicBezTo>
                  <a:pt x="3660579" y="3868035"/>
                  <a:pt x="3658960" y="3872492"/>
                  <a:pt x="3659140" y="3877068"/>
                </a:cubicBezTo>
                <a:lnTo>
                  <a:pt x="3646322" y="3899334"/>
                </a:lnTo>
                <a:lnTo>
                  <a:pt x="3630115" y="3917986"/>
                </a:lnTo>
                <a:cubicBezTo>
                  <a:pt x="3625243" y="3928357"/>
                  <a:pt x="3620115" y="3938610"/>
                  <a:pt x="3614748" y="3948722"/>
                </a:cubicBezTo>
                <a:cubicBezTo>
                  <a:pt x="3605648" y="3965873"/>
                  <a:pt x="3595858" y="3982626"/>
                  <a:pt x="3586083" y="3999401"/>
                </a:cubicBezTo>
                <a:cubicBezTo>
                  <a:pt x="3580101" y="4009678"/>
                  <a:pt x="3574134" y="4019954"/>
                  <a:pt x="3568677" y="4030513"/>
                </a:cubicBezTo>
                <a:cubicBezTo>
                  <a:pt x="3558677" y="4049940"/>
                  <a:pt x="3550477" y="4070258"/>
                  <a:pt x="3540072" y="4089451"/>
                </a:cubicBezTo>
                <a:cubicBezTo>
                  <a:pt x="3530777" y="4106578"/>
                  <a:pt x="3519787" y="4122720"/>
                  <a:pt x="3507254" y="4137643"/>
                </a:cubicBezTo>
                <a:cubicBezTo>
                  <a:pt x="3515470" y="4154653"/>
                  <a:pt x="3512681" y="4174948"/>
                  <a:pt x="3500193" y="4189096"/>
                </a:cubicBezTo>
                <a:cubicBezTo>
                  <a:pt x="3495230" y="4194727"/>
                  <a:pt x="3488948" y="4199021"/>
                  <a:pt x="3481917" y="4201578"/>
                </a:cubicBezTo>
                <a:cubicBezTo>
                  <a:pt x="3476160" y="4205121"/>
                  <a:pt x="3469833" y="4207655"/>
                  <a:pt x="3463222" y="4209039"/>
                </a:cubicBezTo>
                <a:cubicBezTo>
                  <a:pt x="3459114" y="4209907"/>
                  <a:pt x="3454946" y="4210330"/>
                  <a:pt x="3450748" y="4210283"/>
                </a:cubicBezTo>
                <a:lnTo>
                  <a:pt x="3437090" y="4226448"/>
                </a:lnTo>
                <a:lnTo>
                  <a:pt x="3418035" y="4230601"/>
                </a:lnTo>
                <a:lnTo>
                  <a:pt x="3395187" y="4225604"/>
                </a:lnTo>
                <a:lnTo>
                  <a:pt x="3376072" y="4206505"/>
                </a:lnTo>
                <a:lnTo>
                  <a:pt x="3382249" y="4165375"/>
                </a:lnTo>
                <a:lnTo>
                  <a:pt x="3368906" y="4140974"/>
                </a:lnTo>
                <a:lnTo>
                  <a:pt x="3366012" y="4118966"/>
                </a:lnTo>
                <a:cubicBezTo>
                  <a:pt x="3369625" y="4110708"/>
                  <a:pt x="3375817" y="4103857"/>
                  <a:pt x="3383658" y="4099446"/>
                </a:cubicBezTo>
                <a:cubicBezTo>
                  <a:pt x="3391184" y="4095175"/>
                  <a:pt x="3399850" y="4093416"/>
                  <a:pt x="3407556" y="4089474"/>
                </a:cubicBezTo>
                <a:cubicBezTo>
                  <a:pt x="3417286" y="4084500"/>
                  <a:pt x="3424902" y="4076476"/>
                  <a:pt x="3431663" y="4067912"/>
                </a:cubicBezTo>
                <a:cubicBezTo>
                  <a:pt x="3436161" y="4062211"/>
                  <a:pt x="3440329" y="4056251"/>
                  <a:pt x="3444122" y="4050057"/>
                </a:cubicBezTo>
                <a:lnTo>
                  <a:pt x="3429174" y="4011414"/>
                </a:lnTo>
                <a:lnTo>
                  <a:pt x="3426341" y="3989453"/>
                </a:lnTo>
                <a:lnTo>
                  <a:pt x="3433627" y="3968736"/>
                </a:lnTo>
                <a:cubicBezTo>
                  <a:pt x="3442443" y="3964935"/>
                  <a:pt x="3449339" y="3957755"/>
                  <a:pt x="3452742" y="3948793"/>
                </a:cubicBezTo>
                <a:cubicBezTo>
                  <a:pt x="3455906" y="3940487"/>
                  <a:pt x="3455831" y="3931290"/>
                  <a:pt x="3452502" y="3923031"/>
                </a:cubicBezTo>
                <a:cubicBezTo>
                  <a:pt x="3458499" y="3915640"/>
                  <a:pt x="3465696" y="3909329"/>
                  <a:pt x="3473806" y="3904331"/>
                </a:cubicBezTo>
                <a:cubicBezTo>
                  <a:pt x="3484376" y="3897832"/>
                  <a:pt x="3496205" y="3893773"/>
                  <a:pt x="3507254" y="3888142"/>
                </a:cubicBezTo>
                <a:cubicBezTo>
                  <a:pt x="3520282" y="3881479"/>
                  <a:pt x="3532081" y="3872657"/>
                  <a:pt x="3544944" y="3865712"/>
                </a:cubicBezTo>
                <a:cubicBezTo>
                  <a:pt x="3553820" y="3860902"/>
                  <a:pt x="3563205" y="3856960"/>
                  <a:pt x="3571151" y="3850743"/>
                </a:cubicBezTo>
                <a:cubicBezTo>
                  <a:pt x="3580371" y="3843540"/>
                  <a:pt x="3587163" y="3833685"/>
                  <a:pt x="3590596" y="3822494"/>
                </a:cubicBezTo>
                <a:lnTo>
                  <a:pt x="3604119" y="3796779"/>
                </a:lnTo>
                <a:lnTo>
                  <a:pt x="3613519" y="3786549"/>
                </a:lnTo>
                <a:lnTo>
                  <a:pt x="3629620" y="3779135"/>
                </a:lnTo>
                <a:lnTo>
                  <a:pt x="3635228" y="3760740"/>
                </a:lnTo>
                <a:lnTo>
                  <a:pt x="3641060" y="3739202"/>
                </a:lnTo>
                <a:close/>
                <a:moveTo>
                  <a:pt x="3327976" y="3531995"/>
                </a:moveTo>
                <a:lnTo>
                  <a:pt x="3348997" y="3542673"/>
                </a:lnTo>
                <a:lnTo>
                  <a:pt x="3346505" y="3567134"/>
                </a:lnTo>
                <a:lnTo>
                  <a:pt x="3322829" y="3569627"/>
                </a:lnTo>
                <a:lnTo>
                  <a:pt x="3315721" y="3545339"/>
                </a:lnTo>
                <a:close/>
                <a:moveTo>
                  <a:pt x="1925" y="2398718"/>
                </a:moveTo>
                <a:lnTo>
                  <a:pt x="69005" y="2490136"/>
                </a:lnTo>
                <a:lnTo>
                  <a:pt x="109814" y="2544743"/>
                </a:lnTo>
                <a:lnTo>
                  <a:pt x="106969" y="2576343"/>
                </a:lnTo>
                <a:lnTo>
                  <a:pt x="120683" y="2622424"/>
                </a:lnTo>
                <a:lnTo>
                  <a:pt x="119438" y="2671821"/>
                </a:lnTo>
                <a:lnTo>
                  <a:pt x="116993" y="2722030"/>
                </a:lnTo>
                <a:lnTo>
                  <a:pt x="118283" y="2766825"/>
                </a:lnTo>
                <a:cubicBezTo>
                  <a:pt x="118616" y="2781103"/>
                  <a:pt x="121572" y="2795178"/>
                  <a:pt x="126995" y="2808373"/>
                </a:cubicBezTo>
                <a:cubicBezTo>
                  <a:pt x="131596" y="2819538"/>
                  <a:pt x="137887" y="2829891"/>
                  <a:pt x="145644" y="2839093"/>
                </a:cubicBezTo>
                <a:lnTo>
                  <a:pt x="162203" y="2868055"/>
                </a:lnTo>
                <a:cubicBezTo>
                  <a:pt x="168204" y="2876581"/>
                  <a:pt x="174294" y="2885039"/>
                  <a:pt x="180496" y="2893430"/>
                </a:cubicBezTo>
                <a:cubicBezTo>
                  <a:pt x="184674" y="2899046"/>
                  <a:pt x="188920" y="2904662"/>
                  <a:pt x="193209" y="2910279"/>
                </a:cubicBezTo>
                <a:lnTo>
                  <a:pt x="201522" y="2931459"/>
                </a:lnTo>
                <a:lnTo>
                  <a:pt x="206034" y="2950067"/>
                </a:lnTo>
                <a:lnTo>
                  <a:pt x="214347" y="2972059"/>
                </a:lnTo>
                <a:lnTo>
                  <a:pt x="227239" y="2988637"/>
                </a:lnTo>
                <a:lnTo>
                  <a:pt x="243842" y="3002779"/>
                </a:lnTo>
                <a:lnTo>
                  <a:pt x="252933" y="3015568"/>
                </a:lnTo>
                <a:lnTo>
                  <a:pt x="268248" y="3032553"/>
                </a:lnTo>
                <a:lnTo>
                  <a:pt x="309945" y="3079310"/>
                </a:lnTo>
                <a:lnTo>
                  <a:pt x="328594" y="3105836"/>
                </a:lnTo>
                <a:lnTo>
                  <a:pt x="333572" y="3136963"/>
                </a:lnTo>
                <a:lnTo>
                  <a:pt x="344797" y="3160172"/>
                </a:lnTo>
                <a:lnTo>
                  <a:pt x="361401" y="3198810"/>
                </a:lnTo>
                <a:lnTo>
                  <a:pt x="387984" y="3222899"/>
                </a:lnTo>
                <a:lnTo>
                  <a:pt x="421635" y="3253214"/>
                </a:lnTo>
                <a:lnTo>
                  <a:pt x="438684" y="3280551"/>
                </a:lnTo>
                <a:lnTo>
                  <a:pt x="447396" y="3316685"/>
                </a:lnTo>
                <a:cubicBezTo>
                  <a:pt x="451575" y="3328121"/>
                  <a:pt x="453264" y="3340301"/>
                  <a:pt x="452375" y="3352414"/>
                </a:cubicBezTo>
                <a:cubicBezTo>
                  <a:pt x="451420" y="3365338"/>
                  <a:pt x="447552" y="3377856"/>
                  <a:pt x="442418" y="3389766"/>
                </a:cubicBezTo>
                <a:cubicBezTo>
                  <a:pt x="437594" y="3400931"/>
                  <a:pt x="431682" y="3411622"/>
                  <a:pt x="427459" y="3422990"/>
                </a:cubicBezTo>
                <a:cubicBezTo>
                  <a:pt x="422813" y="3435508"/>
                  <a:pt x="420302" y="3448703"/>
                  <a:pt x="419991" y="3462101"/>
                </a:cubicBezTo>
                <a:cubicBezTo>
                  <a:pt x="421458" y="3471575"/>
                  <a:pt x="421880" y="3481183"/>
                  <a:pt x="421235" y="3490724"/>
                </a:cubicBezTo>
                <a:cubicBezTo>
                  <a:pt x="420457" y="3501889"/>
                  <a:pt x="418213" y="3512987"/>
                  <a:pt x="414590" y="3523543"/>
                </a:cubicBezTo>
                <a:lnTo>
                  <a:pt x="404298" y="3536805"/>
                </a:lnTo>
                <a:lnTo>
                  <a:pt x="420080" y="3570030"/>
                </a:lnTo>
                <a:lnTo>
                  <a:pt x="428815" y="3594051"/>
                </a:lnTo>
                <a:lnTo>
                  <a:pt x="432127" y="3622675"/>
                </a:lnTo>
                <a:lnTo>
                  <a:pt x="430882" y="3645478"/>
                </a:lnTo>
                <a:lnTo>
                  <a:pt x="450086" y="3679988"/>
                </a:lnTo>
                <a:lnTo>
                  <a:pt x="451331" y="3707258"/>
                </a:lnTo>
                <a:lnTo>
                  <a:pt x="455087" y="3763692"/>
                </a:lnTo>
                <a:lnTo>
                  <a:pt x="471335" y="3860320"/>
                </a:lnTo>
                <a:cubicBezTo>
                  <a:pt x="307078" y="3650012"/>
                  <a:pt x="182007" y="3411893"/>
                  <a:pt x="102079" y="3157330"/>
                </a:cubicBezTo>
                <a:cubicBezTo>
                  <a:pt x="25130" y="2912106"/>
                  <a:pt x="-8767" y="2655446"/>
                  <a:pt x="1925" y="2398718"/>
                </a:cubicBezTo>
                <a:close/>
                <a:moveTo>
                  <a:pt x="4687685" y="2103086"/>
                </a:moveTo>
                <a:lnTo>
                  <a:pt x="4704730" y="2128060"/>
                </a:lnTo>
                <a:lnTo>
                  <a:pt x="4712624" y="2176205"/>
                </a:lnTo>
                <a:lnTo>
                  <a:pt x="4724675" y="2201079"/>
                </a:lnTo>
                <a:lnTo>
                  <a:pt x="4716416" y="2225121"/>
                </a:lnTo>
                <a:lnTo>
                  <a:pt x="4720155" y="2243718"/>
                </a:lnTo>
                <a:lnTo>
                  <a:pt x="4713922" y="2269423"/>
                </a:lnTo>
                <a:lnTo>
                  <a:pt x="4699660" y="2225798"/>
                </a:lnTo>
                <a:lnTo>
                  <a:pt x="4705892" y="2195465"/>
                </a:lnTo>
                <a:lnTo>
                  <a:pt x="4690732" y="2156830"/>
                </a:lnTo>
                <a:lnTo>
                  <a:pt x="4682698" y="2131594"/>
                </a:lnTo>
                <a:close/>
                <a:moveTo>
                  <a:pt x="2229461" y="1821433"/>
                </a:moveTo>
                <a:lnTo>
                  <a:pt x="2252236" y="1836344"/>
                </a:lnTo>
                <a:lnTo>
                  <a:pt x="2247318" y="1854484"/>
                </a:lnTo>
                <a:lnTo>
                  <a:pt x="2227441" y="1854484"/>
                </a:lnTo>
                <a:lnTo>
                  <a:pt x="2215479" y="1839161"/>
                </a:lnTo>
                <a:close/>
                <a:moveTo>
                  <a:pt x="2967513" y="1803450"/>
                </a:moveTo>
                <a:lnTo>
                  <a:pt x="2960935" y="1825537"/>
                </a:lnTo>
                <a:cubicBezTo>
                  <a:pt x="2953751" y="1828883"/>
                  <a:pt x="2947043" y="1833169"/>
                  <a:pt x="2940988" y="1838279"/>
                </a:cubicBezTo>
                <a:cubicBezTo>
                  <a:pt x="2934894" y="1843426"/>
                  <a:pt x="2929515" y="1849363"/>
                  <a:pt x="2924990" y="1855933"/>
                </a:cubicBezTo>
                <a:cubicBezTo>
                  <a:pt x="2921060" y="1863812"/>
                  <a:pt x="2914121" y="1869776"/>
                  <a:pt x="2905743" y="1872485"/>
                </a:cubicBezTo>
                <a:cubicBezTo>
                  <a:pt x="2895551" y="1875780"/>
                  <a:pt x="2884395" y="1873948"/>
                  <a:pt x="2875791" y="1867569"/>
                </a:cubicBezTo>
                <a:lnTo>
                  <a:pt x="2863867" y="1849373"/>
                </a:lnTo>
                <a:lnTo>
                  <a:pt x="2881780" y="1827835"/>
                </a:lnTo>
                <a:lnTo>
                  <a:pt x="2920134" y="1817213"/>
                </a:lnTo>
                <a:lnTo>
                  <a:pt x="2944438" y="1808972"/>
                </a:lnTo>
                <a:close/>
                <a:moveTo>
                  <a:pt x="1792612" y="1683235"/>
                </a:moveTo>
                <a:lnTo>
                  <a:pt x="1800984" y="1713981"/>
                </a:lnTo>
                <a:lnTo>
                  <a:pt x="1770240" y="1702242"/>
                </a:lnTo>
                <a:close/>
                <a:moveTo>
                  <a:pt x="1900699" y="1614632"/>
                </a:moveTo>
                <a:lnTo>
                  <a:pt x="1910671" y="1628962"/>
                </a:lnTo>
                <a:lnTo>
                  <a:pt x="1891833" y="1645580"/>
                </a:lnTo>
                <a:lnTo>
                  <a:pt x="1870225" y="1660540"/>
                </a:lnTo>
                <a:cubicBezTo>
                  <a:pt x="1866064" y="1669892"/>
                  <a:pt x="1857156" y="1676252"/>
                  <a:pt x="1846959" y="1677152"/>
                </a:cubicBezTo>
                <a:cubicBezTo>
                  <a:pt x="1835378" y="1678176"/>
                  <a:pt x="1824337" y="1672069"/>
                  <a:pt x="1819047" y="1661716"/>
                </a:cubicBezTo>
                <a:lnTo>
                  <a:pt x="1834806" y="1633095"/>
                </a:lnTo>
                <a:lnTo>
                  <a:pt x="1860490" y="1625476"/>
                </a:lnTo>
                <a:lnTo>
                  <a:pt x="1884838" y="1622572"/>
                </a:lnTo>
                <a:close/>
                <a:moveTo>
                  <a:pt x="2073617" y="1533336"/>
                </a:moveTo>
                <a:lnTo>
                  <a:pt x="2088507" y="1553762"/>
                </a:lnTo>
                <a:lnTo>
                  <a:pt x="2083522" y="1573150"/>
                </a:lnTo>
                <a:cubicBezTo>
                  <a:pt x="2081109" y="1581987"/>
                  <a:pt x="2079988" y="1591136"/>
                  <a:pt x="2080197" y="1600293"/>
                </a:cubicBezTo>
                <a:cubicBezTo>
                  <a:pt x="2080369" y="1607918"/>
                  <a:pt x="2081464" y="1615500"/>
                  <a:pt x="2083454" y="1622866"/>
                </a:cubicBezTo>
                <a:cubicBezTo>
                  <a:pt x="2084977" y="1634265"/>
                  <a:pt x="2084977" y="1645820"/>
                  <a:pt x="2083454" y="1657210"/>
                </a:cubicBezTo>
                <a:cubicBezTo>
                  <a:pt x="2082707" y="1662792"/>
                  <a:pt x="2081597" y="1668323"/>
                  <a:pt x="2080128" y="1673759"/>
                </a:cubicBezTo>
                <a:cubicBezTo>
                  <a:pt x="2075273" y="1686767"/>
                  <a:pt x="2067282" y="1698374"/>
                  <a:pt x="2056859" y="1707549"/>
                </a:cubicBezTo>
                <a:cubicBezTo>
                  <a:pt x="2051045" y="1712673"/>
                  <a:pt x="2044544" y="1716957"/>
                  <a:pt x="2037544" y="1720289"/>
                </a:cubicBezTo>
                <a:lnTo>
                  <a:pt x="2010931" y="1704225"/>
                </a:lnTo>
                <a:lnTo>
                  <a:pt x="2028106" y="1655063"/>
                </a:lnTo>
                <a:lnTo>
                  <a:pt x="2024658" y="1627367"/>
                </a:lnTo>
                <a:lnTo>
                  <a:pt x="2040773" y="1606317"/>
                </a:lnTo>
                <a:lnTo>
                  <a:pt x="2063708" y="1622874"/>
                </a:lnTo>
                <a:lnTo>
                  <a:pt x="2053562" y="1586869"/>
                </a:lnTo>
                <a:lnTo>
                  <a:pt x="2041480" y="1562409"/>
                </a:lnTo>
                <a:lnTo>
                  <a:pt x="2052973" y="1547583"/>
                </a:lnTo>
                <a:close/>
                <a:moveTo>
                  <a:pt x="2381843" y="966748"/>
                </a:moveTo>
                <a:lnTo>
                  <a:pt x="2395898" y="972125"/>
                </a:lnTo>
                <a:lnTo>
                  <a:pt x="2393406" y="990720"/>
                </a:lnTo>
                <a:lnTo>
                  <a:pt x="2380991" y="1013152"/>
                </a:lnTo>
                <a:lnTo>
                  <a:pt x="2368937" y="1018553"/>
                </a:lnTo>
                <a:lnTo>
                  <a:pt x="2364865" y="997464"/>
                </a:lnTo>
                <a:lnTo>
                  <a:pt x="2369019" y="979213"/>
                </a:lnTo>
                <a:close/>
                <a:moveTo>
                  <a:pt x="2400113" y="884352"/>
                </a:moveTo>
                <a:lnTo>
                  <a:pt x="2421840" y="897988"/>
                </a:lnTo>
                <a:lnTo>
                  <a:pt x="2422731" y="915096"/>
                </a:lnTo>
                <a:lnTo>
                  <a:pt x="2402426" y="913344"/>
                </a:lnTo>
                <a:lnTo>
                  <a:pt x="2391987" y="900561"/>
                </a:lnTo>
                <a:close/>
                <a:moveTo>
                  <a:pt x="1950099" y="846998"/>
                </a:moveTo>
                <a:lnTo>
                  <a:pt x="1952461" y="865763"/>
                </a:lnTo>
                <a:lnTo>
                  <a:pt x="1938346" y="890274"/>
                </a:lnTo>
                <a:lnTo>
                  <a:pt x="1921717" y="880854"/>
                </a:lnTo>
                <a:lnTo>
                  <a:pt x="1930270" y="854477"/>
                </a:lnTo>
                <a:close/>
                <a:moveTo>
                  <a:pt x="1859202" y="777563"/>
                </a:moveTo>
                <a:lnTo>
                  <a:pt x="1882889" y="781938"/>
                </a:lnTo>
                <a:lnTo>
                  <a:pt x="1872973" y="796844"/>
                </a:lnTo>
                <a:lnTo>
                  <a:pt x="1863000" y="815492"/>
                </a:lnTo>
                <a:lnTo>
                  <a:pt x="1851155" y="829511"/>
                </a:lnTo>
                <a:lnTo>
                  <a:pt x="1841604" y="819540"/>
                </a:lnTo>
                <a:lnTo>
                  <a:pt x="1842390" y="804636"/>
                </a:lnTo>
                <a:lnTo>
                  <a:pt x="1842847" y="791789"/>
                </a:lnTo>
                <a:close/>
                <a:moveTo>
                  <a:pt x="1702751" y="607519"/>
                </a:moveTo>
                <a:lnTo>
                  <a:pt x="1707323" y="624970"/>
                </a:lnTo>
                <a:lnTo>
                  <a:pt x="1704429" y="644979"/>
                </a:lnTo>
                <a:lnTo>
                  <a:pt x="1727900" y="640044"/>
                </a:lnTo>
                <a:lnTo>
                  <a:pt x="1739895" y="638796"/>
                </a:lnTo>
                <a:lnTo>
                  <a:pt x="1757758" y="640044"/>
                </a:lnTo>
                <a:lnTo>
                  <a:pt x="1769810" y="647522"/>
                </a:lnTo>
                <a:lnTo>
                  <a:pt x="1779357" y="637548"/>
                </a:lnTo>
                <a:lnTo>
                  <a:pt x="1800081" y="637548"/>
                </a:lnTo>
                <a:lnTo>
                  <a:pt x="1802472" y="666890"/>
                </a:lnTo>
                <a:lnTo>
                  <a:pt x="1804968" y="686785"/>
                </a:lnTo>
                <a:lnTo>
                  <a:pt x="1799149" y="700079"/>
                </a:lnTo>
                <a:cubicBezTo>
                  <a:pt x="1791352" y="706159"/>
                  <a:pt x="1782518" y="710786"/>
                  <a:pt x="1773084" y="713740"/>
                </a:cubicBezTo>
                <a:cubicBezTo>
                  <a:pt x="1764761" y="716339"/>
                  <a:pt x="1756089" y="717598"/>
                  <a:pt x="1747376" y="717478"/>
                </a:cubicBezTo>
                <a:cubicBezTo>
                  <a:pt x="1734214" y="719155"/>
                  <a:pt x="1721174" y="721652"/>
                  <a:pt x="1708328" y="724955"/>
                </a:cubicBezTo>
                <a:cubicBezTo>
                  <a:pt x="1701212" y="726787"/>
                  <a:pt x="1694160" y="728865"/>
                  <a:pt x="1687182" y="731184"/>
                </a:cubicBezTo>
                <a:lnTo>
                  <a:pt x="1668493" y="714621"/>
                </a:lnTo>
                <a:lnTo>
                  <a:pt x="1634842" y="701322"/>
                </a:lnTo>
                <a:lnTo>
                  <a:pt x="1631106" y="676400"/>
                </a:lnTo>
                <a:lnTo>
                  <a:pt x="1634015" y="662745"/>
                </a:lnTo>
                <a:lnTo>
                  <a:pt x="1648628" y="644149"/>
                </a:lnTo>
                <a:lnTo>
                  <a:pt x="1629906" y="628365"/>
                </a:lnTo>
                <a:lnTo>
                  <a:pt x="1659545" y="620882"/>
                </a:lnTo>
                <a:lnTo>
                  <a:pt x="1687847" y="614962"/>
                </a:lnTo>
                <a:close/>
                <a:moveTo>
                  <a:pt x="2838983" y="547251"/>
                </a:moveTo>
                <a:lnTo>
                  <a:pt x="2856566" y="557548"/>
                </a:lnTo>
                <a:lnTo>
                  <a:pt x="2852929" y="572510"/>
                </a:lnTo>
                <a:lnTo>
                  <a:pt x="2822859" y="577995"/>
                </a:lnTo>
                <a:lnTo>
                  <a:pt x="2815564" y="553137"/>
                </a:lnTo>
                <a:close/>
                <a:moveTo>
                  <a:pt x="2817684" y="325965"/>
                </a:moveTo>
                <a:lnTo>
                  <a:pt x="2833467" y="329736"/>
                </a:lnTo>
                <a:lnTo>
                  <a:pt x="2835127" y="354551"/>
                </a:lnTo>
                <a:lnTo>
                  <a:pt x="2816851" y="382393"/>
                </a:lnTo>
                <a:lnTo>
                  <a:pt x="2808952" y="413966"/>
                </a:lnTo>
                <a:cubicBezTo>
                  <a:pt x="2810631" y="430083"/>
                  <a:pt x="2816647" y="445446"/>
                  <a:pt x="2826357" y="458414"/>
                </a:cubicBezTo>
                <a:cubicBezTo>
                  <a:pt x="2832138" y="466143"/>
                  <a:pt x="2839133" y="472882"/>
                  <a:pt x="2847076" y="478357"/>
                </a:cubicBezTo>
                <a:lnTo>
                  <a:pt x="2881918" y="495812"/>
                </a:lnTo>
                <a:lnTo>
                  <a:pt x="2903106" y="511590"/>
                </a:lnTo>
                <a:cubicBezTo>
                  <a:pt x="2898744" y="517019"/>
                  <a:pt x="2893224" y="521401"/>
                  <a:pt x="2886960" y="524426"/>
                </a:cubicBezTo>
                <a:cubicBezTo>
                  <a:pt x="2879609" y="527971"/>
                  <a:pt x="2871463" y="529544"/>
                  <a:pt x="2863323" y="528998"/>
                </a:cubicBezTo>
                <a:lnTo>
                  <a:pt x="2833416" y="515284"/>
                </a:lnTo>
                <a:lnTo>
                  <a:pt x="2805995" y="504059"/>
                </a:lnTo>
                <a:lnTo>
                  <a:pt x="2789792" y="488743"/>
                </a:lnTo>
                <a:lnTo>
                  <a:pt x="2801372" y="481684"/>
                </a:lnTo>
                <a:lnTo>
                  <a:pt x="2788495" y="456388"/>
                </a:lnTo>
                <a:lnTo>
                  <a:pt x="2778944" y="434786"/>
                </a:lnTo>
                <a:lnTo>
                  <a:pt x="2776444" y="419828"/>
                </a:lnTo>
                <a:lnTo>
                  <a:pt x="2766066" y="404466"/>
                </a:lnTo>
                <a:lnTo>
                  <a:pt x="2765748" y="382072"/>
                </a:lnTo>
                <a:lnTo>
                  <a:pt x="2773195" y="371280"/>
                </a:lnTo>
                <a:lnTo>
                  <a:pt x="2793118" y="365145"/>
                </a:lnTo>
                <a:lnTo>
                  <a:pt x="2798237" y="351054"/>
                </a:lnTo>
                <a:lnTo>
                  <a:pt x="2796374" y="334287"/>
                </a:lnTo>
                <a:close/>
                <a:moveTo>
                  <a:pt x="2423322" y="312784"/>
                </a:moveTo>
                <a:cubicBezTo>
                  <a:pt x="2429990" y="314011"/>
                  <a:pt x="2436146" y="318023"/>
                  <a:pt x="2439856" y="324466"/>
                </a:cubicBezTo>
                <a:cubicBezTo>
                  <a:pt x="2442458" y="328992"/>
                  <a:pt x="2443346" y="334300"/>
                  <a:pt x="2442345" y="339427"/>
                </a:cubicBezTo>
                <a:lnTo>
                  <a:pt x="2429473" y="350639"/>
                </a:lnTo>
                <a:lnTo>
                  <a:pt x="2407967" y="364195"/>
                </a:lnTo>
                <a:cubicBezTo>
                  <a:pt x="2413932" y="368980"/>
                  <a:pt x="2418757" y="375024"/>
                  <a:pt x="2422093" y="381903"/>
                </a:cubicBezTo>
                <a:cubicBezTo>
                  <a:pt x="2424876" y="387636"/>
                  <a:pt x="2426570" y="393836"/>
                  <a:pt x="2427084" y="400186"/>
                </a:cubicBezTo>
                <a:lnTo>
                  <a:pt x="2407553" y="410160"/>
                </a:lnTo>
                <a:lnTo>
                  <a:pt x="2389276" y="395251"/>
                </a:lnTo>
                <a:lnTo>
                  <a:pt x="2381796" y="371987"/>
                </a:lnTo>
                <a:lnTo>
                  <a:pt x="2363933" y="380659"/>
                </a:lnTo>
                <a:lnTo>
                  <a:pt x="2358995" y="417997"/>
                </a:lnTo>
                <a:lnTo>
                  <a:pt x="2329602" y="420387"/>
                </a:lnTo>
                <a:lnTo>
                  <a:pt x="2329602" y="404292"/>
                </a:lnTo>
                <a:lnTo>
                  <a:pt x="2317191" y="381851"/>
                </a:lnTo>
                <a:lnTo>
                  <a:pt x="2299741" y="376040"/>
                </a:lnTo>
                <a:lnTo>
                  <a:pt x="2299214" y="350696"/>
                </a:lnTo>
                <a:lnTo>
                  <a:pt x="2301837" y="332004"/>
                </a:lnTo>
                <a:lnTo>
                  <a:pt x="2334079" y="335689"/>
                </a:lnTo>
                <a:lnTo>
                  <a:pt x="2350621" y="328214"/>
                </a:lnTo>
                <a:lnTo>
                  <a:pt x="2376692" y="319491"/>
                </a:lnTo>
                <a:lnTo>
                  <a:pt x="2403710" y="317816"/>
                </a:lnTo>
                <a:cubicBezTo>
                  <a:pt x="2409472" y="313117"/>
                  <a:pt x="2416653" y="311558"/>
                  <a:pt x="2423322" y="312784"/>
                </a:cubicBezTo>
                <a:close/>
                <a:moveTo>
                  <a:pt x="2915054" y="296431"/>
                </a:moveTo>
                <a:lnTo>
                  <a:pt x="2949433" y="296431"/>
                </a:lnTo>
                <a:lnTo>
                  <a:pt x="2964336" y="326096"/>
                </a:lnTo>
                <a:lnTo>
                  <a:pt x="2940446" y="327175"/>
                </a:lnTo>
                <a:lnTo>
                  <a:pt x="2924710" y="314053"/>
                </a:lnTo>
                <a:close/>
                <a:moveTo>
                  <a:pt x="2572229" y="289065"/>
                </a:moveTo>
                <a:lnTo>
                  <a:pt x="2591393" y="303894"/>
                </a:lnTo>
                <a:lnTo>
                  <a:pt x="2618714" y="313617"/>
                </a:lnTo>
                <a:lnTo>
                  <a:pt x="2605417" y="319808"/>
                </a:lnTo>
                <a:lnTo>
                  <a:pt x="2572677" y="317155"/>
                </a:lnTo>
                <a:lnTo>
                  <a:pt x="2549538" y="311849"/>
                </a:lnTo>
                <a:lnTo>
                  <a:pt x="2552651" y="296855"/>
                </a:lnTo>
                <a:close/>
                <a:moveTo>
                  <a:pt x="2607509" y="255403"/>
                </a:moveTo>
                <a:lnTo>
                  <a:pt x="2624406" y="267471"/>
                </a:lnTo>
                <a:lnTo>
                  <a:pt x="2635990" y="272406"/>
                </a:lnTo>
                <a:lnTo>
                  <a:pt x="2654171" y="267419"/>
                </a:lnTo>
                <a:lnTo>
                  <a:pt x="2658321" y="292298"/>
                </a:lnTo>
                <a:lnTo>
                  <a:pt x="2645910" y="302270"/>
                </a:lnTo>
                <a:cubicBezTo>
                  <a:pt x="2635148" y="304162"/>
                  <a:pt x="2624068" y="303011"/>
                  <a:pt x="2613920" y="298945"/>
                </a:cubicBezTo>
                <a:cubicBezTo>
                  <a:pt x="2607943" y="296550"/>
                  <a:pt x="2602406" y="293180"/>
                  <a:pt x="2597534" y="288973"/>
                </a:cubicBezTo>
                <a:lnTo>
                  <a:pt x="2595407" y="266936"/>
                </a:lnTo>
                <a:close/>
                <a:moveTo>
                  <a:pt x="2936918" y="58089"/>
                </a:moveTo>
                <a:cubicBezTo>
                  <a:pt x="3102862" y="86267"/>
                  <a:pt x="3264337" y="135318"/>
                  <a:pt x="3418121" y="203780"/>
                </a:cubicBezTo>
                <a:cubicBezTo>
                  <a:pt x="3579953" y="275791"/>
                  <a:pt x="3731771" y="369092"/>
                  <a:pt x="3869283" y="480760"/>
                </a:cubicBezTo>
                <a:cubicBezTo>
                  <a:pt x="4124995" y="673624"/>
                  <a:pt x="4338327" y="916998"/>
                  <a:pt x="4495867" y="1196065"/>
                </a:cubicBezTo>
                <a:cubicBezTo>
                  <a:pt x="4649294" y="1467827"/>
                  <a:pt x="4746571" y="1767558"/>
                  <a:pt x="4781799" y="2077726"/>
                </a:cubicBezTo>
                <a:lnTo>
                  <a:pt x="4697575" y="1949568"/>
                </a:lnTo>
                <a:lnTo>
                  <a:pt x="4647148" y="1875052"/>
                </a:lnTo>
                <a:lnTo>
                  <a:pt x="4593681" y="1780499"/>
                </a:lnTo>
                <a:cubicBezTo>
                  <a:pt x="4590462" y="1793649"/>
                  <a:pt x="4587243" y="1806799"/>
                  <a:pt x="4583846" y="1819949"/>
                </a:cubicBezTo>
                <a:cubicBezTo>
                  <a:pt x="4580627" y="1833098"/>
                  <a:pt x="4577408" y="1846039"/>
                  <a:pt x="4574011" y="1859189"/>
                </a:cubicBezTo>
                <a:lnTo>
                  <a:pt x="4553268" y="1926608"/>
                </a:lnTo>
                <a:lnTo>
                  <a:pt x="4568110" y="1951029"/>
                </a:lnTo>
                <a:lnTo>
                  <a:pt x="4557738" y="1980877"/>
                </a:lnTo>
                <a:lnTo>
                  <a:pt x="4548618" y="2015317"/>
                </a:lnTo>
                <a:lnTo>
                  <a:pt x="4548618" y="2043495"/>
                </a:lnTo>
                <a:lnTo>
                  <a:pt x="4553625" y="2066872"/>
                </a:lnTo>
                <a:lnTo>
                  <a:pt x="4543790" y="2109035"/>
                </a:lnTo>
                <a:lnTo>
                  <a:pt x="4533419" y="2150780"/>
                </a:lnTo>
                <a:lnTo>
                  <a:pt x="4532346" y="2164973"/>
                </a:lnTo>
                <a:lnTo>
                  <a:pt x="4529842" y="2183967"/>
                </a:lnTo>
                <a:cubicBezTo>
                  <a:pt x="4526802" y="2191690"/>
                  <a:pt x="4525014" y="2199831"/>
                  <a:pt x="4524835" y="2208180"/>
                </a:cubicBezTo>
                <a:cubicBezTo>
                  <a:pt x="4524478" y="2220703"/>
                  <a:pt x="4527339" y="2233018"/>
                  <a:pt x="4528591" y="2245542"/>
                </a:cubicBezTo>
                <a:cubicBezTo>
                  <a:pt x="4529306" y="2253473"/>
                  <a:pt x="4529306" y="2261614"/>
                  <a:pt x="4528591" y="2269545"/>
                </a:cubicBezTo>
                <a:lnTo>
                  <a:pt x="4529842" y="2289165"/>
                </a:lnTo>
                <a:lnTo>
                  <a:pt x="4548440" y="2321518"/>
                </a:lnTo>
                <a:lnTo>
                  <a:pt x="4547367" y="2345104"/>
                </a:lnTo>
                <a:lnTo>
                  <a:pt x="4547367" y="2371195"/>
                </a:lnTo>
                <a:lnTo>
                  <a:pt x="4544863" y="2387267"/>
                </a:lnTo>
                <a:lnTo>
                  <a:pt x="4544863" y="2404382"/>
                </a:lnTo>
                <a:lnTo>
                  <a:pt x="4542360" y="2434230"/>
                </a:lnTo>
                <a:lnTo>
                  <a:pt x="4548618" y="2485994"/>
                </a:lnTo>
                <a:lnTo>
                  <a:pt x="4559705" y="2455729"/>
                </a:lnTo>
                <a:lnTo>
                  <a:pt x="4572938" y="2454477"/>
                </a:lnTo>
                <a:lnTo>
                  <a:pt x="4590283" y="2472010"/>
                </a:lnTo>
                <a:lnTo>
                  <a:pt x="4598509" y="2508954"/>
                </a:lnTo>
                <a:lnTo>
                  <a:pt x="4603874" y="2538176"/>
                </a:lnTo>
                <a:lnTo>
                  <a:pt x="4605125" y="2569694"/>
                </a:lnTo>
                <a:lnTo>
                  <a:pt x="4600655" y="2607056"/>
                </a:lnTo>
                <a:cubicBezTo>
                  <a:pt x="4607808" y="2618536"/>
                  <a:pt x="4601728" y="2633564"/>
                  <a:pt x="4588674" y="2636904"/>
                </a:cubicBezTo>
                <a:cubicBezTo>
                  <a:pt x="4581700" y="2638782"/>
                  <a:pt x="4574368" y="2636277"/>
                  <a:pt x="4569898" y="2630642"/>
                </a:cubicBezTo>
                <a:lnTo>
                  <a:pt x="4560421" y="2614987"/>
                </a:lnTo>
                <a:lnTo>
                  <a:pt x="4559526" y="2572198"/>
                </a:lnTo>
                <a:lnTo>
                  <a:pt x="4562030" y="2552996"/>
                </a:lnTo>
                <a:lnTo>
                  <a:pt x="4562030" y="2519391"/>
                </a:lnTo>
                <a:lnTo>
                  <a:pt x="4554341" y="2502484"/>
                </a:lnTo>
                <a:lnTo>
                  <a:pt x="4540214" y="2521687"/>
                </a:lnTo>
                <a:cubicBezTo>
                  <a:pt x="4541108" y="2530871"/>
                  <a:pt x="4540035" y="2540055"/>
                  <a:pt x="4536995" y="2548612"/>
                </a:cubicBezTo>
                <a:cubicBezTo>
                  <a:pt x="4533061" y="2559675"/>
                  <a:pt x="4526087" y="2569485"/>
                  <a:pt x="4516967" y="2576999"/>
                </a:cubicBezTo>
                <a:lnTo>
                  <a:pt x="4502841" y="2576999"/>
                </a:lnTo>
                <a:lnTo>
                  <a:pt x="4491754" y="2557796"/>
                </a:lnTo>
                <a:lnTo>
                  <a:pt x="4480131" y="2537550"/>
                </a:lnTo>
                <a:lnTo>
                  <a:pt x="4472620" y="2512294"/>
                </a:lnTo>
                <a:lnTo>
                  <a:pt x="4444367" y="2492674"/>
                </a:lnTo>
                <a:lnTo>
                  <a:pt x="4433637" y="2457816"/>
                </a:lnTo>
                <a:lnTo>
                  <a:pt x="4443115" y="2436318"/>
                </a:lnTo>
                <a:lnTo>
                  <a:pt x="4425769" y="2417115"/>
                </a:lnTo>
                <a:lnTo>
                  <a:pt x="4407351" y="2392694"/>
                </a:lnTo>
                <a:lnTo>
                  <a:pt x="4400019" y="2379335"/>
                </a:lnTo>
                <a:lnTo>
                  <a:pt x="4403238" y="2353662"/>
                </a:lnTo>
                <a:cubicBezTo>
                  <a:pt x="4393940" y="2347400"/>
                  <a:pt x="4385535" y="2339677"/>
                  <a:pt x="4378382" y="2330911"/>
                </a:cubicBezTo>
                <a:cubicBezTo>
                  <a:pt x="4370514" y="2321101"/>
                  <a:pt x="4364613" y="2309829"/>
                  <a:pt x="4360500" y="2298141"/>
                </a:cubicBezTo>
                <a:lnTo>
                  <a:pt x="4360500" y="2283947"/>
                </a:lnTo>
                <a:lnTo>
                  <a:pt x="4359249" y="2256604"/>
                </a:lnTo>
                <a:cubicBezTo>
                  <a:pt x="4351738" y="2249299"/>
                  <a:pt x="4344943" y="2241367"/>
                  <a:pt x="4339400" y="2232392"/>
                </a:cubicBezTo>
                <a:cubicBezTo>
                  <a:pt x="4332426" y="2221538"/>
                  <a:pt x="4327240" y="2209641"/>
                  <a:pt x="4324021" y="2197117"/>
                </a:cubicBezTo>
                <a:lnTo>
                  <a:pt x="4335644" y="2162677"/>
                </a:lnTo>
                <a:lnTo>
                  <a:pt x="4312755" y="2140970"/>
                </a:lnTo>
                <a:lnTo>
                  <a:pt x="4293264" y="2119888"/>
                </a:lnTo>
                <a:lnTo>
                  <a:pt x="4272879" y="2101521"/>
                </a:lnTo>
                <a:lnTo>
                  <a:pt x="4259288" y="2108617"/>
                </a:lnTo>
                <a:lnTo>
                  <a:pt x="4249811" y="2137004"/>
                </a:lnTo>
                <a:lnTo>
                  <a:pt x="4231750" y="2140344"/>
                </a:lnTo>
                <a:cubicBezTo>
                  <a:pt x="4222630" y="2138674"/>
                  <a:pt x="4213868" y="2135752"/>
                  <a:pt x="4205643" y="2131577"/>
                </a:cubicBezTo>
                <a:cubicBezTo>
                  <a:pt x="4197417" y="2127820"/>
                  <a:pt x="4189728" y="2122811"/>
                  <a:pt x="4182754" y="2117175"/>
                </a:cubicBezTo>
                <a:lnTo>
                  <a:pt x="4167733" y="2090249"/>
                </a:lnTo>
                <a:lnTo>
                  <a:pt x="4161653" y="2075221"/>
                </a:lnTo>
                <a:lnTo>
                  <a:pt x="4147526" y="2065828"/>
                </a:lnTo>
                <a:lnTo>
                  <a:pt x="4131432" y="2053305"/>
                </a:lnTo>
                <a:lnTo>
                  <a:pt x="4107292" y="2052261"/>
                </a:lnTo>
                <a:lnTo>
                  <a:pt x="4097457" y="2029927"/>
                </a:lnTo>
                <a:lnTo>
                  <a:pt x="4062050" y="1997157"/>
                </a:lnTo>
                <a:lnTo>
                  <a:pt x="4047208" y="2009472"/>
                </a:lnTo>
                <a:lnTo>
                  <a:pt x="4034155" y="2021578"/>
                </a:lnTo>
                <a:lnTo>
                  <a:pt x="4008047" y="2027214"/>
                </a:lnTo>
                <a:lnTo>
                  <a:pt x="3990523" y="2037233"/>
                </a:lnTo>
                <a:lnTo>
                  <a:pt x="3974071" y="2053931"/>
                </a:lnTo>
                <a:lnTo>
                  <a:pt x="3948679" y="2073342"/>
                </a:lnTo>
                <a:lnTo>
                  <a:pt x="3893066" y="2073342"/>
                </a:lnTo>
                <a:lnTo>
                  <a:pt x="3836917" y="2082109"/>
                </a:lnTo>
                <a:cubicBezTo>
                  <a:pt x="3827439" y="2089414"/>
                  <a:pt x="3814385" y="2090458"/>
                  <a:pt x="3803656" y="2084614"/>
                </a:cubicBezTo>
                <a:cubicBezTo>
                  <a:pt x="3799007" y="2082109"/>
                  <a:pt x="3795073" y="2078143"/>
                  <a:pt x="3792569" y="2073551"/>
                </a:cubicBezTo>
                <a:lnTo>
                  <a:pt x="3785059" y="2050591"/>
                </a:lnTo>
                <a:lnTo>
                  <a:pt x="3765389" y="2031806"/>
                </a:lnTo>
                <a:lnTo>
                  <a:pt x="3730161" y="2060401"/>
                </a:lnTo>
                <a:cubicBezTo>
                  <a:pt x="3722115" y="2069168"/>
                  <a:pt x="3710849" y="2074386"/>
                  <a:pt x="3698868" y="2074595"/>
                </a:cubicBezTo>
                <a:cubicBezTo>
                  <a:pt x="3691000" y="2074595"/>
                  <a:pt x="3683311" y="2072508"/>
                  <a:pt x="3676694" y="2068333"/>
                </a:cubicBezTo>
                <a:cubicBezTo>
                  <a:pt x="3666680" y="2071046"/>
                  <a:pt x="3655951" y="2068333"/>
                  <a:pt x="3648441" y="2061236"/>
                </a:cubicBezTo>
                <a:cubicBezTo>
                  <a:pt x="3639858" y="2053305"/>
                  <a:pt x="3635566" y="2039946"/>
                  <a:pt x="3623943" y="2037233"/>
                </a:cubicBezTo>
                <a:cubicBezTo>
                  <a:pt x="3614108" y="2034937"/>
                  <a:pt x="3605167" y="2042034"/>
                  <a:pt x="3595153" y="2042868"/>
                </a:cubicBezTo>
                <a:cubicBezTo>
                  <a:pt x="3584960" y="2044121"/>
                  <a:pt x="3574946" y="2038485"/>
                  <a:pt x="3570297" y="2029301"/>
                </a:cubicBezTo>
                <a:lnTo>
                  <a:pt x="3557064" y="1997366"/>
                </a:lnTo>
                <a:lnTo>
                  <a:pt x="3536321" y="1962509"/>
                </a:lnTo>
                <a:cubicBezTo>
                  <a:pt x="3527380" y="1960213"/>
                  <a:pt x="3517903" y="1960839"/>
                  <a:pt x="3509319" y="1964179"/>
                </a:cubicBezTo>
                <a:cubicBezTo>
                  <a:pt x="3503955" y="1966057"/>
                  <a:pt x="3499127" y="1968979"/>
                  <a:pt x="3494835" y="1972736"/>
                </a:cubicBezTo>
                <a:lnTo>
                  <a:pt x="3479993" y="1995070"/>
                </a:lnTo>
                <a:lnTo>
                  <a:pt x="3475344" y="2009681"/>
                </a:lnTo>
                <a:cubicBezTo>
                  <a:pt x="3485715" y="2019909"/>
                  <a:pt x="3495908" y="2030345"/>
                  <a:pt x="3505743" y="2041199"/>
                </a:cubicBezTo>
                <a:cubicBezTo>
                  <a:pt x="3512180" y="2048087"/>
                  <a:pt x="3518260" y="2055183"/>
                  <a:pt x="3524519" y="2062489"/>
                </a:cubicBezTo>
                <a:lnTo>
                  <a:pt x="3544010" y="2081483"/>
                </a:lnTo>
                <a:lnTo>
                  <a:pt x="3555991" y="2093589"/>
                </a:lnTo>
                <a:lnTo>
                  <a:pt x="3569224" y="2109661"/>
                </a:lnTo>
                <a:lnTo>
                  <a:pt x="3599087" y="2124689"/>
                </a:lnTo>
                <a:cubicBezTo>
                  <a:pt x="3594795" y="2117592"/>
                  <a:pt x="3596941" y="2108409"/>
                  <a:pt x="3604094" y="2104025"/>
                </a:cubicBezTo>
                <a:cubicBezTo>
                  <a:pt x="3611604" y="2099225"/>
                  <a:pt x="3621618" y="2102147"/>
                  <a:pt x="3625552" y="2110287"/>
                </a:cubicBezTo>
                <a:lnTo>
                  <a:pt x="3636460" y="2138048"/>
                </a:lnTo>
                <a:lnTo>
                  <a:pt x="3636460" y="2174992"/>
                </a:lnTo>
                <a:lnTo>
                  <a:pt x="3649693" y="2184176"/>
                </a:lnTo>
                <a:lnTo>
                  <a:pt x="3680807" y="2167895"/>
                </a:lnTo>
                <a:lnTo>
                  <a:pt x="3708524" y="2162886"/>
                </a:lnTo>
                <a:lnTo>
                  <a:pt x="3719253" y="2146814"/>
                </a:lnTo>
                <a:lnTo>
                  <a:pt x="3736599" y="2120723"/>
                </a:lnTo>
                <a:lnTo>
                  <a:pt x="3739997" y="2099225"/>
                </a:lnTo>
                <a:lnTo>
                  <a:pt x="3754839" y="2069377"/>
                </a:lnTo>
                <a:lnTo>
                  <a:pt x="3762349" y="2052470"/>
                </a:lnTo>
                <a:lnTo>
                  <a:pt x="3778800" y="2067289"/>
                </a:lnTo>
                <a:cubicBezTo>
                  <a:pt x="3776655" y="2077100"/>
                  <a:pt x="3776655" y="2087327"/>
                  <a:pt x="3778800" y="2097137"/>
                </a:cubicBezTo>
                <a:cubicBezTo>
                  <a:pt x="3780767" y="2106113"/>
                  <a:pt x="3784701" y="2114670"/>
                  <a:pt x="3790066" y="2121976"/>
                </a:cubicBezTo>
                <a:lnTo>
                  <a:pt x="3814385" y="2132829"/>
                </a:lnTo>
                <a:lnTo>
                  <a:pt x="3845142" y="2137839"/>
                </a:lnTo>
                <a:lnTo>
                  <a:pt x="3875721" y="2142848"/>
                </a:lnTo>
                <a:lnTo>
                  <a:pt x="3898073" y="2155163"/>
                </a:lnTo>
                <a:cubicBezTo>
                  <a:pt x="3903259" y="2164138"/>
                  <a:pt x="3907908" y="2173114"/>
                  <a:pt x="3911663" y="2182506"/>
                </a:cubicBezTo>
                <a:cubicBezTo>
                  <a:pt x="3915776" y="2192316"/>
                  <a:pt x="3919174" y="2202335"/>
                  <a:pt x="3921677" y="2212563"/>
                </a:cubicBezTo>
                <a:cubicBezTo>
                  <a:pt x="3922571" y="2227174"/>
                  <a:pt x="3922571" y="2241785"/>
                  <a:pt x="3921677" y="2256395"/>
                </a:cubicBezTo>
                <a:cubicBezTo>
                  <a:pt x="3921141" y="2264536"/>
                  <a:pt x="3920425" y="2272676"/>
                  <a:pt x="3919352" y="2280816"/>
                </a:cubicBezTo>
                <a:cubicBezTo>
                  <a:pt x="3907014" y="2283530"/>
                  <a:pt x="3896642" y="2291879"/>
                  <a:pt x="3891099" y="2303150"/>
                </a:cubicBezTo>
                <a:cubicBezTo>
                  <a:pt x="3886450" y="2313169"/>
                  <a:pt x="3885913" y="2324858"/>
                  <a:pt x="3889847" y="2335085"/>
                </a:cubicBezTo>
                <a:lnTo>
                  <a:pt x="3889847" y="2362220"/>
                </a:lnTo>
                <a:lnTo>
                  <a:pt x="3878582" y="2375787"/>
                </a:lnTo>
                <a:lnTo>
                  <a:pt x="3862488" y="2398329"/>
                </a:lnTo>
                <a:lnTo>
                  <a:pt x="3856229" y="2411062"/>
                </a:lnTo>
                <a:lnTo>
                  <a:pt x="3838705" y="2452598"/>
                </a:lnTo>
                <a:lnTo>
                  <a:pt x="3813313" y="2478480"/>
                </a:lnTo>
                <a:lnTo>
                  <a:pt x="3804550" y="2489334"/>
                </a:lnTo>
                <a:lnTo>
                  <a:pt x="3772184" y="2504571"/>
                </a:lnTo>
                <a:cubicBezTo>
                  <a:pt x="3759667" y="2507702"/>
                  <a:pt x="3748937" y="2515634"/>
                  <a:pt x="3742321" y="2526696"/>
                </a:cubicBezTo>
                <a:cubicBezTo>
                  <a:pt x="3738566" y="2532958"/>
                  <a:pt x="3736241" y="2540055"/>
                  <a:pt x="3735705" y="2547360"/>
                </a:cubicBezTo>
                <a:lnTo>
                  <a:pt x="3721578" y="2577625"/>
                </a:lnTo>
                <a:cubicBezTo>
                  <a:pt x="3715677" y="2587227"/>
                  <a:pt x="3707809" y="2595367"/>
                  <a:pt x="3698689" y="2601838"/>
                </a:cubicBezTo>
                <a:cubicBezTo>
                  <a:pt x="3691715" y="2606847"/>
                  <a:pt x="3683847" y="2610604"/>
                  <a:pt x="3676337" y="2614570"/>
                </a:cubicBezTo>
                <a:cubicBezTo>
                  <a:pt x="3667753" y="2619162"/>
                  <a:pt x="3659349" y="2623754"/>
                  <a:pt x="3650944" y="2628763"/>
                </a:cubicBezTo>
                <a:lnTo>
                  <a:pt x="3638427" y="2644418"/>
                </a:lnTo>
                <a:lnTo>
                  <a:pt x="3624837" y="2668421"/>
                </a:lnTo>
                <a:lnTo>
                  <a:pt x="3603200" y="2676770"/>
                </a:lnTo>
                <a:lnTo>
                  <a:pt x="3588715" y="2681362"/>
                </a:lnTo>
                <a:lnTo>
                  <a:pt x="3557958" y="2699313"/>
                </a:lnTo>
                <a:lnTo>
                  <a:pt x="3530778" y="2711628"/>
                </a:lnTo>
                <a:cubicBezTo>
                  <a:pt x="3525592" y="2717889"/>
                  <a:pt x="3520048" y="2724151"/>
                  <a:pt x="3514147" y="2729787"/>
                </a:cubicBezTo>
                <a:cubicBezTo>
                  <a:pt x="3506637" y="2737301"/>
                  <a:pt x="3498590" y="2744189"/>
                  <a:pt x="3490007" y="2750660"/>
                </a:cubicBezTo>
                <a:lnTo>
                  <a:pt x="3465151" y="2763183"/>
                </a:lnTo>
                <a:lnTo>
                  <a:pt x="3444765" y="2752747"/>
                </a:lnTo>
                <a:lnTo>
                  <a:pt x="3423128" y="2728743"/>
                </a:lnTo>
                <a:lnTo>
                  <a:pt x="3414366" y="2712880"/>
                </a:lnTo>
                <a:lnTo>
                  <a:pt x="3399524" y="2677397"/>
                </a:lnTo>
                <a:lnTo>
                  <a:pt x="3381106" y="2661116"/>
                </a:lnTo>
                <a:lnTo>
                  <a:pt x="3382357" y="2626259"/>
                </a:lnTo>
                <a:cubicBezTo>
                  <a:pt x="3385755" y="2618536"/>
                  <a:pt x="3385755" y="2609978"/>
                  <a:pt x="3382357" y="2602255"/>
                </a:cubicBezTo>
                <a:cubicBezTo>
                  <a:pt x="3379675" y="2595785"/>
                  <a:pt x="3374847" y="2590566"/>
                  <a:pt x="3368767" y="2587227"/>
                </a:cubicBezTo>
                <a:lnTo>
                  <a:pt x="3358753" y="2574077"/>
                </a:lnTo>
                <a:lnTo>
                  <a:pt x="3359111" y="2555292"/>
                </a:lnTo>
                <a:lnTo>
                  <a:pt x="3330142" y="2539846"/>
                </a:lnTo>
                <a:lnTo>
                  <a:pt x="3311724" y="2519599"/>
                </a:lnTo>
                <a:cubicBezTo>
                  <a:pt x="3313333" y="2504154"/>
                  <a:pt x="3308684" y="2488499"/>
                  <a:pt x="3298849" y="2476393"/>
                </a:cubicBezTo>
                <a:cubicBezTo>
                  <a:pt x="3295093" y="2471592"/>
                  <a:pt x="3290444" y="2467418"/>
                  <a:pt x="3285258" y="2463869"/>
                </a:cubicBezTo>
                <a:lnTo>
                  <a:pt x="3229467" y="2453224"/>
                </a:lnTo>
                <a:lnTo>
                  <a:pt x="3219989" y="2435274"/>
                </a:lnTo>
                <a:cubicBezTo>
                  <a:pt x="3218916" y="2426925"/>
                  <a:pt x="3216949" y="2418576"/>
                  <a:pt x="3213909" y="2410644"/>
                </a:cubicBezTo>
                <a:cubicBezTo>
                  <a:pt x="3209975" y="2400625"/>
                  <a:pt x="3204611" y="2391441"/>
                  <a:pt x="3197994" y="2383092"/>
                </a:cubicBezTo>
                <a:lnTo>
                  <a:pt x="3203896" y="2362846"/>
                </a:lnTo>
                <a:lnTo>
                  <a:pt x="3196027" y="2347818"/>
                </a:lnTo>
                <a:lnTo>
                  <a:pt x="3179397" y="2322562"/>
                </a:lnTo>
                <a:lnTo>
                  <a:pt x="3165986" y="2308995"/>
                </a:lnTo>
                <a:lnTo>
                  <a:pt x="3146137" y="2292923"/>
                </a:lnTo>
                <a:lnTo>
                  <a:pt x="3127003" y="2279564"/>
                </a:lnTo>
                <a:lnTo>
                  <a:pt x="3116632" y="2260570"/>
                </a:lnTo>
                <a:lnTo>
                  <a:pt x="3119135" y="2247629"/>
                </a:lnTo>
                <a:lnTo>
                  <a:pt x="3099107" y="2242620"/>
                </a:lnTo>
                <a:lnTo>
                  <a:pt x="3084265" y="2238862"/>
                </a:lnTo>
                <a:lnTo>
                  <a:pt x="3071033" y="2213607"/>
                </a:lnTo>
                <a:cubicBezTo>
                  <a:pt x="3067099" y="2204631"/>
                  <a:pt x="3062270" y="2196074"/>
                  <a:pt x="3056548" y="2187933"/>
                </a:cubicBezTo>
                <a:cubicBezTo>
                  <a:pt x="3051541" y="2180628"/>
                  <a:pt x="3045819" y="2173949"/>
                  <a:pt x="3039560" y="2167687"/>
                </a:cubicBezTo>
                <a:lnTo>
                  <a:pt x="3033302" y="2146397"/>
                </a:lnTo>
                <a:lnTo>
                  <a:pt x="3008267" y="2142848"/>
                </a:lnTo>
                <a:lnTo>
                  <a:pt x="2989491" y="2143266"/>
                </a:lnTo>
                <a:lnTo>
                  <a:pt x="2990385" y="2163930"/>
                </a:lnTo>
                <a:lnTo>
                  <a:pt x="3007909" y="2184385"/>
                </a:lnTo>
                <a:cubicBezTo>
                  <a:pt x="3008088" y="2196282"/>
                  <a:pt x="3011665" y="2207762"/>
                  <a:pt x="3018102" y="2217990"/>
                </a:cubicBezTo>
                <a:cubicBezTo>
                  <a:pt x="3024003" y="2227174"/>
                  <a:pt x="3032229" y="2234688"/>
                  <a:pt x="3041885" y="2239906"/>
                </a:cubicBezTo>
                <a:lnTo>
                  <a:pt x="3049395" y="2268919"/>
                </a:lnTo>
                <a:lnTo>
                  <a:pt x="3075503" y="2295010"/>
                </a:lnTo>
                <a:lnTo>
                  <a:pt x="3078722" y="2311290"/>
                </a:lnTo>
                <a:lnTo>
                  <a:pt x="3082477" y="2332163"/>
                </a:lnTo>
                <a:lnTo>
                  <a:pt x="3097498" y="2355332"/>
                </a:lnTo>
                <a:lnTo>
                  <a:pt x="3122354" y="2366603"/>
                </a:lnTo>
                <a:lnTo>
                  <a:pt x="3137375" y="2392276"/>
                </a:lnTo>
                <a:lnTo>
                  <a:pt x="3144349" y="2425464"/>
                </a:lnTo>
                <a:cubicBezTo>
                  <a:pt x="3151859" y="2436318"/>
                  <a:pt x="3157045" y="2448424"/>
                  <a:pt x="3159727" y="2461156"/>
                </a:cubicBezTo>
                <a:cubicBezTo>
                  <a:pt x="3162231" y="2472427"/>
                  <a:pt x="3162588" y="2483907"/>
                  <a:pt x="3160979" y="2495178"/>
                </a:cubicBezTo>
                <a:cubicBezTo>
                  <a:pt x="3164555" y="2504989"/>
                  <a:pt x="3170635" y="2513546"/>
                  <a:pt x="3178503" y="2520226"/>
                </a:cubicBezTo>
                <a:cubicBezTo>
                  <a:pt x="3189232" y="2529201"/>
                  <a:pt x="3203001" y="2534002"/>
                  <a:pt x="3217128" y="2533793"/>
                </a:cubicBezTo>
                <a:lnTo>
                  <a:pt x="3243236" y="2554248"/>
                </a:lnTo>
                <a:cubicBezTo>
                  <a:pt x="3243415" y="2567189"/>
                  <a:pt x="3244666" y="2580130"/>
                  <a:pt x="3246991" y="2592862"/>
                </a:cubicBezTo>
                <a:cubicBezTo>
                  <a:pt x="3249137" y="2603925"/>
                  <a:pt x="3251998" y="2614570"/>
                  <a:pt x="3255753" y="2625215"/>
                </a:cubicBezTo>
                <a:lnTo>
                  <a:pt x="3275602" y="2646505"/>
                </a:lnTo>
                <a:lnTo>
                  <a:pt x="3301710" y="2662577"/>
                </a:lnTo>
                <a:lnTo>
                  <a:pt x="3324778" y="2671344"/>
                </a:lnTo>
                <a:lnTo>
                  <a:pt x="3349276" y="2682406"/>
                </a:lnTo>
                <a:lnTo>
                  <a:pt x="3373059" y="2701191"/>
                </a:lnTo>
                <a:lnTo>
                  <a:pt x="3395411" y="2719559"/>
                </a:lnTo>
                <a:lnTo>
                  <a:pt x="3414366" y="2753164"/>
                </a:lnTo>
                <a:lnTo>
                  <a:pt x="3433500" y="2777377"/>
                </a:lnTo>
                <a:cubicBezTo>
                  <a:pt x="3425095" y="2781134"/>
                  <a:pt x="3420804" y="2790735"/>
                  <a:pt x="3423486" y="2799710"/>
                </a:cubicBezTo>
                <a:cubicBezTo>
                  <a:pt x="3425632" y="2806389"/>
                  <a:pt x="3431533" y="2811399"/>
                  <a:pt x="3438507" y="2812234"/>
                </a:cubicBezTo>
                <a:lnTo>
                  <a:pt x="3461753" y="2823296"/>
                </a:lnTo>
                <a:lnTo>
                  <a:pt x="3480351" y="2839577"/>
                </a:lnTo>
                <a:lnTo>
                  <a:pt x="3497338" y="2834985"/>
                </a:lnTo>
                <a:lnTo>
                  <a:pt x="3534712" y="2812443"/>
                </a:lnTo>
                <a:lnTo>
                  <a:pt x="3588358" y="2788439"/>
                </a:lnTo>
                <a:lnTo>
                  <a:pt x="3624479" y="2773619"/>
                </a:lnTo>
                <a:lnTo>
                  <a:pt x="3668826" y="2757339"/>
                </a:lnTo>
                <a:lnTo>
                  <a:pt x="3692431" y="2735840"/>
                </a:lnTo>
                <a:lnTo>
                  <a:pt x="3716392" y="2714967"/>
                </a:lnTo>
                <a:lnTo>
                  <a:pt x="3730161" y="2732500"/>
                </a:lnTo>
                <a:lnTo>
                  <a:pt x="3730161" y="2765270"/>
                </a:lnTo>
                <a:lnTo>
                  <a:pt x="3741427" y="2776542"/>
                </a:lnTo>
                <a:lnTo>
                  <a:pt x="3741427" y="2793448"/>
                </a:lnTo>
                <a:lnTo>
                  <a:pt x="3727300" y="2803050"/>
                </a:lnTo>
                <a:lnTo>
                  <a:pt x="3716750" y="2831228"/>
                </a:lnTo>
                <a:lnTo>
                  <a:pt x="3713174" y="2856066"/>
                </a:lnTo>
                <a:lnTo>
                  <a:pt x="3709418" y="2881948"/>
                </a:lnTo>
                <a:lnTo>
                  <a:pt x="3698153" y="2911379"/>
                </a:lnTo>
                <a:lnTo>
                  <a:pt x="3693146" y="2937887"/>
                </a:lnTo>
                <a:lnTo>
                  <a:pt x="3685278" y="2956672"/>
                </a:lnTo>
                <a:lnTo>
                  <a:pt x="3672939" y="2976084"/>
                </a:lnTo>
                <a:lnTo>
                  <a:pt x="3667575" y="3016786"/>
                </a:lnTo>
                <a:lnTo>
                  <a:pt x="3661316" y="3035154"/>
                </a:lnTo>
                <a:lnTo>
                  <a:pt x="3645401" y="3070846"/>
                </a:lnTo>
                <a:lnTo>
                  <a:pt x="3621439" y="3098606"/>
                </a:lnTo>
                <a:lnTo>
                  <a:pt x="3607670" y="3131168"/>
                </a:lnTo>
                <a:lnTo>
                  <a:pt x="3596047" y="3149327"/>
                </a:lnTo>
                <a:cubicBezTo>
                  <a:pt x="3587463" y="3158302"/>
                  <a:pt x="3579238" y="3167695"/>
                  <a:pt x="3571548" y="3177714"/>
                </a:cubicBezTo>
                <a:cubicBezTo>
                  <a:pt x="3566363" y="3184393"/>
                  <a:pt x="3561356" y="3191281"/>
                  <a:pt x="3556706" y="3198378"/>
                </a:cubicBezTo>
                <a:lnTo>
                  <a:pt x="3540434" y="3214450"/>
                </a:lnTo>
                <a:lnTo>
                  <a:pt x="3520585" y="3231983"/>
                </a:lnTo>
                <a:lnTo>
                  <a:pt x="3498232" y="3248055"/>
                </a:lnTo>
                <a:lnTo>
                  <a:pt x="3481960" y="3263918"/>
                </a:lnTo>
                <a:lnTo>
                  <a:pt x="3461217" y="3300027"/>
                </a:lnTo>
                <a:lnTo>
                  <a:pt x="3437613" y="3330501"/>
                </a:lnTo>
                <a:lnTo>
                  <a:pt x="3414903" y="3374125"/>
                </a:lnTo>
                <a:lnTo>
                  <a:pt x="3398272" y="3398964"/>
                </a:lnTo>
                <a:lnTo>
                  <a:pt x="3378781" y="3423802"/>
                </a:lnTo>
                <a:lnTo>
                  <a:pt x="3359647" y="3445301"/>
                </a:lnTo>
                <a:lnTo>
                  <a:pt x="3348203" y="3465965"/>
                </a:lnTo>
                <a:cubicBezTo>
                  <a:pt x="3344627" y="3474314"/>
                  <a:pt x="3340335" y="3482246"/>
                  <a:pt x="3335328" y="3489760"/>
                </a:cubicBezTo>
                <a:cubicBezTo>
                  <a:pt x="3329248" y="3498944"/>
                  <a:pt x="3322453" y="3507293"/>
                  <a:pt x="3314585" y="3515016"/>
                </a:cubicBezTo>
                <a:lnTo>
                  <a:pt x="3298849" y="3545281"/>
                </a:lnTo>
                <a:lnTo>
                  <a:pt x="3301710" y="3572207"/>
                </a:lnTo>
                <a:lnTo>
                  <a:pt x="3316194" y="3577216"/>
                </a:lnTo>
                <a:lnTo>
                  <a:pt x="3311366" y="3599132"/>
                </a:lnTo>
                <a:lnTo>
                  <a:pt x="3298491" y="3614787"/>
                </a:lnTo>
                <a:cubicBezTo>
                  <a:pt x="3285974" y="3622510"/>
                  <a:pt x="3288835" y="3641295"/>
                  <a:pt x="3302962" y="3644843"/>
                </a:cubicBezTo>
                <a:cubicBezTo>
                  <a:pt x="3309936" y="3646513"/>
                  <a:pt x="3317804" y="3642339"/>
                  <a:pt x="3324241" y="3646096"/>
                </a:cubicBezTo>
                <a:cubicBezTo>
                  <a:pt x="3332288" y="3650688"/>
                  <a:pt x="3331930" y="3662794"/>
                  <a:pt x="3323347" y="3666760"/>
                </a:cubicBezTo>
                <a:lnTo>
                  <a:pt x="3303319" y="3677613"/>
                </a:lnTo>
                <a:lnTo>
                  <a:pt x="3309220" y="3697860"/>
                </a:lnTo>
                <a:lnTo>
                  <a:pt x="3317267" y="3731465"/>
                </a:lnTo>
                <a:lnTo>
                  <a:pt x="3330500" y="3740023"/>
                </a:lnTo>
                <a:lnTo>
                  <a:pt x="3344805" y="3751920"/>
                </a:lnTo>
                <a:cubicBezTo>
                  <a:pt x="3343911" y="3762565"/>
                  <a:pt x="3342659" y="3773001"/>
                  <a:pt x="3341229" y="3783646"/>
                </a:cubicBezTo>
                <a:cubicBezTo>
                  <a:pt x="3338904" y="3800136"/>
                  <a:pt x="3336222" y="3816625"/>
                  <a:pt x="3331573" y="3832488"/>
                </a:cubicBezTo>
                <a:cubicBezTo>
                  <a:pt x="3327281" y="3847517"/>
                  <a:pt x="3321559" y="3862128"/>
                  <a:pt x="3317982" y="3877365"/>
                </a:cubicBezTo>
                <a:cubicBezTo>
                  <a:pt x="3314585" y="3891975"/>
                  <a:pt x="3313512" y="3907212"/>
                  <a:pt x="3314585" y="3922241"/>
                </a:cubicBezTo>
                <a:cubicBezTo>
                  <a:pt x="3317625" y="3938104"/>
                  <a:pt x="3313870" y="3954593"/>
                  <a:pt x="3304213" y="3967743"/>
                </a:cubicBezTo>
                <a:cubicBezTo>
                  <a:pt x="3295451" y="3979849"/>
                  <a:pt x="3282397" y="3988198"/>
                  <a:pt x="3267734" y="3991120"/>
                </a:cubicBezTo>
                <a:lnTo>
                  <a:pt x="3252713" y="4002183"/>
                </a:lnTo>
                <a:lnTo>
                  <a:pt x="3214088" y="4029109"/>
                </a:lnTo>
                <a:lnTo>
                  <a:pt x="3196743" y="4047059"/>
                </a:lnTo>
                <a:cubicBezTo>
                  <a:pt x="3175284" y="4054365"/>
                  <a:pt x="3154899" y="4064592"/>
                  <a:pt x="3136481" y="4077742"/>
                </a:cubicBezTo>
                <a:cubicBezTo>
                  <a:pt x="3125215" y="4085882"/>
                  <a:pt x="3114665" y="4094857"/>
                  <a:pt x="3104830" y="4104876"/>
                </a:cubicBezTo>
                <a:lnTo>
                  <a:pt x="3076576" y="4135142"/>
                </a:lnTo>
                <a:lnTo>
                  <a:pt x="3102326" y="4175008"/>
                </a:lnTo>
                <a:lnTo>
                  <a:pt x="3104830" y="4212788"/>
                </a:lnTo>
                <a:lnTo>
                  <a:pt x="3088736" y="4253907"/>
                </a:lnTo>
                <a:lnTo>
                  <a:pt x="3058873" y="4272275"/>
                </a:lnTo>
                <a:lnTo>
                  <a:pt x="2998968" y="4287930"/>
                </a:lnTo>
                <a:lnTo>
                  <a:pt x="2982875" y="4295235"/>
                </a:lnTo>
                <a:lnTo>
                  <a:pt x="2982517" y="4311516"/>
                </a:lnTo>
                <a:lnTo>
                  <a:pt x="2982517" y="4333432"/>
                </a:lnTo>
                <a:lnTo>
                  <a:pt x="2962489" y="4357018"/>
                </a:lnTo>
                <a:lnTo>
                  <a:pt x="2952654" y="4374551"/>
                </a:lnTo>
                <a:lnTo>
                  <a:pt x="2932626" y="4394380"/>
                </a:lnTo>
                <a:lnTo>
                  <a:pt x="2909022" y="4399389"/>
                </a:lnTo>
                <a:lnTo>
                  <a:pt x="2892928" y="4429237"/>
                </a:lnTo>
                <a:lnTo>
                  <a:pt x="2873437" y="4448231"/>
                </a:lnTo>
                <a:lnTo>
                  <a:pt x="2845720" y="4468687"/>
                </a:lnTo>
                <a:lnTo>
                  <a:pt x="2804949" y="4484759"/>
                </a:lnTo>
                <a:lnTo>
                  <a:pt x="2781345" y="4502292"/>
                </a:lnTo>
                <a:cubicBezTo>
                  <a:pt x="2772404" y="4508345"/>
                  <a:pt x="2762927" y="4513563"/>
                  <a:pt x="2753092" y="4518155"/>
                </a:cubicBezTo>
                <a:cubicBezTo>
                  <a:pt x="2742899" y="4522538"/>
                  <a:pt x="2732348" y="4526295"/>
                  <a:pt x="2721440" y="4528800"/>
                </a:cubicBezTo>
                <a:lnTo>
                  <a:pt x="2686213" y="4534644"/>
                </a:lnTo>
                <a:lnTo>
                  <a:pt x="2652416" y="4542158"/>
                </a:lnTo>
                <a:lnTo>
                  <a:pt x="2617725" y="4549255"/>
                </a:lnTo>
                <a:lnTo>
                  <a:pt x="2572126" y="4551760"/>
                </a:lnTo>
                <a:lnTo>
                  <a:pt x="2521699" y="4555517"/>
                </a:lnTo>
                <a:lnTo>
                  <a:pt x="2503996" y="4561570"/>
                </a:lnTo>
                <a:lnTo>
                  <a:pt x="2488260" y="4566579"/>
                </a:lnTo>
                <a:lnTo>
                  <a:pt x="2449992" y="4553847"/>
                </a:lnTo>
                <a:lnTo>
                  <a:pt x="2423527" y="4545498"/>
                </a:lnTo>
                <a:lnTo>
                  <a:pt x="2408506" y="4535479"/>
                </a:lnTo>
                <a:lnTo>
                  <a:pt x="2409222" y="4512728"/>
                </a:lnTo>
                <a:lnTo>
                  <a:pt x="2423348" y="4506884"/>
                </a:lnTo>
                <a:lnTo>
                  <a:pt x="2421202" y="4477453"/>
                </a:lnTo>
                <a:lnTo>
                  <a:pt x="2402605" y="4457624"/>
                </a:lnTo>
                <a:lnTo>
                  <a:pt x="2384008" y="4443848"/>
                </a:lnTo>
                <a:cubicBezTo>
                  <a:pt x="2374709" y="4438839"/>
                  <a:pt x="2365590" y="4433621"/>
                  <a:pt x="2356470" y="4428402"/>
                </a:cubicBezTo>
                <a:cubicBezTo>
                  <a:pt x="2350032" y="4424645"/>
                  <a:pt x="2343416" y="4421097"/>
                  <a:pt x="2336978" y="4417340"/>
                </a:cubicBezTo>
                <a:lnTo>
                  <a:pt x="2319633" y="4403564"/>
                </a:lnTo>
                <a:lnTo>
                  <a:pt x="2307116" y="4391249"/>
                </a:lnTo>
                <a:lnTo>
                  <a:pt x="2294598" y="4370376"/>
                </a:lnTo>
                <a:lnTo>
                  <a:pt x="2282260" y="4337606"/>
                </a:lnTo>
                <a:lnTo>
                  <a:pt x="2265629" y="4304419"/>
                </a:lnTo>
                <a:lnTo>
                  <a:pt x="2258656" y="4283338"/>
                </a:lnTo>
                <a:lnTo>
                  <a:pt x="2247390" y="4257455"/>
                </a:lnTo>
                <a:lnTo>
                  <a:pt x="2236661" y="4231782"/>
                </a:lnTo>
                <a:lnTo>
                  <a:pt x="2226289" y="4214666"/>
                </a:lnTo>
                <a:lnTo>
                  <a:pt x="2210017" y="4196507"/>
                </a:lnTo>
                <a:lnTo>
                  <a:pt x="2195175" y="4185236"/>
                </a:lnTo>
                <a:lnTo>
                  <a:pt x="2180511" y="4161650"/>
                </a:lnTo>
                <a:lnTo>
                  <a:pt x="2163166" y="4141612"/>
                </a:lnTo>
                <a:lnTo>
                  <a:pt x="2149397" y="4120113"/>
                </a:lnTo>
                <a:lnTo>
                  <a:pt x="2146893" y="4105503"/>
                </a:lnTo>
                <a:lnTo>
                  <a:pt x="2137058" y="4087343"/>
                </a:lnTo>
                <a:lnTo>
                  <a:pt x="2134555" y="4071063"/>
                </a:lnTo>
                <a:lnTo>
                  <a:pt x="2141529" y="4036205"/>
                </a:lnTo>
                <a:lnTo>
                  <a:pt x="2145284" y="4010741"/>
                </a:lnTo>
                <a:lnTo>
                  <a:pt x="2146536" y="3987990"/>
                </a:lnTo>
                <a:lnTo>
                  <a:pt x="2153867" y="3966282"/>
                </a:lnTo>
                <a:lnTo>
                  <a:pt x="2163524" y="3949793"/>
                </a:lnTo>
                <a:lnTo>
                  <a:pt x="2180511" y="3933303"/>
                </a:lnTo>
                <a:lnTo>
                  <a:pt x="2190704" y="3917649"/>
                </a:lnTo>
                <a:lnTo>
                  <a:pt x="2204473" y="3894271"/>
                </a:lnTo>
                <a:lnTo>
                  <a:pt x="2209480" y="3870268"/>
                </a:lnTo>
                <a:lnTo>
                  <a:pt x="2203221" y="3837915"/>
                </a:lnTo>
                <a:lnTo>
                  <a:pt x="2199466" y="3822261"/>
                </a:lnTo>
                <a:lnTo>
                  <a:pt x="2180869" y="3796796"/>
                </a:lnTo>
                <a:lnTo>
                  <a:pt x="2174610" y="3774045"/>
                </a:lnTo>
                <a:lnTo>
                  <a:pt x="2189452" y="3754425"/>
                </a:lnTo>
                <a:lnTo>
                  <a:pt x="2174432" y="3733761"/>
                </a:lnTo>
                <a:lnTo>
                  <a:pt x="2155655" y="3709757"/>
                </a:lnTo>
                <a:lnTo>
                  <a:pt x="2146178" y="3694938"/>
                </a:lnTo>
                <a:lnTo>
                  <a:pt x="2132588" y="3683040"/>
                </a:lnTo>
                <a:cubicBezTo>
                  <a:pt x="2130263" y="3674065"/>
                  <a:pt x="2127938" y="3665299"/>
                  <a:pt x="2125435" y="3656323"/>
                </a:cubicBezTo>
                <a:cubicBezTo>
                  <a:pt x="2123110" y="3648183"/>
                  <a:pt x="2120786" y="3639834"/>
                  <a:pt x="2118461" y="3631485"/>
                </a:cubicBezTo>
                <a:cubicBezTo>
                  <a:pt x="2113096" y="3623136"/>
                  <a:pt x="2107553" y="3614787"/>
                  <a:pt x="2101831" y="3606646"/>
                </a:cubicBezTo>
                <a:cubicBezTo>
                  <a:pt x="2096466" y="3598924"/>
                  <a:pt x="2090923" y="3591618"/>
                  <a:pt x="2085201" y="3584313"/>
                </a:cubicBezTo>
                <a:lnTo>
                  <a:pt x="2067497" y="3563023"/>
                </a:lnTo>
                <a:lnTo>
                  <a:pt x="2047112" y="3549038"/>
                </a:lnTo>
                <a:lnTo>
                  <a:pt x="2029588" y="3529209"/>
                </a:lnTo>
                <a:lnTo>
                  <a:pt x="2013852" y="3498109"/>
                </a:lnTo>
                <a:lnTo>
                  <a:pt x="1979161" y="3469513"/>
                </a:lnTo>
                <a:lnTo>
                  <a:pt x="1972902" y="3441753"/>
                </a:lnTo>
                <a:lnTo>
                  <a:pt x="1982916" y="3423176"/>
                </a:lnTo>
                <a:lnTo>
                  <a:pt x="1999010" y="3407730"/>
                </a:lnTo>
                <a:lnTo>
                  <a:pt x="1996506" y="3378300"/>
                </a:lnTo>
                <a:lnTo>
                  <a:pt x="1987386" y="3351374"/>
                </a:lnTo>
                <a:lnTo>
                  <a:pt x="1999725" y="3334050"/>
                </a:lnTo>
                <a:lnTo>
                  <a:pt x="2003480" y="3308794"/>
                </a:lnTo>
                <a:lnTo>
                  <a:pt x="2004732" y="3286878"/>
                </a:lnTo>
                <a:lnTo>
                  <a:pt x="2009739" y="3268092"/>
                </a:lnTo>
                <a:lnTo>
                  <a:pt x="2007772" y="3240749"/>
                </a:lnTo>
                <a:lnTo>
                  <a:pt x="1983631" y="3224260"/>
                </a:lnTo>
                <a:lnTo>
                  <a:pt x="1958239" y="3212154"/>
                </a:lnTo>
                <a:lnTo>
                  <a:pt x="1933025" y="3209649"/>
                </a:lnTo>
                <a:lnTo>
                  <a:pt x="1908527" y="3217789"/>
                </a:lnTo>
                <a:lnTo>
                  <a:pt x="1864537" y="3216119"/>
                </a:lnTo>
                <a:lnTo>
                  <a:pt x="1829310" y="3203805"/>
                </a:lnTo>
                <a:lnTo>
                  <a:pt x="1814468" y="3181471"/>
                </a:lnTo>
                <a:lnTo>
                  <a:pt x="1803381" y="3167904"/>
                </a:lnTo>
                <a:lnTo>
                  <a:pt x="1793009" y="3142230"/>
                </a:lnTo>
                <a:lnTo>
                  <a:pt x="1758140" y="3126784"/>
                </a:lnTo>
                <a:cubicBezTo>
                  <a:pt x="1755279" y="3120105"/>
                  <a:pt x="1749378" y="3115096"/>
                  <a:pt x="1742404" y="3113009"/>
                </a:cubicBezTo>
                <a:cubicBezTo>
                  <a:pt x="1735608" y="3111130"/>
                  <a:pt x="1728456" y="3112382"/>
                  <a:pt x="1721482" y="3113009"/>
                </a:cubicBezTo>
                <a:cubicBezTo>
                  <a:pt x="1712898" y="3113843"/>
                  <a:pt x="1704136" y="3113843"/>
                  <a:pt x="1695374" y="3113009"/>
                </a:cubicBezTo>
                <a:cubicBezTo>
                  <a:pt x="1685897" y="3116139"/>
                  <a:pt x="1675883" y="3118644"/>
                  <a:pt x="1665869" y="3120105"/>
                </a:cubicBezTo>
                <a:cubicBezTo>
                  <a:pt x="1654067" y="3121984"/>
                  <a:pt x="1642086" y="3122610"/>
                  <a:pt x="1630284" y="3122193"/>
                </a:cubicBezTo>
                <a:lnTo>
                  <a:pt x="1599169" y="3131794"/>
                </a:lnTo>
                <a:lnTo>
                  <a:pt x="1554643" y="3142856"/>
                </a:lnTo>
                <a:lnTo>
                  <a:pt x="1517270" y="3150371"/>
                </a:lnTo>
                <a:lnTo>
                  <a:pt x="1483652" y="3150371"/>
                </a:lnTo>
                <a:lnTo>
                  <a:pt x="1452537" y="3149536"/>
                </a:lnTo>
                <a:cubicBezTo>
                  <a:pt x="1439662" y="3139308"/>
                  <a:pt x="1424641" y="3131585"/>
                  <a:pt x="1408547" y="3127202"/>
                </a:cubicBezTo>
                <a:cubicBezTo>
                  <a:pt x="1391917" y="3122819"/>
                  <a:pt x="1374572" y="3121984"/>
                  <a:pt x="1357405" y="3124906"/>
                </a:cubicBezTo>
                <a:lnTo>
                  <a:pt x="1308409" y="3131794"/>
                </a:lnTo>
                <a:lnTo>
                  <a:pt x="1276936" y="3139308"/>
                </a:lnTo>
                <a:lnTo>
                  <a:pt x="1253690" y="3143065"/>
                </a:lnTo>
                <a:lnTo>
                  <a:pt x="1216316" y="3131794"/>
                </a:lnTo>
                <a:lnTo>
                  <a:pt x="1187527" y="3113217"/>
                </a:lnTo>
                <a:lnTo>
                  <a:pt x="1156412" y="3086918"/>
                </a:lnTo>
                <a:lnTo>
                  <a:pt x="1135669" y="3066254"/>
                </a:lnTo>
                <a:lnTo>
                  <a:pt x="1119396" y="3047468"/>
                </a:lnTo>
                <a:lnTo>
                  <a:pt x="1110634" y="3015325"/>
                </a:lnTo>
                <a:lnTo>
                  <a:pt x="1077910" y="2974623"/>
                </a:lnTo>
                <a:lnTo>
                  <a:pt x="1057882" y="2963769"/>
                </a:lnTo>
                <a:lnTo>
                  <a:pt x="1054306" y="2944149"/>
                </a:lnTo>
                <a:lnTo>
                  <a:pt x="1045901" y="2917014"/>
                </a:lnTo>
                <a:lnTo>
                  <a:pt x="1041431" y="2902612"/>
                </a:lnTo>
                <a:lnTo>
                  <a:pt x="1043934" y="2888419"/>
                </a:lnTo>
                <a:lnTo>
                  <a:pt x="1041789" y="2869007"/>
                </a:lnTo>
                <a:lnTo>
                  <a:pt x="1018184" y="2856484"/>
                </a:lnTo>
                <a:lnTo>
                  <a:pt x="1005667" y="2836655"/>
                </a:lnTo>
                <a:lnTo>
                  <a:pt x="993686" y="2815156"/>
                </a:lnTo>
                <a:lnTo>
                  <a:pt x="986355" y="2780299"/>
                </a:lnTo>
                <a:lnTo>
                  <a:pt x="976341" y="2762139"/>
                </a:lnTo>
                <a:lnTo>
                  <a:pt x="969367" y="2743772"/>
                </a:lnTo>
                <a:lnTo>
                  <a:pt x="960962" y="2716846"/>
                </a:lnTo>
                <a:lnTo>
                  <a:pt x="955240" y="2703487"/>
                </a:lnTo>
                <a:lnTo>
                  <a:pt x="950233" y="2673222"/>
                </a:lnTo>
                <a:lnTo>
                  <a:pt x="941471" y="2625841"/>
                </a:lnTo>
                <a:lnTo>
                  <a:pt x="919297" y="2606221"/>
                </a:lnTo>
                <a:lnTo>
                  <a:pt x="919297" y="2588479"/>
                </a:lnTo>
                <a:cubicBezTo>
                  <a:pt x="930026" y="2579086"/>
                  <a:pt x="940040" y="2569068"/>
                  <a:pt x="949339" y="2558631"/>
                </a:cubicBezTo>
                <a:cubicBezTo>
                  <a:pt x="954704" y="2552578"/>
                  <a:pt x="959889" y="2546316"/>
                  <a:pt x="964717" y="2540055"/>
                </a:cubicBezTo>
                <a:lnTo>
                  <a:pt x="974374" y="2523357"/>
                </a:lnTo>
                <a:lnTo>
                  <a:pt x="981705" y="2502066"/>
                </a:lnTo>
                <a:lnTo>
                  <a:pt x="990110" y="2464704"/>
                </a:lnTo>
                <a:lnTo>
                  <a:pt x="1002627" y="2441536"/>
                </a:lnTo>
                <a:lnTo>
                  <a:pt x="1005131" y="2410436"/>
                </a:lnTo>
                <a:lnTo>
                  <a:pt x="1003879" y="2379127"/>
                </a:lnTo>
                <a:lnTo>
                  <a:pt x="992613" y="2353036"/>
                </a:lnTo>
                <a:lnTo>
                  <a:pt x="978844" y="2338842"/>
                </a:lnTo>
                <a:lnTo>
                  <a:pt x="987606" y="2312752"/>
                </a:lnTo>
                <a:lnTo>
                  <a:pt x="1001197" y="2292923"/>
                </a:lnTo>
                <a:lnTo>
                  <a:pt x="1022655" y="2255978"/>
                </a:lnTo>
                <a:lnTo>
                  <a:pt x="1035172" y="2237401"/>
                </a:lnTo>
                <a:lnTo>
                  <a:pt x="1053948" y="2223834"/>
                </a:lnTo>
                <a:lnTo>
                  <a:pt x="1086494" y="2191899"/>
                </a:lnTo>
                <a:cubicBezTo>
                  <a:pt x="1093289" y="2186055"/>
                  <a:pt x="1099726" y="2179584"/>
                  <a:pt x="1105270" y="2172487"/>
                </a:cubicBezTo>
                <a:cubicBezTo>
                  <a:pt x="1114926" y="2160381"/>
                  <a:pt x="1122794" y="2146814"/>
                  <a:pt x="1134060" y="2136169"/>
                </a:cubicBezTo>
                <a:cubicBezTo>
                  <a:pt x="1141212" y="2129699"/>
                  <a:pt x="1149438" y="2124689"/>
                  <a:pt x="1156591" y="2118427"/>
                </a:cubicBezTo>
                <a:cubicBezTo>
                  <a:pt x="1161240" y="2114253"/>
                  <a:pt x="1165532" y="2109661"/>
                  <a:pt x="1169108" y="2104651"/>
                </a:cubicBezTo>
                <a:lnTo>
                  <a:pt x="1183950" y="2087745"/>
                </a:lnTo>
                <a:cubicBezTo>
                  <a:pt x="1185023" y="2077726"/>
                  <a:pt x="1189315" y="2068333"/>
                  <a:pt x="1196468" y="2061028"/>
                </a:cubicBezTo>
                <a:cubicBezTo>
                  <a:pt x="1200580" y="2056853"/>
                  <a:pt x="1205587" y="2053513"/>
                  <a:pt x="1211131" y="2051217"/>
                </a:cubicBezTo>
                <a:cubicBezTo>
                  <a:pt x="1224363" y="2050800"/>
                  <a:pt x="1237238" y="2048504"/>
                  <a:pt x="1249756" y="2044121"/>
                </a:cubicBezTo>
                <a:cubicBezTo>
                  <a:pt x="1254584" y="2042451"/>
                  <a:pt x="1259412" y="2040364"/>
                  <a:pt x="1263882" y="2037859"/>
                </a:cubicBezTo>
                <a:lnTo>
                  <a:pt x="1289454" y="2029719"/>
                </a:lnTo>
                <a:lnTo>
                  <a:pt x="1300540" y="2017195"/>
                </a:lnTo>
                <a:lnTo>
                  <a:pt x="1321641" y="2006133"/>
                </a:lnTo>
                <a:lnTo>
                  <a:pt x="1333443" y="1981503"/>
                </a:lnTo>
                <a:lnTo>
                  <a:pt x="1338450" y="1965013"/>
                </a:lnTo>
                <a:lnTo>
                  <a:pt x="1340775" y="1952907"/>
                </a:lnTo>
                <a:lnTo>
                  <a:pt x="1345782" y="1930156"/>
                </a:lnTo>
                <a:lnTo>
                  <a:pt x="1349358" y="1914293"/>
                </a:lnTo>
                <a:lnTo>
                  <a:pt x="1354365" y="1895299"/>
                </a:lnTo>
                <a:lnTo>
                  <a:pt x="1374214" y="1882984"/>
                </a:lnTo>
                <a:lnTo>
                  <a:pt x="1394421" y="1867121"/>
                </a:lnTo>
                <a:cubicBezTo>
                  <a:pt x="1401037" y="1861694"/>
                  <a:pt x="1408011" y="1856893"/>
                  <a:pt x="1415343" y="1852510"/>
                </a:cubicBezTo>
                <a:cubicBezTo>
                  <a:pt x="1424105" y="1847501"/>
                  <a:pt x="1433225" y="1843117"/>
                  <a:pt x="1442702" y="1839778"/>
                </a:cubicBezTo>
                <a:lnTo>
                  <a:pt x="1456471" y="1833516"/>
                </a:lnTo>
                <a:lnTo>
                  <a:pt x="1480969" y="1826419"/>
                </a:lnTo>
                <a:lnTo>
                  <a:pt x="1498315" y="1812852"/>
                </a:lnTo>
                <a:lnTo>
                  <a:pt x="1505468" y="1797824"/>
                </a:lnTo>
                <a:lnTo>
                  <a:pt x="1516554" y="1791562"/>
                </a:lnTo>
                <a:lnTo>
                  <a:pt x="1533900" y="1793649"/>
                </a:lnTo>
                <a:lnTo>
                  <a:pt x="1551603" y="1802833"/>
                </a:lnTo>
                <a:cubicBezTo>
                  <a:pt x="1562153" y="1802624"/>
                  <a:pt x="1572704" y="1802207"/>
                  <a:pt x="1583254" y="1801581"/>
                </a:cubicBezTo>
                <a:cubicBezTo>
                  <a:pt x="1589513" y="1801163"/>
                  <a:pt x="1595950" y="1800746"/>
                  <a:pt x="1602388" y="1800328"/>
                </a:cubicBezTo>
                <a:lnTo>
                  <a:pt x="1625992" y="1800328"/>
                </a:lnTo>
                <a:lnTo>
                  <a:pt x="1666584" y="1799076"/>
                </a:lnTo>
                <a:cubicBezTo>
                  <a:pt x="1679459" y="1797615"/>
                  <a:pt x="1692334" y="1795945"/>
                  <a:pt x="1705209" y="1794067"/>
                </a:cubicBezTo>
                <a:cubicBezTo>
                  <a:pt x="1720766" y="1791771"/>
                  <a:pt x="1736503" y="1789266"/>
                  <a:pt x="1752060" y="1786552"/>
                </a:cubicBezTo>
                <a:lnTo>
                  <a:pt x="1775306" y="1779247"/>
                </a:lnTo>
                <a:lnTo>
                  <a:pt x="1789075" y="1777995"/>
                </a:lnTo>
                <a:lnTo>
                  <a:pt x="1811786" y="1780499"/>
                </a:lnTo>
                <a:lnTo>
                  <a:pt x="1827522" y="1782169"/>
                </a:lnTo>
                <a:lnTo>
                  <a:pt x="1839503" y="1778412"/>
                </a:lnTo>
                <a:lnTo>
                  <a:pt x="1847907" y="1768811"/>
                </a:lnTo>
                <a:lnTo>
                  <a:pt x="1861676" y="1768811"/>
                </a:lnTo>
                <a:cubicBezTo>
                  <a:pt x="1880631" y="1776116"/>
                  <a:pt x="1900838" y="1779873"/>
                  <a:pt x="1921223" y="1779664"/>
                </a:cubicBezTo>
                <a:cubicBezTo>
                  <a:pt x="1939284" y="1779664"/>
                  <a:pt x="1957345" y="1776325"/>
                  <a:pt x="1974332" y="1770063"/>
                </a:cubicBezTo>
                <a:cubicBezTo>
                  <a:pt x="1996685" y="1769854"/>
                  <a:pt x="2019037" y="1768393"/>
                  <a:pt x="2041211" y="1765471"/>
                </a:cubicBezTo>
                <a:cubicBezTo>
                  <a:pt x="2053550" y="1763801"/>
                  <a:pt x="2065888" y="1761714"/>
                  <a:pt x="2078227" y="1759209"/>
                </a:cubicBezTo>
                <a:lnTo>
                  <a:pt x="2098433" y="1768811"/>
                </a:lnTo>
                <a:lnTo>
                  <a:pt x="2113812" y="1776116"/>
                </a:lnTo>
                <a:lnTo>
                  <a:pt x="2133124" y="1776116"/>
                </a:lnTo>
                <a:lnTo>
                  <a:pt x="2129548" y="1799285"/>
                </a:lnTo>
                <a:lnTo>
                  <a:pt x="2112918" y="1824541"/>
                </a:lnTo>
                <a:lnTo>
                  <a:pt x="2111666" y="1837899"/>
                </a:lnTo>
                <a:lnTo>
                  <a:pt x="2130084" y="1865660"/>
                </a:lnTo>
                <a:lnTo>
                  <a:pt x="2125077" y="1892585"/>
                </a:lnTo>
                <a:lnTo>
                  <a:pt x="2096645" y="1900308"/>
                </a:lnTo>
                <a:lnTo>
                  <a:pt x="2089135" y="1916589"/>
                </a:lnTo>
                <a:lnTo>
                  <a:pt x="2115242" y="1912832"/>
                </a:lnTo>
                <a:lnTo>
                  <a:pt x="2132230" y="1931409"/>
                </a:lnTo>
                <a:lnTo>
                  <a:pt x="2150112" y="1950403"/>
                </a:lnTo>
                <a:lnTo>
                  <a:pt x="2185340" y="1972528"/>
                </a:lnTo>
                <a:lnTo>
                  <a:pt x="2226468" y="1973780"/>
                </a:lnTo>
                <a:lnTo>
                  <a:pt x="2264557" y="1984842"/>
                </a:lnTo>
                <a:cubicBezTo>
                  <a:pt x="2273140" y="1990269"/>
                  <a:pt x="2282081" y="1995070"/>
                  <a:pt x="2291201" y="1999453"/>
                </a:cubicBezTo>
                <a:cubicBezTo>
                  <a:pt x="2302287" y="2004880"/>
                  <a:pt x="2313911" y="2009472"/>
                  <a:pt x="2325176" y="2014690"/>
                </a:cubicBezTo>
                <a:cubicBezTo>
                  <a:pt x="2335369" y="2019491"/>
                  <a:pt x="2345383" y="2024709"/>
                  <a:pt x="2355039" y="2030554"/>
                </a:cubicBezTo>
                <a:lnTo>
                  <a:pt x="2374888" y="2040572"/>
                </a:lnTo>
                <a:lnTo>
                  <a:pt x="2398492" y="2051635"/>
                </a:lnTo>
                <a:cubicBezTo>
                  <a:pt x="2409043" y="2053722"/>
                  <a:pt x="2419593" y="2053722"/>
                  <a:pt x="2430143" y="2051635"/>
                </a:cubicBezTo>
                <a:cubicBezTo>
                  <a:pt x="2437475" y="2050383"/>
                  <a:pt x="2444807" y="2047878"/>
                  <a:pt x="2451602" y="2044747"/>
                </a:cubicBezTo>
                <a:cubicBezTo>
                  <a:pt x="2459827" y="2041407"/>
                  <a:pt x="2466623" y="2035146"/>
                  <a:pt x="2470735" y="2027214"/>
                </a:cubicBezTo>
                <a:cubicBezTo>
                  <a:pt x="2474670" y="2019700"/>
                  <a:pt x="2475742" y="2010933"/>
                  <a:pt x="2479498" y="2003210"/>
                </a:cubicBezTo>
                <a:cubicBezTo>
                  <a:pt x="2484326" y="1992774"/>
                  <a:pt x="2493267" y="1985260"/>
                  <a:pt x="2500598" y="1976493"/>
                </a:cubicBezTo>
                <a:cubicBezTo>
                  <a:pt x="2503817" y="1972736"/>
                  <a:pt x="2506678" y="1968771"/>
                  <a:pt x="2509361" y="1964596"/>
                </a:cubicBezTo>
                <a:lnTo>
                  <a:pt x="2547986" y="1963344"/>
                </a:lnTo>
                <a:lnTo>
                  <a:pt x="2572305" y="1971901"/>
                </a:lnTo>
                <a:lnTo>
                  <a:pt x="2593048" y="1989017"/>
                </a:lnTo>
                <a:lnTo>
                  <a:pt x="2629170" y="1991522"/>
                </a:lnTo>
                <a:lnTo>
                  <a:pt x="2673696" y="1991522"/>
                </a:lnTo>
                <a:lnTo>
                  <a:pt x="2706956" y="2004254"/>
                </a:lnTo>
                <a:lnTo>
                  <a:pt x="2727520" y="2010516"/>
                </a:lnTo>
                <a:lnTo>
                  <a:pt x="2761138" y="2024292"/>
                </a:lnTo>
                <a:lnTo>
                  <a:pt x="2785637" y="2023039"/>
                </a:lnTo>
                <a:lnTo>
                  <a:pt x="2818539" y="2015943"/>
                </a:lnTo>
                <a:lnTo>
                  <a:pt x="2830342" y="2001123"/>
                </a:lnTo>
                <a:lnTo>
                  <a:pt x="2873079" y="1993192"/>
                </a:lnTo>
                <a:lnTo>
                  <a:pt x="2895790" y="1991939"/>
                </a:lnTo>
                <a:cubicBezTo>
                  <a:pt x="2903658" y="1993192"/>
                  <a:pt x="2911526" y="1994026"/>
                  <a:pt x="2919394" y="1994444"/>
                </a:cubicBezTo>
                <a:cubicBezTo>
                  <a:pt x="2926904" y="1994861"/>
                  <a:pt x="2934415" y="1994861"/>
                  <a:pt x="2941925" y="1994444"/>
                </a:cubicBezTo>
                <a:cubicBezTo>
                  <a:pt x="2950151" y="1992148"/>
                  <a:pt x="2957661" y="1987973"/>
                  <a:pt x="2963920" y="1981920"/>
                </a:cubicBezTo>
                <a:cubicBezTo>
                  <a:pt x="2968390" y="1977746"/>
                  <a:pt x="2971967" y="1972945"/>
                  <a:pt x="2974649" y="1967518"/>
                </a:cubicBezTo>
                <a:lnTo>
                  <a:pt x="2982517" y="1942262"/>
                </a:lnTo>
                <a:cubicBezTo>
                  <a:pt x="2983590" y="1933287"/>
                  <a:pt x="2983948" y="1924312"/>
                  <a:pt x="2983769" y="1915128"/>
                </a:cubicBezTo>
                <a:cubicBezTo>
                  <a:pt x="2983590" y="1906153"/>
                  <a:pt x="2982696" y="1897177"/>
                  <a:pt x="2981265" y="1888202"/>
                </a:cubicBezTo>
                <a:cubicBezTo>
                  <a:pt x="2984126" y="1877975"/>
                  <a:pt x="2986093" y="1867538"/>
                  <a:pt x="2986630" y="1857102"/>
                </a:cubicBezTo>
                <a:cubicBezTo>
                  <a:pt x="2987524" y="1843743"/>
                  <a:pt x="2986630" y="1830176"/>
                  <a:pt x="2991279" y="1817653"/>
                </a:cubicBezTo>
                <a:cubicBezTo>
                  <a:pt x="2996286" y="1804085"/>
                  <a:pt x="3007552" y="1791562"/>
                  <a:pt x="3003260" y="1777368"/>
                </a:cubicBezTo>
                <a:cubicBezTo>
                  <a:pt x="3001651" y="1771733"/>
                  <a:pt x="2997538" y="1767141"/>
                  <a:pt x="2991994" y="1764845"/>
                </a:cubicBezTo>
                <a:cubicBezTo>
                  <a:pt x="2977510" y="1760670"/>
                  <a:pt x="2961774" y="1762549"/>
                  <a:pt x="2948362" y="1769854"/>
                </a:cubicBezTo>
                <a:cubicBezTo>
                  <a:pt x="2940316" y="1774446"/>
                  <a:pt x="2933520" y="1780708"/>
                  <a:pt x="2928514" y="1788431"/>
                </a:cubicBezTo>
                <a:lnTo>
                  <a:pt x="2918678" y="1804712"/>
                </a:lnTo>
                <a:lnTo>
                  <a:pt x="2880053" y="1803251"/>
                </a:lnTo>
                <a:lnTo>
                  <a:pt x="2860562" y="1788431"/>
                </a:lnTo>
                <a:lnTo>
                  <a:pt x="2841965" y="1783422"/>
                </a:lnTo>
                <a:lnTo>
                  <a:pt x="2822474" y="1794693"/>
                </a:lnTo>
                <a:lnTo>
                  <a:pt x="2810850" y="1805547"/>
                </a:lnTo>
                <a:lnTo>
                  <a:pt x="2802267" y="1815565"/>
                </a:lnTo>
                <a:lnTo>
                  <a:pt x="2780630" y="1815774"/>
                </a:lnTo>
                <a:lnTo>
                  <a:pt x="2772225" y="1803251"/>
                </a:lnTo>
                <a:lnTo>
                  <a:pt x="2756131" y="1791979"/>
                </a:lnTo>
                <a:lnTo>
                  <a:pt x="2736283" y="1801998"/>
                </a:lnTo>
                <a:lnTo>
                  <a:pt x="2737534" y="1826837"/>
                </a:lnTo>
                <a:lnTo>
                  <a:pt x="2721798" y="1827880"/>
                </a:lnTo>
                <a:lnTo>
                  <a:pt x="2721798" y="1853762"/>
                </a:lnTo>
                <a:lnTo>
                  <a:pt x="2703916" y="1863155"/>
                </a:lnTo>
                <a:lnTo>
                  <a:pt x="2699088" y="1847083"/>
                </a:lnTo>
                <a:lnTo>
                  <a:pt x="2710532" y="1836021"/>
                </a:lnTo>
                <a:lnTo>
                  <a:pt x="2707314" y="1815148"/>
                </a:lnTo>
                <a:lnTo>
                  <a:pt x="2690147" y="1791979"/>
                </a:lnTo>
                <a:lnTo>
                  <a:pt x="2673159" y="1785718"/>
                </a:lnTo>
                <a:lnTo>
                  <a:pt x="2669940" y="1772985"/>
                </a:lnTo>
                <a:lnTo>
                  <a:pt x="2657065" y="1737710"/>
                </a:lnTo>
                <a:lnTo>
                  <a:pt x="2646336" y="1716003"/>
                </a:lnTo>
                <a:lnTo>
                  <a:pt x="2631852" y="1691999"/>
                </a:lnTo>
                <a:lnTo>
                  <a:pt x="2626130" y="1666326"/>
                </a:lnTo>
                <a:cubicBezTo>
                  <a:pt x="2637216" y="1661317"/>
                  <a:pt x="2641329" y="1647541"/>
                  <a:pt x="2634713" y="1637313"/>
                </a:cubicBezTo>
                <a:cubicBezTo>
                  <a:pt x="2627918" y="1626668"/>
                  <a:pt x="2613255" y="1624789"/>
                  <a:pt x="2603956" y="1633556"/>
                </a:cubicBezTo>
                <a:cubicBezTo>
                  <a:pt x="2598591" y="1639818"/>
                  <a:pt x="2591617" y="1644410"/>
                  <a:pt x="2583749" y="1647123"/>
                </a:cubicBezTo>
                <a:cubicBezTo>
                  <a:pt x="2578206" y="1648793"/>
                  <a:pt x="2572305" y="1649628"/>
                  <a:pt x="2566404" y="1649210"/>
                </a:cubicBezTo>
                <a:lnTo>
                  <a:pt x="2564258" y="1678641"/>
                </a:lnTo>
                <a:lnTo>
                  <a:pt x="2581246" y="1674884"/>
                </a:lnTo>
                <a:lnTo>
                  <a:pt x="2593585" y="1688451"/>
                </a:lnTo>
                <a:lnTo>
                  <a:pt x="2594836" y="1713081"/>
                </a:lnTo>
                <a:lnTo>
                  <a:pt x="2622196" y="1731657"/>
                </a:lnTo>
                <a:cubicBezTo>
                  <a:pt x="2628276" y="1738754"/>
                  <a:pt x="2634713" y="1745642"/>
                  <a:pt x="2641151" y="1752321"/>
                </a:cubicBezTo>
                <a:cubicBezTo>
                  <a:pt x="2645979" y="1757331"/>
                  <a:pt x="2650986" y="1762340"/>
                  <a:pt x="2655993" y="1767350"/>
                </a:cubicBezTo>
                <a:cubicBezTo>
                  <a:pt x="2657602" y="1773611"/>
                  <a:pt x="2658496" y="1780291"/>
                  <a:pt x="2658854" y="1786761"/>
                </a:cubicBezTo>
                <a:cubicBezTo>
                  <a:pt x="2659211" y="1791353"/>
                  <a:pt x="2659211" y="1795945"/>
                  <a:pt x="2658854" y="1800537"/>
                </a:cubicBezTo>
                <a:lnTo>
                  <a:pt x="2636859" y="1809095"/>
                </a:lnTo>
                <a:lnTo>
                  <a:pt x="2621123" y="1805338"/>
                </a:lnTo>
                <a:lnTo>
                  <a:pt x="2628097" y="1841030"/>
                </a:lnTo>
                <a:lnTo>
                  <a:pt x="2635965" y="1852301"/>
                </a:lnTo>
                <a:cubicBezTo>
                  <a:pt x="2643296" y="1837482"/>
                  <a:pt x="2664218" y="1836855"/>
                  <a:pt x="2672086" y="1851466"/>
                </a:cubicBezTo>
                <a:cubicBezTo>
                  <a:pt x="2675305" y="1857311"/>
                  <a:pt x="2674947" y="1864616"/>
                  <a:pt x="2670835" y="1870043"/>
                </a:cubicBezTo>
                <a:cubicBezTo>
                  <a:pt x="2659569" y="1871504"/>
                  <a:pt x="2647946" y="1871922"/>
                  <a:pt x="2636501" y="1871295"/>
                </a:cubicBezTo>
                <a:cubicBezTo>
                  <a:pt x="2626487" y="1870878"/>
                  <a:pt x="2616473" y="1869626"/>
                  <a:pt x="2606638" y="1867538"/>
                </a:cubicBezTo>
                <a:cubicBezTo>
                  <a:pt x="2596446" y="1880479"/>
                  <a:pt x="2575881" y="1876931"/>
                  <a:pt x="2570517" y="1861276"/>
                </a:cubicBezTo>
                <a:cubicBezTo>
                  <a:pt x="2568192" y="1854597"/>
                  <a:pt x="2570159" y="1846874"/>
                  <a:pt x="2575524" y="1841865"/>
                </a:cubicBezTo>
                <a:lnTo>
                  <a:pt x="2590723" y="1836647"/>
                </a:lnTo>
                <a:lnTo>
                  <a:pt x="2613255" y="1845205"/>
                </a:lnTo>
                <a:lnTo>
                  <a:pt x="2604493" y="1817026"/>
                </a:lnTo>
                <a:lnTo>
                  <a:pt x="2603241" y="1803459"/>
                </a:lnTo>
                <a:lnTo>
                  <a:pt x="2599486" y="1790518"/>
                </a:lnTo>
                <a:lnTo>
                  <a:pt x="2584644" y="1779456"/>
                </a:lnTo>
                <a:cubicBezTo>
                  <a:pt x="2578385" y="1775281"/>
                  <a:pt x="2570338" y="1776325"/>
                  <a:pt x="2565152" y="1781543"/>
                </a:cubicBezTo>
                <a:cubicBezTo>
                  <a:pt x="2554781" y="1792188"/>
                  <a:pt x="2561218" y="1809930"/>
                  <a:pt x="2575881" y="1811391"/>
                </a:cubicBezTo>
                <a:cubicBezTo>
                  <a:pt x="2579279" y="1825376"/>
                  <a:pt x="2565331" y="1837064"/>
                  <a:pt x="2552277" y="1831429"/>
                </a:cubicBezTo>
                <a:cubicBezTo>
                  <a:pt x="2542800" y="1827254"/>
                  <a:pt x="2539581" y="1815565"/>
                  <a:pt x="2545661" y="1807216"/>
                </a:cubicBezTo>
                <a:lnTo>
                  <a:pt x="2519553" y="1807216"/>
                </a:lnTo>
                <a:lnTo>
                  <a:pt x="2499525" y="1794067"/>
                </a:lnTo>
                <a:lnTo>
                  <a:pt x="2491300" y="1770272"/>
                </a:lnTo>
                <a:lnTo>
                  <a:pt x="2476279" y="1769437"/>
                </a:lnTo>
                <a:lnTo>
                  <a:pt x="2469663" y="1755035"/>
                </a:lnTo>
                <a:lnTo>
                  <a:pt x="2469663" y="1735414"/>
                </a:lnTo>
                <a:lnTo>
                  <a:pt x="2470557" y="1707028"/>
                </a:lnTo>
                <a:lnTo>
                  <a:pt x="2458218" y="1690956"/>
                </a:lnTo>
                <a:lnTo>
                  <a:pt x="2426209" y="1678432"/>
                </a:lnTo>
                <a:lnTo>
                  <a:pt x="2418341" y="1632721"/>
                </a:lnTo>
                <a:lnTo>
                  <a:pt x="2418878" y="1594942"/>
                </a:lnTo>
                <a:lnTo>
                  <a:pt x="2401532" y="1586384"/>
                </a:lnTo>
                <a:lnTo>
                  <a:pt x="2386869" y="1578870"/>
                </a:lnTo>
                <a:cubicBezTo>
                  <a:pt x="2379359" y="1571356"/>
                  <a:pt x="2370597" y="1565511"/>
                  <a:pt x="2360761" y="1561337"/>
                </a:cubicBezTo>
                <a:cubicBezTo>
                  <a:pt x="2355218" y="1559041"/>
                  <a:pt x="2349317" y="1557371"/>
                  <a:pt x="2343416" y="1556536"/>
                </a:cubicBezTo>
                <a:lnTo>
                  <a:pt x="2327143" y="1555284"/>
                </a:lnTo>
                <a:lnTo>
                  <a:pt x="2299784" y="1546517"/>
                </a:lnTo>
                <a:cubicBezTo>
                  <a:pt x="2308010" y="1541716"/>
                  <a:pt x="2311586" y="1531489"/>
                  <a:pt x="2308010" y="1522514"/>
                </a:cubicBezTo>
                <a:cubicBezTo>
                  <a:pt x="2305685" y="1516460"/>
                  <a:pt x="2300320" y="1512077"/>
                  <a:pt x="2293883" y="1510825"/>
                </a:cubicBezTo>
                <a:lnTo>
                  <a:pt x="2275643" y="1498510"/>
                </a:lnTo>
                <a:lnTo>
                  <a:pt x="2254543" y="1494753"/>
                </a:lnTo>
                <a:lnTo>
                  <a:pt x="2242919" y="1479933"/>
                </a:lnTo>
                <a:lnTo>
                  <a:pt x="2233800" y="1461148"/>
                </a:lnTo>
                <a:lnTo>
                  <a:pt x="2223965" y="1448833"/>
                </a:lnTo>
                <a:lnTo>
                  <a:pt x="2209838" y="1447581"/>
                </a:lnTo>
                <a:lnTo>
                  <a:pt x="2200182" y="1466575"/>
                </a:lnTo>
                <a:lnTo>
                  <a:pt x="2205188" y="1490161"/>
                </a:lnTo>
                <a:lnTo>
                  <a:pt x="2219673" y="1495170"/>
                </a:lnTo>
                <a:lnTo>
                  <a:pt x="2227004" y="1516043"/>
                </a:lnTo>
                <a:lnTo>
                  <a:pt x="2235767" y="1542134"/>
                </a:lnTo>
                <a:lnTo>
                  <a:pt x="2270279" y="1555910"/>
                </a:lnTo>
                <a:lnTo>
                  <a:pt x="2293883" y="1573234"/>
                </a:lnTo>
                <a:lnTo>
                  <a:pt x="2317666" y="1589515"/>
                </a:lnTo>
                <a:cubicBezTo>
                  <a:pt x="2321779" y="1596194"/>
                  <a:pt x="2326786" y="1602456"/>
                  <a:pt x="2332508" y="1608091"/>
                </a:cubicBezTo>
                <a:cubicBezTo>
                  <a:pt x="2338945" y="1614562"/>
                  <a:pt x="2346456" y="1619989"/>
                  <a:pt x="2354503" y="1624372"/>
                </a:cubicBezTo>
                <a:lnTo>
                  <a:pt x="2381505" y="1633973"/>
                </a:lnTo>
                <a:lnTo>
                  <a:pt x="2398850" y="1664865"/>
                </a:lnTo>
                <a:lnTo>
                  <a:pt x="2382935" y="1682398"/>
                </a:lnTo>
                <a:lnTo>
                  <a:pt x="2369702" y="1673214"/>
                </a:lnTo>
                <a:lnTo>
                  <a:pt x="2355933" y="1651924"/>
                </a:lnTo>
                <a:lnTo>
                  <a:pt x="2344310" y="1658603"/>
                </a:lnTo>
                <a:lnTo>
                  <a:pt x="2345562" y="1680519"/>
                </a:lnTo>
                <a:cubicBezTo>
                  <a:pt x="2353430" y="1687825"/>
                  <a:pt x="2355933" y="1699305"/>
                  <a:pt x="2351820" y="1709324"/>
                </a:cubicBezTo>
                <a:cubicBezTo>
                  <a:pt x="2348959" y="1716212"/>
                  <a:pt x="2342880" y="1721639"/>
                  <a:pt x="2335727" y="1723726"/>
                </a:cubicBezTo>
                <a:lnTo>
                  <a:pt x="2329826" y="1742094"/>
                </a:lnTo>
                <a:lnTo>
                  <a:pt x="2316593" y="1753991"/>
                </a:lnTo>
                <a:lnTo>
                  <a:pt x="2294062" y="1764010"/>
                </a:lnTo>
                <a:lnTo>
                  <a:pt x="2289949" y="1790936"/>
                </a:lnTo>
                <a:cubicBezTo>
                  <a:pt x="2298532" y="1802624"/>
                  <a:pt x="2286551" y="1818488"/>
                  <a:pt x="2272961" y="1813269"/>
                </a:cubicBezTo>
                <a:cubicBezTo>
                  <a:pt x="2263662" y="1809930"/>
                  <a:pt x="2262590" y="1797406"/>
                  <a:pt x="2254543" y="1792188"/>
                </a:cubicBezTo>
                <a:cubicBezTo>
                  <a:pt x="2250787" y="1789683"/>
                  <a:pt x="2245959" y="1789057"/>
                  <a:pt x="2241668" y="1790936"/>
                </a:cubicBezTo>
                <a:lnTo>
                  <a:pt x="2216096" y="1777577"/>
                </a:lnTo>
                <a:lnTo>
                  <a:pt x="2192313" y="1764845"/>
                </a:lnTo>
                <a:lnTo>
                  <a:pt x="2167815" y="1750234"/>
                </a:lnTo>
                <a:lnTo>
                  <a:pt x="2184803" y="1734788"/>
                </a:lnTo>
                <a:cubicBezTo>
                  <a:pt x="2191062" y="1731657"/>
                  <a:pt x="2198036" y="1729988"/>
                  <a:pt x="2205188" y="1729988"/>
                </a:cubicBezTo>
                <a:cubicBezTo>
                  <a:pt x="2210195" y="1729988"/>
                  <a:pt x="2215024" y="1730822"/>
                  <a:pt x="2219673" y="1732492"/>
                </a:cubicBezTo>
                <a:lnTo>
                  <a:pt x="2232548" y="1744807"/>
                </a:lnTo>
                <a:lnTo>
                  <a:pt x="2245423" y="1747312"/>
                </a:lnTo>
                <a:lnTo>
                  <a:pt x="2261159" y="1742302"/>
                </a:lnTo>
                <a:lnTo>
                  <a:pt x="2276895" y="1749817"/>
                </a:lnTo>
                <a:cubicBezTo>
                  <a:pt x="2282975" y="1751278"/>
                  <a:pt x="2289234" y="1749190"/>
                  <a:pt x="2293347" y="1744390"/>
                </a:cubicBezTo>
                <a:cubicBezTo>
                  <a:pt x="2296744" y="1740424"/>
                  <a:pt x="2298175" y="1735206"/>
                  <a:pt x="2296923" y="1729988"/>
                </a:cubicBezTo>
                <a:cubicBezTo>
                  <a:pt x="2303182" y="1723100"/>
                  <a:pt x="2305864" y="1713916"/>
                  <a:pt x="2304433" y="1704732"/>
                </a:cubicBezTo>
                <a:cubicBezTo>
                  <a:pt x="2303718" y="1699931"/>
                  <a:pt x="2301751" y="1695548"/>
                  <a:pt x="2299069" y="1691791"/>
                </a:cubicBezTo>
                <a:lnTo>
                  <a:pt x="2289055" y="1675510"/>
                </a:lnTo>
                <a:cubicBezTo>
                  <a:pt x="2279220" y="1671127"/>
                  <a:pt x="2270279" y="1664656"/>
                  <a:pt x="2262947" y="1656516"/>
                </a:cubicBezTo>
                <a:cubicBezTo>
                  <a:pt x="2255258" y="1647958"/>
                  <a:pt x="2249536" y="1637939"/>
                  <a:pt x="2245959" y="1627085"/>
                </a:cubicBezTo>
                <a:cubicBezTo>
                  <a:pt x="2226289" y="1620406"/>
                  <a:pt x="2207692" y="1610596"/>
                  <a:pt x="2190704" y="1598281"/>
                </a:cubicBezTo>
                <a:cubicBezTo>
                  <a:pt x="2183730" y="1593272"/>
                  <a:pt x="2177114" y="1587636"/>
                  <a:pt x="2169961" y="1582627"/>
                </a:cubicBezTo>
                <a:cubicBezTo>
                  <a:pt x="2161557" y="1576574"/>
                  <a:pt x="2152794" y="1571356"/>
                  <a:pt x="2143317" y="1566764"/>
                </a:cubicBezTo>
                <a:lnTo>
                  <a:pt x="2121859" y="1543177"/>
                </a:lnTo>
                <a:lnTo>
                  <a:pt x="2127938" y="1519174"/>
                </a:lnTo>
                <a:lnTo>
                  <a:pt x="2123110" y="1504563"/>
                </a:lnTo>
                <a:lnTo>
                  <a:pt x="2085379" y="1502058"/>
                </a:lnTo>
                <a:lnTo>
                  <a:pt x="2080730" y="1517087"/>
                </a:lnTo>
                <a:cubicBezTo>
                  <a:pt x="2058020" y="1512077"/>
                  <a:pt x="2034237" y="1514582"/>
                  <a:pt x="2013136" y="1523975"/>
                </a:cubicBezTo>
                <a:cubicBezTo>
                  <a:pt x="2004911" y="1527732"/>
                  <a:pt x="1997043" y="1532532"/>
                  <a:pt x="1988102" y="1534411"/>
                </a:cubicBezTo>
                <a:cubicBezTo>
                  <a:pt x="1982379" y="1535663"/>
                  <a:pt x="1976478" y="1535663"/>
                  <a:pt x="1970756" y="1534411"/>
                </a:cubicBezTo>
                <a:cubicBezTo>
                  <a:pt x="1961994" y="1524392"/>
                  <a:pt x="1950549" y="1516878"/>
                  <a:pt x="1937674" y="1513330"/>
                </a:cubicBezTo>
                <a:cubicBezTo>
                  <a:pt x="1930164" y="1511242"/>
                  <a:pt x="1921938" y="1510407"/>
                  <a:pt x="1914786" y="1513747"/>
                </a:cubicBezTo>
                <a:cubicBezTo>
                  <a:pt x="1907990" y="1516878"/>
                  <a:pt x="1903162" y="1523557"/>
                  <a:pt x="1902447" y="1531280"/>
                </a:cubicBezTo>
                <a:lnTo>
                  <a:pt x="1893685" y="1566137"/>
                </a:lnTo>
                <a:cubicBezTo>
                  <a:pt x="1887247" y="1573234"/>
                  <a:pt x="1880273" y="1579913"/>
                  <a:pt x="1872942" y="1585966"/>
                </a:cubicBezTo>
                <a:cubicBezTo>
                  <a:pt x="1865074" y="1592437"/>
                  <a:pt x="1856669" y="1598490"/>
                  <a:pt x="1846655" y="1600995"/>
                </a:cubicBezTo>
                <a:cubicBezTo>
                  <a:pt x="1828595" y="1605587"/>
                  <a:pt x="1808209" y="1598281"/>
                  <a:pt x="1791937" y="1608091"/>
                </a:cubicBezTo>
                <a:cubicBezTo>
                  <a:pt x="1785499" y="1611848"/>
                  <a:pt x="1780850" y="1617901"/>
                  <a:pt x="1778704" y="1624998"/>
                </a:cubicBezTo>
                <a:cubicBezTo>
                  <a:pt x="1761895" y="1627503"/>
                  <a:pt x="1750093" y="1642740"/>
                  <a:pt x="1752060" y="1659438"/>
                </a:cubicBezTo>
                <a:cubicBezTo>
                  <a:pt x="1753133" y="1669457"/>
                  <a:pt x="1759213" y="1678223"/>
                  <a:pt x="1768154" y="1682815"/>
                </a:cubicBezTo>
                <a:cubicBezTo>
                  <a:pt x="1764398" y="1694713"/>
                  <a:pt x="1758497" y="1705775"/>
                  <a:pt x="1750450" y="1715585"/>
                </a:cubicBezTo>
                <a:cubicBezTo>
                  <a:pt x="1745086" y="1722056"/>
                  <a:pt x="1738648" y="1727900"/>
                  <a:pt x="1731674" y="1732910"/>
                </a:cubicBezTo>
                <a:lnTo>
                  <a:pt x="1692334" y="1741259"/>
                </a:lnTo>
                <a:lnTo>
                  <a:pt x="1663186" y="1750860"/>
                </a:lnTo>
                <a:lnTo>
                  <a:pt x="1626350" y="1758374"/>
                </a:lnTo>
                <a:cubicBezTo>
                  <a:pt x="1612402" y="1757748"/>
                  <a:pt x="1598633" y="1759001"/>
                  <a:pt x="1585221" y="1761923"/>
                </a:cubicBezTo>
                <a:cubicBezTo>
                  <a:pt x="1575744" y="1764010"/>
                  <a:pt x="1566624" y="1766932"/>
                  <a:pt x="1557862" y="1770689"/>
                </a:cubicBezTo>
                <a:lnTo>
                  <a:pt x="1538728" y="1776951"/>
                </a:lnTo>
                <a:lnTo>
                  <a:pt x="1521561" y="1776951"/>
                </a:lnTo>
                <a:lnTo>
                  <a:pt x="1509581" y="1753365"/>
                </a:lnTo>
                <a:lnTo>
                  <a:pt x="1505468" y="1730822"/>
                </a:lnTo>
                <a:lnTo>
                  <a:pt x="1473995" y="1719969"/>
                </a:lnTo>
                <a:lnTo>
                  <a:pt x="1453610" y="1716212"/>
                </a:lnTo>
                <a:cubicBezTo>
                  <a:pt x="1446636" y="1719134"/>
                  <a:pt x="1438768" y="1717047"/>
                  <a:pt x="1434119" y="1711411"/>
                </a:cubicBezTo>
                <a:cubicBezTo>
                  <a:pt x="1429112" y="1705149"/>
                  <a:pt x="1429112" y="1696383"/>
                  <a:pt x="1434119" y="1690121"/>
                </a:cubicBezTo>
                <a:lnTo>
                  <a:pt x="1443596" y="1671335"/>
                </a:lnTo>
                <a:lnTo>
                  <a:pt x="1434834" y="1659438"/>
                </a:lnTo>
                <a:lnTo>
                  <a:pt x="1426429" y="1637939"/>
                </a:lnTo>
                <a:cubicBezTo>
                  <a:pt x="1435370" y="1628129"/>
                  <a:pt x="1444311" y="1618110"/>
                  <a:pt x="1453074" y="1608300"/>
                </a:cubicBezTo>
                <a:cubicBezTo>
                  <a:pt x="1461836" y="1598490"/>
                  <a:pt x="1470598" y="1588680"/>
                  <a:pt x="1478108" y="1578035"/>
                </a:cubicBezTo>
                <a:cubicBezTo>
                  <a:pt x="1482042" y="1572399"/>
                  <a:pt x="1485619" y="1566346"/>
                  <a:pt x="1488837" y="1560293"/>
                </a:cubicBezTo>
                <a:lnTo>
                  <a:pt x="1502070" y="1534202"/>
                </a:lnTo>
                <a:cubicBezTo>
                  <a:pt x="1504574" y="1526271"/>
                  <a:pt x="1505825" y="1518130"/>
                  <a:pt x="1505825" y="1509990"/>
                </a:cubicBezTo>
                <a:cubicBezTo>
                  <a:pt x="1505825" y="1505398"/>
                  <a:pt x="1505468" y="1500597"/>
                  <a:pt x="1504574" y="1496005"/>
                </a:cubicBezTo>
                <a:lnTo>
                  <a:pt x="1516554" y="1462400"/>
                </a:lnTo>
                <a:cubicBezTo>
                  <a:pt x="1520846" y="1456347"/>
                  <a:pt x="1526926" y="1451547"/>
                  <a:pt x="1534079" y="1448833"/>
                </a:cubicBezTo>
                <a:cubicBezTo>
                  <a:pt x="1544272" y="1444867"/>
                  <a:pt x="1555716" y="1445285"/>
                  <a:pt x="1565551" y="1450085"/>
                </a:cubicBezTo>
                <a:lnTo>
                  <a:pt x="1585400" y="1456347"/>
                </a:lnTo>
                <a:lnTo>
                  <a:pt x="1610256" y="1463861"/>
                </a:lnTo>
                <a:lnTo>
                  <a:pt x="1631535" y="1471167"/>
                </a:lnTo>
                <a:lnTo>
                  <a:pt x="1666048" y="1476176"/>
                </a:lnTo>
                <a:cubicBezTo>
                  <a:pt x="1678029" y="1477220"/>
                  <a:pt x="1690188" y="1478681"/>
                  <a:pt x="1702169" y="1480351"/>
                </a:cubicBezTo>
                <a:cubicBezTo>
                  <a:pt x="1707534" y="1481186"/>
                  <a:pt x="1712898" y="1482021"/>
                  <a:pt x="1718263" y="1482856"/>
                </a:cubicBezTo>
                <a:lnTo>
                  <a:pt x="1741688" y="1481603"/>
                </a:lnTo>
                <a:lnTo>
                  <a:pt x="1751881" y="1469706"/>
                </a:lnTo>
                <a:lnTo>
                  <a:pt x="1761358" y="1448624"/>
                </a:lnTo>
                <a:lnTo>
                  <a:pt x="1768511" y="1419820"/>
                </a:lnTo>
                <a:lnTo>
                  <a:pt x="1755994" y="1381414"/>
                </a:lnTo>
                <a:lnTo>
                  <a:pt x="1750093" y="1359498"/>
                </a:lnTo>
                <a:lnTo>
                  <a:pt x="1735608" y="1333825"/>
                </a:lnTo>
                <a:lnTo>
                  <a:pt x="1723091" y="1322136"/>
                </a:lnTo>
                <a:lnTo>
                  <a:pt x="1706997" y="1304394"/>
                </a:lnTo>
                <a:lnTo>
                  <a:pt x="1696447" y="1285400"/>
                </a:lnTo>
                <a:lnTo>
                  <a:pt x="1718978" y="1276634"/>
                </a:lnTo>
                <a:lnTo>
                  <a:pt x="1795334" y="1276634"/>
                </a:lnTo>
                <a:lnTo>
                  <a:pt x="1799089" y="1264319"/>
                </a:lnTo>
                <a:lnTo>
                  <a:pt x="1812680" y="1246995"/>
                </a:lnTo>
                <a:lnTo>
                  <a:pt x="1828416" y="1266406"/>
                </a:lnTo>
                <a:cubicBezTo>
                  <a:pt x="1838072" y="1264945"/>
                  <a:pt x="1847549" y="1262649"/>
                  <a:pt x="1856669" y="1259310"/>
                </a:cubicBezTo>
                <a:cubicBezTo>
                  <a:pt x="1869544" y="1254718"/>
                  <a:pt x="1881883" y="1248456"/>
                  <a:pt x="1893148" y="1240733"/>
                </a:cubicBezTo>
                <a:cubicBezTo>
                  <a:pt x="1896546" y="1238437"/>
                  <a:pt x="1899765" y="1235932"/>
                  <a:pt x="1902983" y="1233219"/>
                </a:cubicBezTo>
                <a:lnTo>
                  <a:pt x="1894400" y="1217982"/>
                </a:lnTo>
                <a:lnTo>
                  <a:pt x="1878485" y="1217982"/>
                </a:lnTo>
                <a:lnTo>
                  <a:pt x="1848801" y="1216729"/>
                </a:lnTo>
                <a:cubicBezTo>
                  <a:pt x="1841470" y="1216103"/>
                  <a:pt x="1834138" y="1215686"/>
                  <a:pt x="1826806" y="1215477"/>
                </a:cubicBezTo>
                <a:cubicBezTo>
                  <a:pt x="1818759" y="1215268"/>
                  <a:pt x="1810713" y="1215268"/>
                  <a:pt x="1802666" y="1215477"/>
                </a:cubicBezTo>
                <a:lnTo>
                  <a:pt x="1775306" y="1224244"/>
                </a:lnTo>
                <a:lnTo>
                  <a:pt x="1748841" y="1222574"/>
                </a:lnTo>
                <a:cubicBezTo>
                  <a:pt x="1742940" y="1221739"/>
                  <a:pt x="1737039" y="1222574"/>
                  <a:pt x="1731853" y="1225078"/>
                </a:cubicBezTo>
                <a:cubicBezTo>
                  <a:pt x="1725595" y="1228209"/>
                  <a:pt x="1720588" y="1233636"/>
                  <a:pt x="1718084" y="1240107"/>
                </a:cubicBezTo>
                <a:lnTo>
                  <a:pt x="1696447" y="1220278"/>
                </a:lnTo>
                <a:cubicBezTo>
                  <a:pt x="1703242" y="1215477"/>
                  <a:pt x="1710752" y="1212137"/>
                  <a:pt x="1718799" y="1210259"/>
                </a:cubicBezTo>
                <a:cubicBezTo>
                  <a:pt x="1724879" y="1209006"/>
                  <a:pt x="1730959" y="1208589"/>
                  <a:pt x="1737218" y="1209006"/>
                </a:cubicBezTo>
                <a:cubicBezTo>
                  <a:pt x="1751881" y="1207337"/>
                  <a:pt x="1759391" y="1190639"/>
                  <a:pt x="1750987" y="1178324"/>
                </a:cubicBezTo>
                <a:cubicBezTo>
                  <a:pt x="1747053" y="1172688"/>
                  <a:pt x="1739900" y="1169975"/>
                  <a:pt x="1733105" y="1171436"/>
                </a:cubicBezTo>
                <a:lnTo>
                  <a:pt x="1737754" y="1153068"/>
                </a:lnTo>
                <a:lnTo>
                  <a:pt x="1758676" y="1152233"/>
                </a:lnTo>
                <a:lnTo>
                  <a:pt x="1768332" y="1142005"/>
                </a:lnTo>
                <a:lnTo>
                  <a:pt x="1763683" y="1120507"/>
                </a:lnTo>
                <a:lnTo>
                  <a:pt x="1776558" y="1103600"/>
                </a:lnTo>
                <a:lnTo>
                  <a:pt x="1798911" y="1111114"/>
                </a:lnTo>
                <a:lnTo>
                  <a:pt x="1815898" y="1102347"/>
                </a:lnTo>
                <a:cubicBezTo>
                  <a:pt x="1814825" y="1093998"/>
                  <a:pt x="1810534" y="1086275"/>
                  <a:pt x="1803917" y="1081266"/>
                </a:cubicBezTo>
                <a:cubicBezTo>
                  <a:pt x="1799626" y="1077926"/>
                  <a:pt x="1794798" y="1075839"/>
                  <a:pt x="1789433" y="1075004"/>
                </a:cubicBezTo>
                <a:lnTo>
                  <a:pt x="1780671" y="1058932"/>
                </a:lnTo>
                <a:lnTo>
                  <a:pt x="1790148" y="1051835"/>
                </a:lnTo>
                <a:lnTo>
                  <a:pt x="1777810" y="1032006"/>
                </a:lnTo>
                <a:lnTo>
                  <a:pt x="1760822" y="1038268"/>
                </a:lnTo>
                <a:lnTo>
                  <a:pt x="1742225" y="1057680"/>
                </a:lnTo>
                <a:lnTo>
                  <a:pt x="1728992" y="1085440"/>
                </a:lnTo>
                <a:lnTo>
                  <a:pt x="1723091" y="1113619"/>
                </a:lnTo>
                <a:cubicBezTo>
                  <a:pt x="1718442" y="1121341"/>
                  <a:pt x="1712004" y="1127812"/>
                  <a:pt x="1704136" y="1132404"/>
                </a:cubicBezTo>
                <a:cubicBezTo>
                  <a:pt x="1696983" y="1136578"/>
                  <a:pt x="1689115" y="1138874"/>
                  <a:pt x="1680890" y="1139501"/>
                </a:cubicBezTo>
                <a:lnTo>
                  <a:pt x="1660862" y="1147432"/>
                </a:lnTo>
                <a:lnTo>
                  <a:pt x="1641013" y="1155990"/>
                </a:lnTo>
                <a:cubicBezTo>
                  <a:pt x="1629032" y="1160999"/>
                  <a:pt x="1615442" y="1158703"/>
                  <a:pt x="1605964" y="1149937"/>
                </a:cubicBezTo>
                <a:cubicBezTo>
                  <a:pt x="1598811" y="1143049"/>
                  <a:pt x="1595235" y="1133239"/>
                  <a:pt x="1598275" y="1124055"/>
                </a:cubicBezTo>
                <a:cubicBezTo>
                  <a:pt x="1600242" y="1118211"/>
                  <a:pt x="1604891" y="1113827"/>
                  <a:pt x="1609719" y="1110070"/>
                </a:cubicBezTo>
                <a:cubicBezTo>
                  <a:pt x="1617230" y="1104226"/>
                  <a:pt x="1625456" y="1099425"/>
                  <a:pt x="1634218" y="1095877"/>
                </a:cubicBezTo>
                <a:lnTo>
                  <a:pt x="1633145" y="1081475"/>
                </a:lnTo>
                <a:lnTo>
                  <a:pt x="1637794" y="1062689"/>
                </a:lnTo>
                <a:lnTo>
                  <a:pt x="1656749" y="1048078"/>
                </a:lnTo>
                <a:lnTo>
                  <a:pt x="1685539" y="1045991"/>
                </a:lnTo>
                <a:lnTo>
                  <a:pt x="1702527" y="1034094"/>
                </a:lnTo>
                <a:cubicBezTo>
                  <a:pt x="1708249" y="1028041"/>
                  <a:pt x="1715402" y="1023449"/>
                  <a:pt x="1723091" y="1020735"/>
                </a:cubicBezTo>
                <a:cubicBezTo>
                  <a:pt x="1733105" y="1017396"/>
                  <a:pt x="1743655" y="1016978"/>
                  <a:pt x="1753848" y="1019483"/>
                </a:cubicBezTo>
                <a:lnTo>
                  <a:pt x="1764935" y="999236"/>
                </a:lnTo>
                <a:lnTo>
                  <a:pt x="1759928" y="972311"/>
                </a:lnTo>
                <a:lnTo>
                  <a:pt x="1747232" y="958117"/>
                </a:lnTo>
                <a:cubicBezTo>
                  <a:pt x="1755457" y="953734"/>
                  <a:pt x="1763147" y="948098"/>
                  <a:pt x="1769942" y="941628"/>
                </a:cubicBezTo>
                <a:cubicBezTo>
                  <a:pt x="1775664" y="936410"/>
                  <a:pt x="1780671" y="930565"/>
                  <a:pt x="1784963" y="924304"/>
                </a:cubicBezTo>
                <a:lnTo>
                  <a:pt x="1799983" y="908232"/>
                </a:lnTo>
                <a:lnTo>
                  <a:pt x="1803917" y="922634"/>
                </a:lnTo>
                <a:lnTo>
                  <a:pt x="1799268" y="943506"/>
                </a:lnTo>
                <a:lnTo>
                  <a:pt x="1817329" y="932444"/>
                </a:lnTo>
                <a:lnTo>
                  <a:pt x="1839145" y="923677"/>
                </a:lnTo>
                <a:lnTo>
                  <a:pt x="1857742" y="910528"/>
                </a:lnTo>
                <a:lnTo>
                  <a:pt x="1877055" y="898213"/>
                </a:lnTo>
                <a:lnTo>
                  <a:pt x="1903520" y="903014"/>
                </a:lnTo>
                <a:lnTo>
                  <a:pt x="1898513" y="922425"/>
                </a:lnTo>
                <a:lnTo>
                  <a:pt x="1866683" y="955613"/>
                </a:lnTo>
                <a:cubicBezTo>
                  <a:pt x="1874194" y="946011"/>
                  <a:pt x="1888857" y="945594"/>
                  <a:pt x="1896904" y="954778"/>
                </a:cubicBezTo>
                <a:cubicBezTo>
                  <a:pt x="1902447" y="961040"/>
                  <a:pt x="1902983" y="970223"/>
                  <a:pt x="1898155" y="976903"/>
                </a:cubicBezTo>
                <a:cubicBezTo>
                  <a:pt x="1893327" y="983791"/>
                  <a:pt x="1884386" y="985461"/>
                  <a:pt x="1877055" y="989426"/>
                </a:cubicBezTo>
                <a:cubicBezTo>
                  <a:pt x="1866862" y="994644"/>
                  <a:pt x="1859352" y="1003620"/>
                  <a:pt x="1856312" y="1014682"/>
                </a:cubicBezTo>
                <a:lnTo>
                  <a:pt x="1875803" y="1036181"/>
                </a:lnTo>
                <a:cubicBezTo>
                  <a:pt x="1880631" y="1046617"/>
                  <a:pt x="1884565" y="1057471"/>
                  <a:pt x="1887426" y="1068534"/>
                </a:cubicBezTo>
                <a:cubicBezTo>
                  <a:pt x="1891003" y="1082518"/>
                  <a:pt x="1893148" y="1096712"/>
                  <a:pt x="1893685" y="1110905"/>
                </a:cubicBezTo>
                <a:cubicBezTo>
                  <a:pt x="1901374" y="1115080"/>
                  <a:pt x="1908348" y="1120715"/>
                  <a:pt x="1914070" y="1127603"/>
                </a:cubicBezTo>
                <a:cubicBezTo>
                  <a:pt x="1919435" y="1134074"/>
                  <a:pt x="1923727" y="1141797"/>
                  <a:pt x="1926409" y="1149937"/>
                </a:cubicBezTo>
                <a:cubicBezTo>
                  <a:pt x="1926588" y="1157451"/>
                  <a:pt x="1924621" y="1164757"/>
                  <a:pt x="1920687" y="1171018"/>
                </a:cubicBezTo>
                <a:cubicBezTo>
                  <a:pt x="1916037" y="1178532"/>
                  <a:pt x="1909242" y="1184168"/>
                  <a:pt x="1901195" y="1187299"/>
                </a:cubicBezTo>
                <a:lnTo>
                  <a:pt x="1902447" y="1198779"/>
                </a:lnTo>
                <a:lnTo>
                  <a:pt x="1918183" y="1197527"/>
                </a:lnTo>
                <a:lnTo>
                  <a:pt x="1936423" y="1187716"/>
                </a:lnTo>
                <a:lnTo>
                  <a:pt x="1969504" y="1172688"/>
                </a:lnTo>
                <a:lnTo>
                  <a:pt x="1987923" y="1162669"/>
                </a:lnTo>
                <a:lnTo>
                  <a:pt x="2010990" y="1147850"/>
                </a:lnTo>
                <a:lnTo>
                  <a:pt x="2020468" y="1131360"/>
                </a:lnTo>
                <a:lnTo>
                  <a:pt x="2044251" y="1120298"/>
                </a:lnTo>
                <a:lnTo>
                  <a:pt x="2062490" y="1119045"/>
                </a:lnTo>
                <a:lnTo>
                  <a:pt x="2102367" y="1116958"/>
                </a:lnTo>
                <a:lnTo>
                  <a:pt x="2109699" y="1102347"/>
                </a:lnTo>
                <a:lnTo>
                  <a:pt x="2107732" y="1078761"/>
                </a:lnTo>
                <a:lnTo>
                  <a:pt x="2100221" y="1048496"/>
                </a:lnTo>
                <a:lnTo>
                  <a:pt x="2097718" y="1011969"/>
                </a:lnTo>
                <a:lnTo>
                  <a:pt x="2133661" y="1001950"/>
                </a:lnTo>
                <a:lnTo>
                  <a:pt x="2153688" y="988383"/>
                </a:lnTo>
                <a:lnTo>
                  <a:pt x="2181942" y="975024"/>
                </a:lnTo>
                <a:lnTo>
                  <a:pt x="2191777" y="997149"/>
                </a:lnTo>
                <a:lnTo>
                  <a:pt x="2191777" y="1015308"/>
                </a:lnTo>
                <a:lnTo>
                  <a:pt x="2179438" y="1027832"/>
                </a:lnTo>
                <a:lnTo>
                  <a:pt x="2175683" y="1046409"/>
                </a:lnTo>
                <a:lnTo>
                  <a:pt x="2200003" y="1040147"/>
                </a:lnTo>
                <a:lnTo>
                  <a:pt x="2214129" y="1095668"/>
                </a:lnTo>
                <a:lnTo>
                  <a:pt x="2238985" y="1091911"/>
                </a:lnTo>
                <a:lnTo>
                  <a:pt x="2256867" y="1101512"/>
                </a:lnTo>
                <a:lnTo>
                  <a:pt x="2271352" y="1110279"/>
                </a:lnTo>
                <a:lnTo>
                  <a:pt x="2300499" y="1104435"/>
                </a:lnTo>
                <a:lnTo>
                  <a:pt x="2316235" y="1101095"/>
                </a:lnTo>
                <a:lnTo>
                  <a:pt x="2333223" y="1087945"/>
                </a:lnTo>
                <a:lnTo>
                  <a:pt x="2358973" y="1099843"/>
                </a:lnTo>
                <a:lnTo>
                  <a:pt x="2360225" y="1113410"/>
                </a:lnTo>
                <a:lnTo>
                  <a:pt x="2376855" y="1113410"/>
                </a:lnTo>
                <a:cubicBezTo>
                  <a:pt x="2384902" y="1111949"/>
                  <a:pt x="2392055" y="1107565"/>
                  <a:pt x="2397419" y="1101304"/>
                </a:cubicBezTo>
                <a:cubicBezTo>
                  <a:pt x="2401175" y="1097129"/>
                  <a:pt x="2403678" y="1091911"/>
                  <a:pt x="2404930" y="1086484"/>
                </a:cubicBezTo>
                <a:lnTo>
                  <a:pt x="2413156" y="1069369"/>
                </a:lnTo>
                <a:lnTo>
                  <a:pt x="2433005" y="1052462"/>
                </a:lnTo>
                <a:lnTo>
                  <a:pt x="2432289" y="1038686"/>
                </a:lnTo>
                <a:lnTo>
                  <a:pt x="2428534" y="1019274"/>
                </a:lnTo>
                <a:lnTo>
                  <a:pt x="2437296" y="1004455"/>
                </a:lnTo>
                <a:lnTo>
                  <a:pt x="2451781" y="978990"/>
                </a:lnTo>
                <a:lnTo>
                  <a:pt x="2453032" y="963336"/>
                </a:lnTo>
                <a:lnTo>
                  <a:pt x="2450529" y="936619"/>
                </a:lnTo>
                <a:lnTo>
                  <a:pt x="2467517" y="934114"/>
                </a:lnTo>
                <a:lnTo>
                  <a:pt x="2482180" y="924304"/>
                </a:lnTo>
                <a:lnTo>
                  <a:pt x="2534395" y="913241"/>
                </a:lnTo>
                <a:lnTo>
                  <a:pt x="2564616" y="914076"/>
                </a:lnTo>
                <a:lnTo>
                  <a:pt x="2577133" y="914076"/>
                </a:lnTo>
                <a:lnTo>
                  <a:pt x="2605565" y="898004"/>
                </a:lnTo>
                <a:lnTo>
                  <a:pt x="2596446" y="881932"/>
                </a:lnTo>
                <a:lnTo>
                  <a:pt x="2580173" y="881932"/>
                </a:lnTo>
                <a:lnTo>
                  <a:pt x="2544052" y="888194"/>
                </a:lnTo>
                <a:lnTo>
                  <a:pt x="2518301" y="899465"/>
                </a:lnTo>
                <a:lnTo>
                  <a:pt x="2499525" y="907606"/>
                </a:lnTo>
                <a:lnTo>
                  <a:pt x="2457324" y="908858"/>
                </a:lnTo>
                <a:lnTo>
                  <a:pt x="2426388" y="900300"/>
                </a:lnTo>
                <a:lnTo>
                  <a:pt x="2426388" y="877549"/>
                </a:lnTo>
                <a:lnTo>
                  <a:pt x="2432468" y="855424"/>
                </a:lnTo>
                <a:lnTo>
                  <a:pt x="2431216" y="841857"/>
                </a:lnTo>
                <a:lnTo>
                  <a:pt x="2427640" y="817018"/>
                </a:lnTo>
                <a:lnTo>
                  <a:pt x="2427640" y="801990"/>
                </a:lnTo>
                <a:lnTo>
                  <a:pt x="2437117" y="786962"/>
                </a:lnTo>
                <a:lnTo>
                  <a:pt x="2456609" y="776526"/>
                </a:lnTo>
                <a:lnTo>
                  <a:pt x="2485756" y="755653"/>
                </a:lnTo>
                <a:lnTo>
                  <a:pt x="2502208" y="737911"/>
                </a:lnTo>
                <a:lnTo>
                  <a:pt x="2488081" y="723718"/>
                </a:lnTo>
                <a:lnTo>
                  <a:pt x="2467874" y="729979"/>
                </a:lnTo>
                <a:lnTo>
                  <a:pt x="2434614" y="746886"/>
                </a:lnTo>
                <a:lnTo>
                  <a:pt x="2432468" y="770264"/>
                </a:lnTo>
                <a:lnTo>
                  <a:pt x="2416374" y="789675"/>
                </a:lnTo>
                <a:cubicBezTo>
                  <a:pt x="2409758" y="794267"/>
                  <a:pt x="2403142" y="798860"/>
                  <a:pt x="2396525" y="803451"/>
                </a:cubicBezTo>
                <a:cubicBezTo>
                  <a:pt x="2387406" y="809713"/>
                  <a:pt x="2378286" y="815975"/>
                  <a:pt x="2370418" y="823697"/>
                </a:cubicBezTo>
                <a:cubicBezTo>
                  <a:pt x="2364338" y="829751"/>
                  <a:pt x="2359152" y="836639"/>
                  <a:pt x="2355039" y="844153"/>
                </a:cubicBezTo>
                <a:lnTo>
                  <a:pt x="2360761" y="882767"/>
                </a:lnTo>
                <a:lnTo>
                  <a:pt x="2383650" y="896334"/>
                </a:lnTo>
                <a:lnTo>
                  <a:pt x="2397419" y="928061"/>
                </a:lnTo>
                <a:lnTo>
                  <a:pt x="2388657" y="950186"/>
                </a:lnTo>
                <a:cubicBezTo>
                  <a:pt x="2373279" y="946846"/>
                  <a:pt x="2357364" y="952273"/>
                  <a:pt x="2347171" y="964379"/>
                </a:cubicBezTo>
                <a:cubicBezTo>
                  <a:pt x="2340018" y="972937"/>
                  <a:pt x="2336442" y="983999"/>
                  <a:pt x="2337515" y="995062"/>
                </a:cubicBezTo>
                <a:lnTo>
                  <a:pt x="2353788" y="1022405"/>
                </a:lnTo>
                <a:lnTo>
                  <a:pt x="2330541" y="1034929"/>
                </a:lnTo>
                <a:lnTo>
                  <a:pt x="2310156" y="1052879"/>
                </a:lnTo>
                <a:lnTo>
                  <a:pt x="2280293" y="1054758"/>
                </a:lnTo>
                <a:lnTo>
                  <a:pt x="2270279" y="1065611"/>
                </a:lnTo>
                <a:cubicBezTo>
                  <a:pt x="2263841" y="1072291"/>
                  <a:pt x="2255437" y="1076256"/>
                  <a:pt x="2246138" y="1077300"/>
                </a:cubicBezTo>
                <a:cubicBezTo>
                  <a:pt x="2240416" y="1077718"/>
                  <a:pt x="2234694" y="1077091"/>
                  <a:pt x="2229150" y="1075213"/>
                </a:cubicBezTo>
                <a:lnTo>
                  <a:pt x="2213057" y="1037433"/>
                </a:lnTo>
                <a:lnTo>
                  <a:pt x="2222892" y="1026580"/>
                </a:lnTo>
                <a:lnTo>
                  <a:pt x="2226110" y="1006333"/>
                </a:lnTo>
                <a:cubicBezTo>
                  <a:pt x="2229329" y="995271"/>
                  <a:pt x="2229687" y="983791"/>
                  <a:pt x="2227004" y="972728"/>
                </a:cubicBezTo>
                <a:cubicBezTo>
                  <a:pt x="2225753" y="967093"/>
                  <a:pt x="2223607" y="961666"/>
                  <a:pt x="2220746" y="956448"/>
                </a:cubicBezTo>
                <a:lnTo>
                  <a:pt x="2198393" y="942880"/>
                </a:lnTo>
                <a:lnTo>
                  <a:pt x="2179260" y="944968"/>
                </a:lnTo>
                <a:lnTo>
                  <a:pt x="2156013" y="956030"/>
                </a:lnTo>
                <a:lnTo>
                  <a:pt x="2127402" y="974815"/>
                </a:lnTo>
                <a:lnTo>
                  <a:pt x="2114706" y="978573"/>
                </a:lnTo>
                <a:lnTo>
                  <a:pt x="2093426" y="974815"/>
                </a:lnTo>
                <a:lnTo>
                  <a:pt x="2074471" y="964379"/>
                </a:lnTo>
                <a:lnTo>
                  <a:pt x="2070716" y="948307"/>
                </a:lnTo>
                <a:lnTo>
                  <a:pt x="2064815" y="932027"/>
                </a:lnTo>
                <a:lnTo>
                  <a:pt x="2062312" y="916581"/>
                </a:lnTo>
                <a:lnTo>
                  <a:pt x="2062312" y="895082"/>
                </a:lnTo>
                <a:lnTo>
                  <a:pt x="2074471" y="860433"/>
                </a:lnTo>
                <a:lnTo>
                  <a:pt x="2105050" y="821402"/>
                </a:lnTo>
                <a:lnTo>
                  <a:pt x="2127581" y="805330"/>
                </a:lnTo>
                <a:lnTo>
                  <a:pt x="2149933" y="800320"/>
                </a:lnTo>
                <a:lnTo>
                  <a:pt x="2166563" y="794476"/>
                </a:lnTo>
                <a:lnTo>
                  <a:pt x="2178544" y="775064"/>
                </a:lnTo>
                <a:lnTo>
                  <a:pt x="2193386" y="771307"/>
                </a:lnTo>
                <a:cubicBezTo>
                  <a:pt x="2200718" y="767133"/>
                  <a:pt x="2207334" y="762123"/>
                  <a:pt x="2213414" y="756279"/>
                </a:cubicBezTo>
                <a:cubicBezTo>
                  <a:pt x="2221103" y="748973"/>
                  <a:pt x="2227899" y="740624"/>
                  <a:pt x="2234515" y="732275"/>
                </a:cubicBezTo>
                <a:cubicBezTo>
                  <a:pt x="2240237" y="725179"/>
                  <a:pt x="2246138" y="718291"/>
                  <a:pt x="2252039" y="711403"/>
                </a:cubicBezTo>
                <a:lnTo>
                  <a:pt x="2270815" y="692826"/>
                </a:lnTo>
                <a:lnTo>
                  <a:pt x="2283154" y="681973"/>
                </a:lnTo>
                <a:lnTo>
                  <a:pt x="2291201" y="657551"/>
                </a:lnTo>
                <a:lnTo>
                  <a:pt x="2280293" y="640227"/>
                </a:lnTo>
                <a:lnTo>
                  <a:pt x="2294777" y="629373"/>
                </a:lnTo>
                <a:lnTo>
                  <a:pt x="2317308" y="615806"/>
                </a:lnTo>
                <a:lnTo>
                  <a:pt x="2346277" y="602865"/>
                </a:lnTo>
                <a:lnTo>
                  <a:pt x="2362550" y="592846"/>
                </a:lnTo>
                <a:cubicBezTo>
                  <a:pt x="2374888" y="590341"/>
                  <a:pt x="2386690" y="585750"/>
                  <a:pt x="2397419" y="579279"/>
                </a:cubicBezTo>
                <a:cubicBezTo>
                  <a:pt x="2404393" y="575104"/>
                  <a:pt x="2410652" y="570095"/>
                  <a:pt x="2416553" y="564668"/>
                </a:cubicBezTo>
                <a:lnTo>
                  <a:pt x="2468411" y="560911"/>
                </a:lnTo>
                <a:lnTo>
                  <a:pt x="2489154" y="552771"/>
                </a:lnTo>
                <a:lnTo>
                  <a:pt x="2509897" y="554023"/>
                </a:lnTo>
                <a:lnTo>
                  <a:pt x="2534038" y="561538"/>
                </a:lnTo>
                <a:lnTo>
                  <a:pt x="2553529" y="574896"/>
                </a:lnTo>
                <a:lnTo>
                  <a:pt x="2557284" y="586793"/>
                </a:lnTo>
                <a:lnTo>
                  <a:pt x="2594121" y="585958"/>
                </a:lnTo>
                <a:lnTo>
                  <a:pt x="2617546" y="587211"/>
                </a:lnTo>
                <a:lnTo>
                  <a:pt x="2644369" y="598065"/>
                </a:lnTo>
                <a:cubicBezTo>
                  <a:pt x="2656708" y="603074"/>
                  <a:pt x="2669404" y="607249"/>
                  <a:pt x="2682458" y="610379"/>
                </a:cubicBezTo>
                <a:cubicBezTo>
                  <a:pt x="2691399" y="612675"/>
                  <a:pt x="2700697" y="614345"/>
                  <a:pt x="2709817" y="615389"/>
                </a:cubicBezTo>
                <a:lnTo>
                  <a:pt x="2735925" y="620398"/>
                </a:lnTo>
                <a:lnTo>
                  <a:pt x="2745402" y="627495"/>
                </a:lnTo>
                <a:lnTo>
                  <a:pt x="2759887" y="646489"/>
                </a:lnTo>
                <a:lnTo>
                  <a:pt x="2764894" y="664440"/>
                </a:lnTo>
                <a:lnTo>
                  <a:pt x="2729845" y="682390"/>
                </a:lnTo>
                <a:lnTo>
                  <a:pt x="2703201" y="682390"/>
                </a:lnTo>
                <a:lnTo>
                  <a:pt x="2678881" y="671745"/>
                </a:lnTo>
                <a:lnTo>
                  <a:pt x="2654026" y="684060"/>
                </a:lnTo>
                <a:lnTo>
                  <a:pt x="2673517" y="705350"/>
                </a:lnTo>
                <a:cubicBezTo>
                  <a:pt x="2670477" y="720170"/>
                  <a:pt x="2677987" y="734989"/>
                  <a:pt x="2691756" y="741459"/>
                </a:cubicBezTo>
                <a:cubicBezTo>
                  <a:pt x="2702128" y="746260"/>
                  <a:pt x="2714288" y="745217"/>
                  <a:pt x="2723765" y="738537"/>
                </a:cubicBezTo>
                <a:lnTo>
                  <a:pt x="2732885" y="713073"/>
                </a:lnTo>
                <a:lnTo>
                  <a:pt x="2757383" y="706185"/>
                </a:lnTo>
                <a:lnTo>
                  <a:pt x="2756131" y="692618"/>
                </a:lnTo>
                <a:lnTo>
                  <a:pt x="2778126" y="677172"/>
                </a:lnTo>
                <a:lnTo>
                  <a:pt x="2792611" y="675084"/>
                </a:lnTo>
                <a:lnTo>
                  <a:pt x="2790107" y="656508"/>
                </a:lnTo>
                <a:lnTo>
                  <a:pt x="2776875" y="638140"/>
                </a:lnTo>
                <a:lnTo>
                  <a:pt x="2766145" y="611632"/>
                </a:lnTo>
                <a:lnTo>
                  <a:pt x="2760244" y="582619"/>
                </a:lnTo>
                <a:lnTo>
                  <a:pt x="2799763" y="590968"/>
                </a:lnTo>
                <a:lnTo>
                  <a:pt x="2813711" y="614554"/>
                </a:lnTo>
                <a:lnTo>
                  <a:pt x="2788677" y="631043"/>
                </a:lnTo>
                <a:lnTo>
                  <a:pt x="2828375" y="636679"/>
                </a:lnTo>
                <a:lnTo>
                  <a:pt x="2848939" y="638557"/>
                </a:lnTo>
                <a:lnTo>
                  <a:pt x="2841786" y="615389"/>
                </a:lnTo>
                <a:lnTo>
                  <a:pt x="2854303" y="596603"/>
                </a:lnTo>
                <a:lnTo>
                  <a:pt x="2880411" y="571556"/>
                </a:lnTo>
                <a:lnTo>
                  <a:pt x="2889888" y="561120"/>
                </a:lnTo>
                <a:lnTo>
                  <a:pt x="2900796" y="551101"/>
                </a:lnTo>
                <a:lnTo>
                  <a:pt x="2917784" y="568425"/>
                </a:lnTo>
                <a:lnTo>
                  <a:pt x="2931375" y="556945"/>
                </a:lnTo>
                <a:lnTo>
                  <a:pt x="2944607" y="551310"/>
                </a:lnTo>
                <a:lnTo>
                  <a:pt x="2960343" y="548805"/>
                </a:lnTo>
                <a:lnTo>
                  <a:pt x="2977689" y="550057"/>
                </a:lnTo>
                <a:lnTo>
                  <a:pt x="2970178" y="530855"/>
                </a:lnTo>
                <a:cubicBezTo>
                  <a:pt x="2963026" y="530020"/>
                  <a:pt x="2955873" y="528350"/>
                  <a:pt x="2949078" y="526054"/>
                </a:cubicBezTo>
                <a:cubicBezTo>
                  <a:pt x="2942640" y="523758"/>
                  <a:pt x="2936560" y="520836"/>
                  <a:pt x="2930838" y="517287"/>
                </a:cubicBezTo>
                <a:lnTo>
                  <a:pt x="2924579" y="504137"/>
                </a:lnTo>
                <a:lnTo>
                  <a:pt x="2944786" y="506642"/>
                </a:lnTo>
                <a:lnTo>
                  <a:pt x="2974649" y="506642"/>
                </a:lnTo>
                <a:lnTo>
                  <a:pt x="3007015" y="511861"/>
                </a:lnTo>
                <a:lnTo>
                  <a:pt x="3037772" y="517705"/>
                </a:lnTo>
                <a:lnTo>
                  <a:pt x="3062628" y="510608"/>
                </a:lnTo>
                <a:lnTo>
                  <a:pt x="3048144" y="499546"/>
                </a:lnTo>
                <a:lnTo>
                  <a:pt x="3019175" y="489945"/>
                </a:lnTo>
                <a:lnTo>
                  <a:pt x="2994677" y="477212"/>
                </a:lnTo>
                <a:lnTo>
                  <a:pt x="2982338" y="457174"/>
                </a:lnTo>
                <a:lnTo>
                  <a:pt x="2975185" y="430248"/>
                </a:lnTo>
                <a:lnTo>
                  <a:pt x="2954085" y="417725"/>
                </a:lnTo>
                <a:lnTo>
                  <a:pt x="2940852" y="387042"/>
                </a:lnTo>
                <a:lnTo>
                  <a:pt x="2972682" y="389547"/>
                </a:lnTo>
                <a:cubicBezTo>
                  <a:pt x="2980729" y="390173"/>
                  <a:pt x="2988418" y="392886"/>
                  <a:pt x="2994677" y="397896"/>
                </a:cubicBezTo>
                <a:cubicBezTo>
                  <a:pt x="2999505" y="401653"/>
                  <a:pt x="3003260" y="406245"/>
                  <a:pt x="3005942" y="411463"/>
                </a:cubicBezTo>
                <a:lnTo>
                  <a:pt x="3037057" y="421482"/>
                </a:lnTo>
                <a:lnTo>
                  <a:pt x="3036163" y="404575"/>
                </a:lnTo>
                <a:lnTo>
                  <a:pt x="3026685" y="386207"/>
                </a:lnTo>
                <a:lnTo>
                  <a:pt x="3040633" y="384955"/>
                </a:lnTo>
                <a:lnTo>
                  <a:pt x="3073357" y="380572"/>
                </a:lnTo>
                <a:lnTo>
                  <a:pt x="3063880" y="371805"/>
                </a:lnTo>
                <a:lnTo>
                  <a:pt x="3027758" y="358029"/>
                </a:lnTo>
                <a:lnTo>
                  <a:pt x="3009161" y="348636"/>
                </a:lnTo>
                <a:lnTo>
                  <a:pt x="3015956" y="328181"/>
                </a:lnTo>
                <a:lnTo>
                  <a:pt x="2993246" y="326094"/>
                </a:lnTo>
                <a:lnTo>
                  <a:pt x="2977152" y="317536"/>
                </a:lnTo>
                <a:lnTo>
                  <a:pt x="2972145" y="298334"/>
                </a:lnTo>
                <a:lnTo>
                  <a:pt x="2970000" y="278087"/>
                </a:lnTo>
                <a:lnTo>
                  <a:pt x="2955515" y="261389"/>
                </a:lnTo>
                <a:lnTo>
                  <a:pt x="2939064" y="255753"/>
                </a:lnTo>
                <a:lnTo>
                  <a:pt x="2936560" y="238220"/>
                </a:lnTo>
                <a:lnTo>
                  <a:pt x="2955158" y="243229"/>
                </a:lnTo>
                <a:lnTo>
                  <a:pt x="2972145" y="235507"/>
                </a:lnTo>
                <a:lnTo>
                  <a:pt x="2953906" y="228410"/>
                </a:lnTo>
                <a:lnTo>
                  <a:pt x="2926546" y="222983"/>
                </a:lnTo>
                <a:lnTo>
                  <a:pt x="2909559" y="222983"/>
                </a:lnTo>
                <a:lnTo>
                  <a:pt x="2883451" y="219226"/>
                </a:lnTo>
                <a:cubicBezTo>
                  <a:pt x="2873974" y="217347"/>
                  <a:pt x="2864138" y="217347"/>
                  <a:pt x="2854482" y="219226"/>
                </a:cubicBezTo>
                <a:cubicBezTo>
                  <a:pt x="2846972" y="220687"/>
                  <a:pt x="2839640" y="223400"/>
                  <a:pt x="2832845" y="227158"/>
                </a:cubicBezTo>
                <a:lnTo>
                  <a:pt x="2814784" y="229662"/>
                </a:lnTo>
                <a:lnTo>
                  <a:pt x="2796008" y="228410"/>
                </a:lnTo>
                <a:lnTo>
                  <a:pt x="2771510" y="219644"/>
                </a:lnTo>
                <a:lnTo>
                  <a:pt x="2745760" y="213591"/>
                </a:lnTo>
                <a:lnTo>
                  <a:pt x="2731276" y="197310"/>
                </a:lnTo>
                <a:lnTo>
                  <a:pt x="2770616" y="189796"/>
                </a:lnTo>
                <a:lnTo>
                  <a:pt x="2802982" y="198562"/>
                </a:lnTo>
                <a:lnTo>
                  <a:pt x="2822474" y="201067"/>
                </a:lnTo>
                <a:lnTo>
                  <a:pt x="2843395" y="202319"/>
                </a:lnTo>
                <a:lnTo>
                  <a:pt x="2860741" y="192509"/>
                </a:lnTo>
                <a:lnTo>
                  <a:pt x="2896862" y="194805"/>
                </a:lnTo>
                <a:lnTo>
                  <a:pt x="2913850" y="206911"/>
                </a:lnTo>
                <a:lnTo>
                  <a:pt x="2927619" y="205659"/>
                </a:lnTo>
                <a:lnTo>
                  <a:pt x="2949793" y="200023"/>
                </a:lnTo>
                <a:cubicBezTo>
                  <a:pt x="2956946" y="193970"/>
                  <a:pt x="2965708" y="190213"/>
                  <a:pt x="2974828" y="189169"/>
                </a:cubicBezTo>
                <a:cubicBezTo>
                  <a:pt x="2988418" y="187291"/>
                  <a:pt x="3002008" y="191257"/>
                  <a:pt x="3012559" y="200023"/>
                </a:cubicBezTo>
                <a:lnTo>
                  <a:pt x="3037593" y="217347"/>
                </a:lnTo>
                <a:lnTo>
                  <a:pt x="3062449" y="232793"/>
                </a:lnTo>
                <a:lnTo>
                  <a:pt x="3079079" y="216513"/>
                </a:lnTo>
                <a:lnTo>
                  <a:pt x="3074788" y="197936"/>
                </a:lnTo>
                <a:lnTo>
                  <a:pt x="3089272" y="194596"/>
                </a:lnTo>
                <a:lnTo>
                  <a:pt x="3093385" y="182699"/>
                </a:lnTo>
                <a:lnTo>
                  <a:pt x="3081047" y="178942"/>
                </a:lnTo>
                <a:lnTo>
                  <a:pt x="3061913" y="174767"/>
                </a:lnTo>
                <a:lnTo>
                  <a:pt x="3045283" y="166210"/>
                </a:lnTo>
                <a:lnTo>
                  <a:pt x="3054045" y="157443"/>
                </a:lnTo>
                <a:lnTo>
                  <a:pt x="3068350" y="149929"/>
                </a:lnTo>
                <a:close/>
                <a:moveTo>
                  <a:pt x="2086563" y="0"/>
                </a:moveTo>
                <a:lnTo>
                  <a:pt x="2032208" y="74687"/>
                </a:lnTo>
                <a:lnTo>
                  <a:pt x="2001419" y="90427"/>
                </a:lnTo>
                <a:lnTo>
                  <a:pt x="1994348" y="107829"/>
                </a:lnTo>
                <a:lnTo>
                  <a:pt x="1961051" y="111152"/>
                </a:lnTo>
                <a:lnTo>
                  <a:pt x="1937332" y="115445"/>
                </a:lnTo>
                <a:lnTo>
                  <a:pt x="1910344" y="121723"/>
                </a:lnTo>
                <a:lnTo>
                  <a:pt x="1873929" y="139541"/>
                </a:lnTo>
                <a:lnTo>
                  <a:pt x="1852795" y="132524"/>
                </a:lnTo>
                <a:lnTo>
                  <a:pt x="1837058" y="151173"/>
                </a:lnTo>
                <a:lnTo>
                  <a:pt x="1847854" y="158605"/>
                </a:lnTo>
                <a:lnTo>
                  <a:pt x="1868684" y="158605"/>
                </a:lnTo>
                <a:lnTo>
                  <a:pt x="1893543" y="149096"/>
                </a:lnTo>
                <a:lnTo>
                  <a:pt x="1903046" y="137048"/>
                </a:lnTo>
                <a:lnTo>
                  <a:pt x="1922964" y="130817"/>
                </a:lnTo>
                <a:lnTo>
                  <a:pt x="1956641" y="129570"/>
                </a:lnTo>
                <a:lnTo>
                  <a:pt x="1969945" y="127078"/>
                </a:lnTo>
                <a:lnTo>
                  <a:pt x="1989407" y="125877"/>
                </a:lnTo>
                <a:lnTo>
                  <a:pt x="2019588" y="127631"/>
                </a:lnTo>
                <a:lnTo>
                  <a:pt x="2049465" y="135432"/>
                </a:lnTo>
                <a:lnTo>
                  <a:pt x="2058967" y="154911"/>
                </a:lnTo>
                <a:lnTo>
                  <a:pt x="2078125" y="149973"/>
                </a:lnTo>
                <a:lnTo>
                  <a:pt x="2077441" y="168113"/>
                </a:lnTo>
                <a:lnTo>
                  <a:pt x="2058283" y="186392"/>
                </a:lnTo>
                <a:lnTo>
                  <a:pt x="2020424" y="200932"/>
                </a:lnTo>
                <a:lnTo>
                  <a:pt x="2036161" y="197194"/>
                </a:lnTo>
                <a:lnTo>
                  <a:pt x="2036161" y="211688"/>
                </a:lnTo>
                <a:lnTo>
                  <a:pt x="2055622" y="212934"/>
                </a:lnTo>
                <a:lnTo>
                  <a:pt x="2070219" y="212934"/>
                </a:lnTo>
                <a:lnTo>
                  <a:pt x="2092113" y="211688"/>
                </a:lnTo>
                <a:lnTo>
                  <a:pt x="2117048" y="212934"/>
                </a:lnTo>
                <a:lnTo>
                  <a:pt x="2147761" y="216673"/>
                </a:lnTo>
                <a:lnTo>
                  <a:pt x="2163954" y="229090"/>
                </a:lnTo>
                <a:lnTo>
                  <a:pt x="2163954" y="242384"/>
                </a:lnTo>
                <a:lnTo>
                  <a:pt x="2152855" y="257339"/>
                </a:lnTo>
                <a:lnTo>
                  <a:pt x="2161902" y="276034"/>
                </a:lnTo>
                <a:lnTo>
                  <a:pt x="2187977" y="282635"/>
                </a:lnTo>
                <a:lnTo>
                  <a:pt x="2167755" y="292467"/>
                </a:lnTo>
                <a:lnTo>
                  <a:pt x="2145405" y="298421"/>
                </a:lnTo>
                <a:lnTo>
                  <a:pt x="2118873" y="304653"/>
                </a:lnTo>
                <a:lnTo>
                  <a:pt x="2095306" y="310885"/>
                </a:lnTo>
                <a:lnTo>
                  <a:pt x="2066266" y="325886"/>
                </a:lnTo>
                <a:lnTo>
                  <a:pt x="2048856" y="345781"/>
                </a:lnTo>
                <a:lnTo>
                  <a:pt x="2042699" y="363091"/>
                </a:lnTo>
                <a:lnTo>
                  <a:pt x="2032740" y="375923"/>
                </a:lnTo>
                <a:lnTo>
                  <a:pt x="2006664" y="375923"/>
                </a:lnTo>
                <a:lnTo>
                  <a:pt x="1983780" y="391862"/>
                </a:lnTo>
                <a:lnTo>
                  <a:pt x="1980555" y="388384"/>
                </a:lnTo>
                <a:cubicBezTo>
                  <a:pt x="1970805" y="384993"/>
                  <a:pt x="1956736" y="394306"/>
                  <a:pt x="1962723" y="406527"/>
                </a:cubicBezTo>
                <a:lnTo>
                  <a:pt x="1983780" y="391862"/>
                </a:lnTo>
                <a:lnTo>
                  <a:pt x="1987963" y="396372"/>
                </a:lnTo>
                <a:cubicBezTo>
                  <a:pt x="1988647" y="398495"/>
                  <a:pt x="1988495" y="400803"/>
                  <a:pt x="1987506" y="402788"/>
                </a:cubicBezTo>
                <a:lnTo>
                  <a:pt x="1979144" y="411512"/>
                </a:lnTo>
                <a:lnTo>
                  <a:pt x="1968349" y="423560"/>
                </a:lnTo>
                <a:lnTo>
                  <a:pt x="1940981" y="431038"/>
                </a:lnTo>
                <a:cubicBezTo>
                  <a:pt x="1938928" y="436346"/>
                  <a:pt x="1935507" y="440916"/>
                  <a:pt x="1931022" y="444332"/>
                </a:cubicBezTo>
                <a:cubicBezTo>
                  <a:pt x="1925092" y="448901"/>
                  <a:pt x="1917718" y="451117"/>
                  <a:pt x="1910268" y="450563"/>
                </a:cubicBezTo>
                <a:lnTo>
                  <a:pt x="1892783" y="450563"/>
                </a:lnTo>
                <a:cubicBezTo>
                  <a:pt x="1885180" y="457071"/>
                  <a:pt x="1876666" y="462380"/>
                  <a:pt x="1867467" y="466304"/>
                </a:cubicBezTo>
                <a:cubicBezTo>
                  <a:pt x="1861081" y="469073"/>
                  <a:pt x="1854391" y="471150"/>
                  <a:pt x="1847549" y="472535"/>
                </a:cubicBezTo>
                <a:cubicBezTo>
                  <a:pt x="1843368" y="481028"/>
                  <a:pt x="1838655" y="489199"/>
                  <a:pt x="1833409" y="497046"/>
                </a:cubicBezTo>
                <a:cubicBezTo>
                  <a:pt x="1828468" y="504478"/>
                  <a:pt x="1823070" y="511540"/>
                  <a:pt x="1817217" y="518233"/>
                </a:cubicBezTo>
                <a:lnTo>
                  <a:pt x="1802620" y="536466"/>
                </a:lnTo>
                <a:lnTo>
                  <a:pt x="1774492" y="542697"/>
                </a:lnTo>
                <a:lnTo>
                  <a:pt x="1705920" y="545190"/>
                </a:lnTo>
                <a:cubicBezTo>
                  <a:pt x="1687523" y="549206"/>
                  <a:pt x="1668517" y="550037"/>
                  <a:pt x="1649816" y="547683"/>
                </a:cubicBezTo>
                <a:cubicBezTo>
                  <a:pt x="1643658" y="546944"/>
                  <a:pt x="1637576" y="545836"/>
                  <a:pt x="1631570" y="544359"/>
                </a:cubicBezTo>
                <a:lnTo>
                  <a:pt x="1606635" y="548098"/>
                </a:lnTo>
                <a:cubicBezTo>
                  <a:pt x="1594927" y="553129"/>
                  <a:pt x="1582916" y="557330"/>
                  <a:pt x="1570600" y="560562"/>
                </a:cubicBezTo>
                <a:cubicBezTo>
                  <a:pt x="1557068" y="564161"/>
                  <a:pt x="1543156" y="566700"/>
                  <a:pt x="1531145" y="573855"/>
                </a:cubicBezTo>
                <a:cubicBezTo>
                  <a:pt x="1527192" y="576209"/>
                  <a:pt x="1523543" y="578979"/>
                  <a:pt x="1520274" y="582164"/>
                </a:cubicBezTo>
                <a:lnTo>
                  <a:pt x="1489181" y="575932"/>
                </a:lnTo>
                <a:lnTo>
                  <a:pt x="1449877" y="575932"/>
                </a:lnTo>
                <a:lnTo>
                  <a:pt x="1437409" y="578425"/>
                </a:lnTo>
                <a:lnTo>
                  <a:pt x="1417111" y="598366"/>
                </a:lnTo>
                <a:cubicBezTo>
                  <a:pt x="1409281" y="606767"/>
                  <a:pt x="1400691" y="614291"/>
                  <a:pt x="1391340" y="620799"/>
                </a:cubicBezTo>
                <a:cubicBezTo>
                  <a:pt x="1384574" y="625508"/>
                  <a:pt x="1377504" y="629662"/>
                  <a:pt x="1370130" y="633262"/>
                </a:cubicBezTo>
                <a:lnTo>
                  <a:pt x="1341013" y="645310"/>
                </a:lnTo>
                <a:lnTo>
                  <a:pt x="1301634" y="663958"/>
                </a:lnTo>
                <a:cubicBezTo>
                  <a:pt x="1293727" y="666959"/>
                  <a:pt x="1285973" y="670421"/>
                  <a:pt x="1278447" y="674298"/>
                </a:cubicBezTo>
                <a:cubicBezTo>
                  <a:pt x="1269552" y="678868"/>
                  <a:pt x="1261038" y="683945"/>
                  <a:pt x="1252827" y="689623"/>
                </a:cubicBezTo>
                <a:lnTo>
                  <a:pt x="1237471" y="680530"/>
                </a:lnTo>
                <a:lnTo>
                  <a:pt x="1248646" y="652695"/>
                </a:lnTo>
                <a:lnTo>
                  <a:pt x="1241576" y="633170"/>
                </a:lnTo>
                <a:lnTo>
                  <a:pt x="1246593" y="611152"/>
                </a:lnTo>
                <a:lnTo>
                  <a:pt x="1261570" y="597442"/>
                </a:lnTo>
                <a:lnTo>
                  <a:pt x="1281032" y="572516"/>
                </a:lnTo>
                <a:lnTo>
                  <a:pt x="1295628" y="559638"/>
                </a:lnTo>
                <a:lnTo>
                  <a:pt x="1314329" y="536789"/>
                </a:lnTo>
                <a:lnTo>
                  <a:pt x="1340025" y="521879"/>
                </a:lnTo>
                <a:lnTo>
                  <a:pt x="1354165" y="502769"/>
                </a:lnTo>
                <a:lnTo>
                  <a:pt x="1368229" y="487537"/>
                </a:lnTo>
                <a:lnTo>
                  <a:pt x="1389667" y="467827"/>
                </a:lnTo>
                <a:lnTo>
                  <a:pt x="1405784" y="454163"/>
                </a:lnTo>
                <a:lnTo>
                  <a:pt x="1433532" y="442162"/>
                </a:lnTo>
                <a:lnTo>
                  <a:pt x="1452158" y="437177"/>
                </a:lnTo>
                <a:lnTo>
                  <a:pt x="1472988" y="428868"/>
                </a:lnTo>
                <a:lnTo>
                  <a:pt x="1501496" y="420144"/>
                </a:lnTo>
                <a:lnTo>
                  <a:pt x="1519818" y="411836"/>
                </a:lnTo>
                <a:lnTo>
                  <a:pt x="1554560" y="409389"/>
                </a:lnTo>
                <a:lnTo>
                  <a:pt x="1561858" y="399418"/>
                </a:lnTo>
                <a:lnTo>
                  <a:pt x="1568016" y="388294"/>
                </a:lnTo>
                <a:lnTo>
                  <a:pt x="1588694" y="387048"/>
                </a:lnTo>
                <a:lnTo>
                  <a:pt x="1605723" y="378739"/>
                </a:lnTo>
                <a:lnTo>
                  <a:pt x="1612793" y="362675"/>
                </a:lnTo>
                <a:lnTo>
                  <a:pt x="1596524" y="361429"/>
                </a:lnTo>
                <a:lnTo>
                  <a:pt x="1591659" y="345320"/>
                </a:lnTo>
                <a:lnTo>
                  <a:pt x="1626021" y="337841"/>
                </a:lnTo>
                <a:lnTo>
                  <a:pt x="1645178" y="328287"/>
                </a:lnTo>
                <a:lnTo>
                  <a:pt x="1658862" y="317116"/>
                </a:lnTo>
                <a:lnTo>
                  <a:pt x="1672470" y="305946"/>
                </a:lnTo>
                <a:cubicBezTo>
                  <a:pt x="1683189" y="300314"/>
                  <a:pt x="1694441" y="295698"/>
                  <a:pt x="1706072" y="292236"/>
                </a:cubicBezTo>
                <a:cubicBezTo>
                  <a:pt x="1712990" y="290159"/>
                  <a:pt x="1720060" y="288497"/>
                  <a:pt x="1727206" y="287251"/>
                </a:cubicBezTo>
                <a:cubicBezTo>
                  <a:pt x="1737849" y="287435"/>
                  <a:pt x="1748264" y="284389"/>
                  <a:pt x="1757083" y="278527"/>
                </a:cubicBezTo>
                <a:cubicBezTo>
                  <a:pt x="1764457" y="273634"/>
                  <a:pt x="1770463" y="266987"/>
                  <a:pt x="1774492" y="259139"/>
                </a:cubicBezTo>
                <a:lnTo>
                  <a:pt x="1758375" y="238045"/>
                </a:lnTo>
                <a:cubicBezTo>
                  <a:pt x="1761264" y="234537"/>
                  <a:pt x="1764609" y="231490"/>
                  <a:pt x="1768334" y="228905"/>
                </a:cubicBezTo>
                <a:cubicBezTo>
                  <a:pt x="1773960" y="224936"/>
                  <a:pt x="1780270" y="222120"/>
                  <a:pt x="1786960" y="220643"/>
                </a:cubicBezTo>
                <a:cubicBezTo>
                  <a:pt x="1795170" y="216581"/>
                  <a:pt x="1803989" y="214088"/>
                  <a:pt x="1813035" y="213211"/>
                </a:cubicBezTo>
                <a:cubicBezTo>
                  <a:pt x="1817901" y="212750"/>
                  <a:pt x="1822766" y="212750"/>
                  <a:pt x="1827632" y="213211"/>
                </a:cubicBezTo>
                <a:lnTo>
                  <a:pt x="1840860" y="206980"/>
                </a:lnTo>
                <a:lnTo>
                  <a:pt x="1895900" y="207349"/>
                </a:lnTo>
                <a:lnTo>
                  <a:pt x="1938624" y="210257"/>
                </a:lnTo>
                <a:lnTo>
                  <a:pt x="1958922" y="209011"/>
                </a:lnTo>
                <a:lnTo>
                  <a:pt x="1976787" y="209011"/>
                </a:lnTo>
                <a:cubicBezTo>
                  <a:pt x="1982185" y="217227"/>
                  <a:pt x="1993968" y="218058"/>
                  <a:pt x="2000430" y="210672"/>
                </a:cubicBezTo>
                <a:cubicBezTo>
                  <a:pt x="2003775" y="206887"/>
                  <a:pt x="2004687" y="201671"/>
                  <a:pt x="2002939" y="197009"/>
                </a:cubicBezTo>
                <a:cubicBezTo>
                  <a:pt x="1990395" y="194932"/>
                  <a:pt x="1977852" y="193409"/>
                  <a:pt x="1965156" y="192439"/>
                </a:cubicBezTo>
                <a:cubicBezTo>
                  <a:pt x="1956185" y="191747"/>
                  <a:pt x="1947139" y="191331"/>
                  <a:pt x="1938168" y="191193"/>
                </a:cubicBezTo>
                <a:lnTo>
                  <a:pt x="1901981" y="191193"/>
                </a:lnTo>
                <a:cubicBezTo>
                  <a:pt x="1892175" y="191793"/>
                  <a:pt x="1882368" y="192208"/>
                  <a:pt x="1872485" y="192439"/>
                </a:cubicBezTo>
                <a:cubicBezTo>
                  <a:pt x="1861005" y="192670"/>
                  <a:pt x="1849526" y="192670"/>
                  <a:pt x="1838047" y="192439"/>
                </a:cubicBezTo>
                <a:lnTo>
                  <a:pt x="1813491" y="197425"/>
                </a:lnTo>
                <a:lnTo>
                  <a:pt x="1787340" y="195393"/>
                </a:lnTo>
                <a:lnTo>
                  <a:pt x="1799275" y="176837"/>
                </a:lnTo>
                <a:lnTo>
                  <a:pt x="1808854" y="164374"/>
                </a:lnTo>
                <a:lnTo>
                  <a:pt x="1790989" y="160635"/>
                </a:lnTo>
                <a:lnTo>
                  <a:pt x="1777305" y="175545"/>
                </a:lnTo>
                <a:lnTo>
                  <a:pt x="1770235" y="190085"/>
                </a:lnTo>
                <a:lnTo>
                  <a:pt x="1741574" y="208780"/>
                </a:lnTo>
                <a:lnTo>
                  <a:pt x="1719984" y="194332"/>
                </a:lnTo>
                <a:lnTo>
                  <a:pt x="1730779" y="180622"/>
                </a:lnTo>
                <a:lnTo>
                  <a:pt x="1741042" y="172452"/>
                </a:lnTo>
                <a:lnTo>
                  <a:pt x="1761644" y="161282"/>
                </a:lnTo>
                <a:lnTo>
                  <a:pt x="1772059" y="138986"/>
                </a:lnTo>
                <a:cubicBezTo>
                  <a:pt x="1765978" y="139771"/>
                  <a:pt x="1759896" y="140740"/>
                  <a:pt x="1753814" y="141894"/>
                </a:cubicBezTo>
                <a:cubicBezTo>
                  <a:pt x="1746440" y="143280"/>
                  <a:pt x="1739066" y="144941"/>
                  <a:pt x="1731768" y="146880"/>
                </a:cubicBezTo>
                <a:lnTo>
                  <a:pt x="1703563" y="153850"/>
                </a:lnTo>
                <a:lnTo>
                  <a:pt x="1657114" y="165990"/>
                </a:lnTo>
                <a:lnTo>
                  <a:pt x="1632635" y="182146"/>
                </a:lnTo>
                <a:lnTo>
                  <a:pt x="1669961" y="182792"/>
                </a:lnTo>
                <a:lnTo>
                  <a:pt x="1693148" y="181730"/>
                </a:lnTo>
                <a:lnTo>
                  <a:pt x="1693148" y="195578"/>
                </a:lnTo>
                <a:lnTo>
                  <a:pt x="1686990" y="214365"/>
                </a:lnTo>
                <a:cubicBezTo>
                  <a:pt x="1682049" y="222489"/>
                  <a:pt x="1676043" y="229875"/>
                  <a:pt x="1669125" y="236383"/>
                </a:cubicBezTo>
                <a:cubicBezTo>
                  <a:pt x="1664108" y="241091"/>
                  <a:pt x="1658710" y="245246"/>
                  <a:pt x="1652932" y="248893"/>
                </a:cubicBezTo>
                <a:lnTo>
                  <a:pt x="1632178" y="260109"/>
                </a:lnTo>
                <a:lnTo>
                  <a:pt x="1603518" y="267402"/>
                </a:lnTo>
                <a:cubicBezTo>
                  <a:pt x="1590594" y="272572"/>
                  <a:pt x="1579039" y="280742"/>
                  <a:pt x="1569840" y="291220"/>
                </a:cubicBezTo>
                <a:cubicBezTo>
                  <a:pt x="1566951" y="294498"/>
                  <a:pt x="1564367" y="297960"/>
                  <a:pt x="1562010" y="301652"/>
                </a:cubicBezTo>
                <a:lnTo>
                  <a:pt x="1539583" y="316609"/>
                </a:lnTo>
                <a:lnTo>
                  <a:pt x="1508414" y="327779"/>
                </a:lnTo>
                <a:lnTo>
                  <a:pt x="1478613" y="341350"/>
                </a:lnTo>
                <a:lnTo>
                  <a:pt x="1462421" y="350028"/>
                </a:lnTo>
                <a:lnTo>
                  <a:pt x="1445392" y="366045"/>
                </a:lnTo>
                <a:lnTo>
                  <a:pt x="1428743" y="385570"/>
                </a:lnTo>
                <a:lnTo>
                  <a:pt x="1416351" y="400111"/>
                </a:lnTo>
                <a:lnTo>
                  <a:pt x="1391872" y="424621"/>
                </a:lnTo>
                <a:lnTo>
                  <a:pt x="1376516" y="432931"/>
                </a:lnTo>
                <a:lnTo>
                  <a:pt x="1359106" y="440408"/>
                </a:lnTo>
                <a:lnTo>
                  <a:pt x="1327937" y="434592"/>
                </a:lnTo>
                <a:lnTo>
                  <a:pt x="1337060" y="422590"/>
                </a:lnTo>
                <a:lnTo>
                  <a:pt x="1361539" y="411374"/>
                </a:lnTo>
                <a:lnTo>
                  <a:pt x="1380089" y="401450"/>
                </a:lnTo>
                <a:lnTo>
                  <a:pt x="1372714" y="387786"/>
                </a:lnTo>
                <a:lnTo>
                  <a:pt x="1345346" y="402327"/>
                </a:lnTo>
                <a:lnTo>
                  <a:pt x="1330370" y="411051"/>
                </a:lnTo>
                <a:lnTo>
                  <a:pt x="1303382" y="430576"/>
                </a:lnTo>
                <a:lnTo>
                  <a:pt x="1304598" y="446363"/>
                </a:lnTo>
                <a:lnTo>
                  <a:pt x="1278295" y="464411"/>
                </a:lnTo>
                <a:lnTo>
                  <a:pt x="1264991" y="471473"/>
                </a:lnTo>
                <a:lnTo>
                  <a:pt x="1239675" y="473966"/>
                </a:lnTo>
                <a:lnTo>
                  <a:pt x="1225991" y="478951"/>
                </a:lnTo>
                <a:cubicBezTo>
                  <a:pt x="1220062" y="483290"/>
                  <a:pt x="1213904" y="487444"/>
                  <a:pt x="1207746" y="491414"/>
                </a:cubicBezTo>
                <a:cubicBezTo>
                  <a:pt x="1200904" y="495800"/>
                  <a:pt x="1193986" y="499954"/>
                  <a:pt x="1186992" y="503877"/>
                </a:cubicBezTo>
                <a:lnTo>
                  <a:pt x="1178630" y="493076"/>
                </a:lnTo>
                <a:lnTo>
                  <a:pt x="1191097" y="476043"/>
                </a:lnTo>
                <a:lnTo>
                  <a:pt x="1212307" y="462334"/>
                </a:lnTo>
                <a:lnTo>
                  <a:pt x="1223483" y="454994"/>
                </a:lnTo>
                <a:lnTo>
                  <a:pt x="1224623" y="441700"/>
                </a:lnTo>
                <a:lnTo>
                  <a:pt x="1246746" y="413312"/>
                </a:lnTo>
                <a:cubicBezTo>
                  <a:pt x="1254348" y="406619"/>
                  <a:pt x="1262558" y="400665"/>
                  <a:pt x="1271225" y="395495"/>
                </a:cubicBezTo>
                <a:cubicBezTo>
                  <a:pt x="1277002" y="392125"/>
                  <a:pt x="1282932" y="389033"/>
                  <a:pt x="1289090" y="386355"/>
                </a:cubicBezTo>
                <a:lnTo>
                  <a:pt x="1295324" y="373523"/>
                </a:lnTo>
                <a:lnTo>
                  <a:pt x="1270845" y="372323"/>
                </a:lnTo>
                <a:lnTo>
                  <a:pt x="1257617" y="374677"/>
                </a:lnTo>
                <a:lnTo>
                  <a:pt x="1214132" y="376477"/>
                </a:lnTo>
                <a:lnTo>
                  <a:pt x="1203717" y="385155"/>
                </a:lnTo>
                <a:lnTo>
                  <a:pt x="1147993" y="412112"/>
                </a:lnTo>
                <a:cubicBezTo>
                  <a:pt x="1159396" y="412297"/>
                  <a:pt x="1170723" y="410773"/>
                  <a:pt x="1181594" y="407542"/>
                </a:cubicBezTo>
                <a:cubicBezTo>
                  <a:pt x="1190337" y="404958"/>
                  <a:pt x="1198699" y="401311"/>
                  <a:pt x="1206454" y="396695"/>
                </a:cubicBezTo>
                <a:lnTo>
                  <a:pt x="1238839" y="383632"/>
                </a:lnTo>
                <a:lnTo>
                  <a:pt x="1230097" y="412389"/>
                </a:lnTo>
                <a:cubicBezTo>
                  <a:pt x="1225763" y="418113"/>
                  <a:pt x="1221202" y="423652"/>
                  <a:pt x="1216413" y="428960"/>
                </a:cubicBezTo>
                <a:cubicBezTo>
                  <a:pt x="1215044" y="430530"/>
                  <a:pt x="1213600" y="432099"/>
                  <a:pt x="1212155" y="433622"/>
                </a:cubicBezTo>
                <a:cubicBezTo>
                  <a:pt x="1210711" y="435100"/>
                  <a:pt x="1209191" y="436623"/>
                  <a:pt x="1207746" y="438100"/>
                </a:cubicBezTo>
                <a:lnTo>
                  <a:pt x="1177641" y="461734"/>
                </a:lnTo>
                <a:lnTo>
                  <a:pt x="1160688" y="472904"/>
                </a:lnTo>
                <a:cubicBezTo>
                  <a:pt x="1155063" y="476966"/>
                  <a:pt x="1149361" y="481028"/>
                  <a:pt x="1143659" y="484998"/>
                </a:cubicBezTo>
                <a:cubicBezTo>
                  <a:pt x="1135221" y="490907"/>
                  <a:pt x="1126630" y="496723"/>
                  <a:pt x="1117964" y="502446"/>
                </a:cubicBezTo>
                <a:lnTo>
                  <a:pt x="1103444" y="509140"/>
                </a:lnTo>
                <a:cubicBezTo>
                  <a:pt x="1089227" y="506462"/>
                  <a:pt x="1076836" y="519017"/>
                  <a:pt x="1079801" y="533188"/>
                </a:cubicBezTo>
                <a:cubicBezTo>
                  <a:pt x="1080789" y="538035"/>
                  <a:pt x="1083754" y="542282"/>
                  <a:pt x="1088011" y="544821"/>
                </a:cubicBezTo>
                <a:lnTo>
                  <a:pt x="1103368" y="544821"/>
                </a:lnTo>
                <a:lnTo>
                  <a:pt x="1137806" y="525018"/>
                </a:lnTo>
                <a:lnTo>
                  <a:pt x="1157571" y="518002"/>
                </a:lnTo>
                <a:lnTo>
                  <a:pt x="1151338" y="530511"/>
                </a:lnTo>
                <a:cubicBezTo>
                  <a:pt x="1145712" y="540020"/>
                  <a:pt x="1139326" y="549068"/>
                  <a:pt x="1132256" y="557561"/>
                </a:cubicBezTo>
                <a:cubicBezTo>
                  <a:pt x="1128607" y="561992"/>
                  <a:pt x="1124730" y="566285"/>
                  <a:pt x="1120625" y="570393"/>
                </a:cubicBezTo>
                <a:lnTo>
                  <a:pt x="1095689" y="585303"/>
                </a:lnTo>
                <a:lnTo>
                  <a:pt x="1056690" y="618353"/>
                </a:lnTo>
                <a:lnTo>
                  <a:pt x="1012141" y="660404"/>
                </a:lnTo>
                <a:lnTo>
                  <a:pt x="1004691" y="674944"/>
                </a:lnTo>
                <a:lnTo>
                  <a:pt x="999673" y="690731"/>
                </a:lnTo>
                <a:lnTo>
                  <a:pt x="992679" y="717734"/>
                </a:lnTo>
                <a:lnTo>
                  <a:pt x="977399" y="723504"/>
                </a:lnTo>
                <a:cubicBezTo>
                  <a:pt x="971241" y="725766"/>
                  <a:pt x="965919" y="729689"/>
                  <a:pt x="961966" y="734859"/>
                </a:cubicBezTo>
                <a:cubicBezTo>
                  <a:pt x="955504" y="743307"/>
                  <a:pt x="953224" y="754292"/>
                  <a:pt x="955732" y="764632"/>
                </a:cubicBezTo>
                <a:cubicBezTo>
                  <a:pt x="949346" y="773726"/>
                  <a:pt x="942885" y="782727"/>
                  <a:pt x="936271" y="791635"/>
                </a:cubicBezTo>
                <a:cubicBezTo>
                  <a:pt x="933762" y="794959"/>
                  <a:pt x="931329" y="798282"/>
                  <a:pt x="928820" y="801560"/>
                </a:cubicBezTo>
                <a:cubicBezTo>
                  <a:pt x="917645" y="813377"/>
                  <a:pt x="905406" y="824085"/>
                  <a:pt x="892254" y="833502"/>
                </a:cubicBezTo>
                <a:cubicBezTo>
                  <a:pt x="883967" y="839410"/>
                  <a:pt x="875377" y="844857"/>
                  <a:pt x="866482" y="849704"/>
                </a:cubicBezTo>
                <a:lnTo>
                  <a:pt x="843675" y="858013"/>
                </a:lnTo>
                <a:lnTo>
                  <a:pt x="832500" y="865491"/>
                </a:lnTo>
                <a:lnTo>
                  <a:pt x="830067" y="882893"/>
                </a:lnTo>
                <a:lnTo>
                  <a:pt x="839874" y="894479"/>
                </a:lnTo>
                <a:lnTo>
                  <a:pt x="818816" y="911419"/>
                </a:lnTo>
                <a:lnTo>
                  <a:pt x="815167" y="926329"/>
                </a:lnTo>
                <a:lnTo>
                  <a:pt x="806881" y="941238"/>
                </a:lnTo>
                <a:lnTo>
                  <a:pt x="808097" y="958640"/>
                </a:lnTo>
                <a:lnTo>
                  <a:pt x="783314" y="984674"/>
                </a:lnTo>
                <a:lnTo>
                  <a:pt x="755794" y="997045"/>
                </a:lnTo>
                <a:lnTo>
                  <a:pt x="752449" y="984813"/>
                </a:lnTo>
                <a:lnTo>
                  <a:pt x="769782" y="963672"/>
                </a:lnTo>
                <a:lnTo>
                  <a:pt x="743858" y="968703"/>
                </a:lnTo>
                <a:lnTo>
                  <a:pt x="743858" y="952224"/>
                </a:lnTo>
                <a:lnTo>
                  <a:pt x="753437" y="944746"/>
                </a:lnTo>
                <a:lnTo>
                  <a:pt x="743554" y="914143"/>
                </a:lnTo>
                <a:lnTo>
                  <a:pt x="750548" y="898402"/>
                </a:lnTo>
                <a:lnTo>
                  <a:pt x="765525" y="880539"/>
                </a:lnTo>
                <a:lnTo>
                  <a:pt x="782554" y="870153"/>
                </a:lnTo>
                <a:lnTo>
                  <a:pt x="802015" y="856951"/>
                </a:lnTo>
                <a:lnTo>
                  <a:pt x="825658" y="837841"/>
                </a:lnTo>
                <a:lnTo>
                  <a:pt x="854699" y="825793"/>
                </a:lnTo>
                <a:lnTo>
                  <a:pt x="859260" y="810053"/>
                </a:lnTo>
                <a:lnTo>
                  <a:pt x="844360" y="808807"/>
                </a:lnTo>
                <a:lnTo>
                  <a:pt x="824518" y="808807"/>
                </a:lnTo>
                <a:lnTo>
                  <a:pt x="812050" y="825793"/>
                </a:lnTo>
                <a:lnTo>
                  <a:pt x="775940" y="834979"/>
                </a:lnTo>
                <a:lnTo>
                  <a:pt x="779665" y="818870"/>
                </a:lnTo>
                <a:lnTo>
                  <a:pt x="789624" y="789928"/>
                </a:lnTo>
                <a:lnTo>
                  <a:pt x="802015" y="781249"/>
                </a:lnTo>
                <a:lnTo>
                  <a:pt x="810378" y="768786"/>
                </a:lnTo>
                <a:lnTo>
                  <a:pt x="799202" y="759185"/>
                </a:lnTo>
                <a:cubicBezTo>
                  <a:pt x="795173" y="724612"/>
                  <a:pt x="734051" y="742152"/>
                  <a:pt x="749028" y="773587"/>
                </a:cubicBezTo>
                <a:cubicBezTo>
                  <a:pt x="753589" y="783142"/>
                  <a:pt x="765677" y="786327"/>
                  <a:pt x="774343" y="780188"/>
                </a:cubicBezTo>
                <a:lnTo>
                  <a:pt x="772747" y="807930"/>
                </a:lnTo>
                <a:cubicBezTo>
                  <a:pt x="764992" y="813653"/>
                  <a:pt x="757238" y="819377"/>
                  <a:pt x="749484" y="825101"/>
                </a:cubicBezTo>
                <a:cubicBezTo>
                  <a:pt x="744086" y="829071"/>
                  <a:pt x="738689" y="833041"/>
                  <a:pt x="733367" y="837010"/>
                </a:cubicBezTo>
                <a:cubicBezTo>
                  <a:pt x="723256" y="838580"/>
                  <a:pt x="714666" y="845180"/>
                  <a:pt x="710484" y="854505"/>
                </a:cubicBezTo>
                <a:cubicBezTo>
                  <a:pt x="708736" y="858474"/>
                  <a:pt x="707900" y="862860"/>
                  <a:pt x="707976" y="867199"/>
                </a:cubicBezTo>
                <a:cubicBezTo>
                  <a:pt x="706075" y="874538"/>
                  <a:pt x="702046" y="881185"/>
                  <a:pt x="696496" y="886309"/>
                </a:cubicBezTo>
                <a:cubicBezTo>
                  <a:pt x="690871" y="891478"/>
                  <a:pt x="683573" y="895171"/>
                  <a:pt x="680304" y="902095"/>
                </a:cubicBezTo>
                <a:cubicBezTo>
                  <a:pt x="677567" y="907727"/>
                  <a:pt x="678023" y="914374"/>
                  <a:pt x="681520" y="919543"/>
                </a:cubicBezTo>
                <a:lnTo>
                  <a:pt x="695964" y="912112"/>
                </a:lnTo>
                <a:cubicBezTo>
                  <a:pt x="699537" y="906988"/>
                  <a:pt x="705163" y="903665"/>
                  <a:pt x="711321" y="903018"/>
                </a:cubicBezTo>
                <a:cubicBezTo>
                  <a:pt x="715502" y="902603"/>
                  <a:pt x="719683" y="903434"/>
                  <a:pt x="723408" y="905419"/>
                </a:cubicBezTo>
                <a:lnTo>
                  <a:pt x="708812" y="923236"/>
                </a:lnTo>
                <a:cubicBezTo>
                  <a:pt x="700450" y="928268"/>
                  <a:pt x="693227" y="935053"/>
                  <a:pt x="687678" y="943131"/>
                </a:cubicBezTo>
                <a:cubicBezTo>
                  <a:pt x="682128" y="951116"/>
                  <a:pt x="676883" y="960718"/>
                  <a:pt x="667304" y="960995"/>
                </a:cubicBezTo>
                <a:cubicBezTo>
                  <a:pt x="662058" y="961133"/>
                  <a:pt x="657269" y="957994"/>
                  <a:pt x="655216" y="953147"/>
                </a:cubicBezTo>
                <a:lnTo>
                  <a:pt x="627012" y="955640"/>
                </a:lnTo>
                <a:lnTo>
                  <a:pt x="608311" y="969349"/>
                </a:lnTo>
                <a:lnTo>
                  <a:pt x="587556" y="964780"/>
                </a:lnTo>
                <a:lnTo>
                  <a:pt x="593790" y="951116"/>
                </a:lnTo>
                <a:lnTo>
                  <a:pt x="601316" y="934084"/>
                </a:lnTo>
                <a:lnTo>
                  <a:pt x="647690" y="913496"/>
                </a:lnTo>
                <a:lnTo>
                  <a:pt x="645181" y="901080"/>
                </a:lnTo>
                <a:lnTo>
                  <a:pt x="632790" y="901080"/>
                </a:lnTo>
                <a:lnTo>
                  <a:pt x="624503" y="914327"/>
                </a:lnTo>
                <a:lnTo>
                  <a:pt x="603749" y="915897"/>
                </a:lnTo>
                <a:lnTo>
                  <a:pt x="567106" y="904818"/>
                </a:lnTo>
                <a:lnTo>
                  <a:pt x="545896" y="886124"/>
                </a:lnTo>
                <a:cubicBezTo>
                  <a:pt x="727589" y="639540"/>
                  <a:pt x="958469" y="433438"/>
                  <a:pt x="1224015" y="280881"/>
                </a:cubicBezTo>
                <a:cubicBezTo>
                  <a:pt x="1489028" y="128601"/>
                  <a:pt x="1782702" y="32958"/>
                  <a:pt x="2086563" y="0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 w="38100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413089" y="3593097"/>
            <a:ext cx="612466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2023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年光伏逆变器全球出货量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130GW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sz="26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市场表现</a:t>
            </a:r>
            <a:r>
              <a:rPr kumimoji="1" lang="en-US" altLang="zh-CN" sz="26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kumimoji="1" lang="zh-CN" altLang="en-US" sz="21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光伏逆变器</a:t>
            </a:r>
            <a:endParaRPr kumimoji="1" lang="zh-CN" altLang="en-US" sz="2100" dirty="0">
              <a:solidFill>
                <a:schemeClr val="tx1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65" y="923886"/>
            <a:ext cx="454057" cy="51728"/>
          </a:xfrm>
          <a:prstGeom prst="rect">
            <a:avLst/>
          </a:prstGeom>
        </p:spPr>
      </p:pic>
      <p:pic>
        <p:nvPicPr>
          <p:cNvPr id="14" name="图片 13" descr="ppt cover2。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6360" y="313716"/>
            <a:ext cx="1599537" cy="36970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12192000" cy="3740972"/>
          </a:xfrm>
          <a:prstGeom prst="rect">
            <a:avLst/>
          </a:prstGeom>
          <a:gradFill>
            <a:gsLst>
              <a:gs pos="100000">
                <a:srgbClr val="C6DAED"/>
              </a:gs>
              <a:gs pos="0">
                <a:srgbClr val="6C97C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94628" y="1255299"/>
            <a:ext cx="12192000" cy="526508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3632200"/>
            <a:ext cx="12192000" cy="3225800"/>
          </a:xfrm>
          <a:prstGeom prst="rect">
            <a:avLst/>
          </a:prstGeom>
          <a:gradFill>
            <a:gsLst>
              <a:gs pos="100000">
                <a:srgbClr val="DDDEE3"/>
              </a:gs>
              <a:gs pos="0">
                <a:srgbClr val="FBFBF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121" y="625538"/>
            <a:ext cx="12192000" cy="550856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184" y="2063362"/>
            <a:ext cx="2944998" cy="288866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0722" y="1948390"/>
            <a:ext cx="1552462" cy="2418120"/>
          </a:xfrm>
          <a:prstGeom prst="rect">
            <a:avLst/>
          </a:prstGeom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161869" y="4154239"/>
            <a:ext cx="4964142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7901"/>
                    </a:gs>
                    <a:gs pos="0">
                      <a:srgbClr val="FF7901">
                        <a:lumMod val="75000"/>
                      </a:srgbClr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srgbClr val="FF7901">
                      <a:lumMod val="50000"/>
                      <a:alpha val="40000"/>
                    </a:srgbClr>
                  </a:outerShdw>
                  <a:reflection blurRad="6350" stA="20000" endPos="45500" dist="63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连续八年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7901"/>
                    </a:gs>
                    <a:gs pos="0">
                      <a:srgbClr val="FF7901">
                        <a:lumMod val="75000"/>
                      </a:srgbClr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srgbClr val="FF7901">
                      <a:lumMod val="50000"/>
                      <a:alpha val="40000"/>
                    </a:srgbClr>
                  </a:outerShdw>
                  <a:reflection blurRad="6350" stA="20000" endPos="45500" dist="63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TOP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7901"/>
                    </a:gs>
                    <a:gs pos="0">
                      <a:srgbClr val="FF7901">
                        <a:lumMod val="75000"/>
                      </a:srgbClr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srgbClr val="FF7901">
                      <a:lumMod val="50000"/>
                      <a:alpha val="40000"/>
                    </a:srgbClr>
                  </a:outerShdw>
                  <a:reflection blurRad="6350" stA="20000" endPos="45500" dist="63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FF7901"/>
                  </a:gs>
                  <a:gs pos="0">
                    <a:srgbClr val="FF7901">
                      <a:lumMod val="75000"/>
                    </a:srgbClr>
                  </a:gs>
                </a:gsLst>
                <a:lin ang="16200000" scaled="0"/>
              </a:gradFill>
              <a:effectLst>
                <a:outerShdw blurRad="50800" dist="38100" dir="2700000" algn="tl" rotWithShape="0">
                  <a:srgbClr val="FF7901">
                    <a:lumMod val="50000"/>
                    <a:alpha val="40000"/>
                  </a:srgbClr>
                </a:outerShdw>
                <a:reflection blurRad="6350" stA="20000" endPos="45500" dist="63500" dir="5400000" sy="-100000" algn="bl" rotWithShape="0"/>
              </a:effectLst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44521" y="6016302"/>
            <a:ext cx="1542789" cy="3289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defTabSz="913765">
              <a:lnSpc>
                <a:spcPct val="12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 panose="020B0604020202020204" pitchFamily="34" charset="0"/>
              </a:rPr>
              <a:t>2016-2023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" t="11752" r="3749" b="4607"/>
          <a:stretch>
            <a:fillRect/>
          </a:stretch>
        </p:blipFill>
        <p:spPr>
          <a:xfrm>
            <a:off x="1324234" y="5954539"/>
            <a:ext cx="861451" cy="348367"/>
          </a:xfrm>
          <a:prstGeom prst="rect">
            <a:avLst/>
          </a:prstGeom>
        </p:spPr>
      </p:pic>
      <p:sp>
        <p:nvSpPr>
          <p:cNvPr id="25" name="梯形 24"/>
          <p:cNvSpPr/>
          <p:nvPr/>
        </p:nvSpPr>
        <p:spPr>
          <a:xfrm>
            <a:off x="3015916" y="3947812"/>
            <a:ext cx="6407714" cy="774318"/>
          </a:xfrm>
          <a:prstGeom prst="trapezoid">
            <a:avLst>
              <a:gd name="adj" fmla="val 114591"/>
            </a:avLst>
          </a:prstGeom>
          <a:gradFill>
            <a:gsLst>
              <a:gs pos="77000">
                <a:srgbClr val="000000"/>
              </a:gs>
              <a:gs pos="23000">
                <a:srgbClr val="000000">
                  <a:alpha val="10000"/>
                </a:srgbClr>
              </a:gs>
              <a:gs pos="44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6888" y="1251755"/>
            <a:ext cx="7218224" cy="338321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637324" y="5472368"/>
            <a:ext cx="2800767" cy="7556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defTabSz="9137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2023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年中国储能企业第一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24487" y="5509358"/>
            <a:ext cx="3378654" cy="423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储能系统全球出货量中国企业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6571748" y="4351893"/>
            <a:ext cx="4964142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7901"/>
                    </a:gs>
                    <a:gs pos="0">
                      <a:srgbClr val="FF7901">
                        <a:lumMod val="75000"/>
                      </a:srgbClr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srgbClr val="FF7901">
                      <a:lumMod val="50000"/>
                      <a:alpha val="40000"/>
                    </a:srgbClr>
                  </a:outerShdw>
                  <a:reflection blurRad="6350" stA="20000" endPos="45500" dist="63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全球最具融资价值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FF7901"/>
                  </a:gs>
                  <a:gs pos="0">
                    <a:srgbClr val="FF7901">
                      <a:lumMod val="75000"/>
                    </a:srgbClr>
                  </a:gs>
                </a:gsLst>
                <a:lin ang="16200000" scaled="0"/>
              </a:gradFill>
              <a:effectLst>
                <a:outerShdw blurRad="50800" dist="38100" dir="2700000" algn="tl" rotWithShape="0">
                  <a:srgbClr val="FF7901">
                    <a:lumMod val="50000"/>
                    <a:alpha val="40000"/>
                  </a:srgbClr>
                </a:outerShdw>
                <a:reflection blurRad="6350" stA="20000" endPos="45500" dist="63500" dir="5400000" sy="-100000" algn="bl" rotWithShape="0"/>
              </a:effectLst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154615" y="1564719"/>
            <a:ext cx="2645380" cy="2844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defTabSz="9137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PowerTitan 2.0  5MW/10MWh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612640" y="480664"/>
            <a:ext cx="1720323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0000600000000000000" pitchFamily="50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FFFF"/>
                    </a:gs>
                    <a:gs pos="0">
                      <a:srgbClr val="C6DAED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srgbClr val="3D70AD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8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FFFF"/>
                    </a:gs>
                    <a:gs pos="0">
                      <a:srgbClr val="C6DAED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srgbClr val="3D70AD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GWh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FFFFFF"/>
                  </a:gs>
                  <a:gs pos="0">
                    <a:srgbClr val="C6DAED"/>
                  </a:gs>
                </a:gsLst>
                <a:lin ang="5400000" scaled="1"/>
              </a:gradFill>
              <a:effectLst>
                <a:outerShdw blurRad="50800" dist="38100" dir="2700000" algn="tl" rotWithShape="0">
                  <a:srgbClr val="3D70AD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3552583" y="1302200"/>
            <a:ext cx="2728595" cy="3492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2024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年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H1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储能系统全球出货量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236245" y="448655"/>
            <a:ext cx="3050522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0000600000000000000" pitchFamily="50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FFFF"/>
                    </a:gs>
                    <a:gs pos="0">
                      <a:srgbClr val="C6DAED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srgbClr val="3D70AD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10.5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FFFFFF"/>
                    </a:gs>
                    <a:gs pos="0">
                      <a:srgbClr val="C6DAED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srgbClr val="3D70AD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GWh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FFFFFF"/>
                  </a:gs>
                  <a:gs pos="0">
                    <a:srgbClr val="C6DAED"/>
                  </a:gs>
                </a:gsLst>
                <a:lin ang="5400000" scaled="1"/>
              </a:gradFill>
              <a:effectLst>
                <a:outerShdw blurRad="50800" dist="38100" dir="2700000" algn="tl" rotWithShape="0">
                  <a:srgbClr val="3D70AD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6399461" y="1282043"/>
            <a:ext cx="2456180" cy="3492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2023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汉仪旗黑-55简" panose="00020600040101010101" charset="-122"/>
                <a:cs typeface="Arial" panose="020B0604020202020204" pitchFamily="34" charset="0"/>
                <a:sym typeface="Arial" panose="020B0604020202020204" pitchFamily="34" charset="0"/>
              </a:rPr>
              <a:t>年储能系统全球出货量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汉仪旗黑-55简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图片 9" descr="ppt cover2。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46360" y="313716"/>
            <a:ext cx="1599537" cy="369707"/>
          </a:xfrm>
          <a:prstGeom prst="rect">
            <a:avLst/>
          </a:prstGeom>
        </p:spPr>
      </p:pic>
      <p:sp>
        <p:nvSpPr>
          <p:cNvPr id="29" name="标题 1"/>
          <p:cNvSpPr txBox="1"/>
          <p:nvPr/>
        </p:nvSpPr>
        <p:spPr>
          <a:xfrm>
            <a:off x="578498" y="389488"/>
            <a:ext cx="8306489" cy="480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606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sz="26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市场表现</a:t>
            </a:r>
            <a:r>
              <a:rPr kumimoji="1" lang="en-US" altLang="zh-CN" sz="26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| </a:t>
            </a:r>
            <a:r>
              <a:rPr kumimoji="1" lang="zh-CN" altLang="en-US" sz="2100" dirty="0">
                <a:solidFill>
                  <a:schemeClr val="tx1"/>
                </a:solidFill>
                <a:latin typeface="Arial" panose="020B0604020202020204" pitchFamily="34" charset="0"/>
                <a:ea typeface="汉仪旗黑-55简" panose="00020600040101010101" charset="-122"/>
                <a:sym typeface="Arial" panose="020B0604020202020204" pitchFamily="34" charset="0"/>
              </a:rPr>
              <a:t>储能系统</a:t>
            </a:r>
            <a:endParaRPr kumimoji="1" lang="zh-CN" altLang="en-US" sz="2100" dirty="0">
              <a:solidFill>
                <a:schemeClr val="tx1"/>
              </a:solidFill>
              <a:latin typeface="Arial" panose="020B0604020202020204" pitchFamily="34" charset="0"/>
              <a:ea typeface="汉仪旗黑-55简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265" y="897216"/>
            <a:ext cx="454057" cy="51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ISLIDE.GUIDESSETTING" val="{&quot;Id&quot;:&quot;GuidesStyle_Moderate&quot;,&quot;Name&quot;:&quot;GuidesStyle_Moderate&quot;,&quot;Kind&quot;:0,&quot;OldGuidesSetting&quot;:{&quot;HeaderHeight&quot;:13.0,&quot;FooterHeight&quot;:6.0,&quot;SideMargin&quot;:4.0,&quot;TopMargin&quot;:0.0,&quot;BottomMargin&quot;:0.0,&quot;IntervalMargin&quot;:1.5}}"/>
  <p:tag name="RESOURCE_RECORD_KEY" val="{&quot;13&quot;:[4364974],&quot;29&quot;:[50000047]}"/>
  <p:tag name="COMMONDATA" val="eyJoZGlkIjoiZGI5NzJiYjJlMDU5YWJiODU1NWFlNTExNGNlZTQ0ZTMifQ=="/>
  <p:tag name="commondata" val="eyJoZGlkIjoiOTA1MDg4MGM2MDdjOTdkYTkxZmJjMDNkODlkNDZlMDgifQ=="/>
</p:tagLst>
</file>

<file path=ppt/tags/tag16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7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8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19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1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2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3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4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5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6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7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8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29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1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2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3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4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5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6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7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8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39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41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42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  <p:tag name="KSO_WM_UNIT_PLACING_PICTURE_USER_VIEWPORT" val="{&quot;height&quot;:2381,&quot;width&quot;:4262}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PLACING_PICTURE_USER_VIEWPORT" val="{&quot;height&quot;:2383,&quot;width&quot;:5690}"/>
</p:tagLst>
</file>

<file path=ppt/tags/tag52.xml><?xml version="1.0" encoding="utf-8"?>
<p:tagLst xmlns:p="http://schemas.openxmlformats.org/presentationml/2006/main">
  <p:tag name="KSO_WM_BEAUTIFY_FLAG" val=""/>
  <p:tag name="KSO_WM_UNIT_PLACING_PICTURE_USER_VIEWPORT" val="{&quot;height&quot;:2389,&quot;width&quot;:5704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PA" val="v5.2.11"/>
</p:tagLst>
</file>

<file path=ppt/tags/tag57.xml><?xml version="1.0" encoding="utf-8"?>
<p:tagLst xmlns:p="http://schemas.openxmlformats.org/presentationml/2006/main">
  <p:tag name="PA" val="v5.2.11"/>
</p:tagLst>
</file>

<file path=ppt/tags/tag58.xml><?xml version="1.0" encoding="utf-8"?>
<p:tagLst xmlns:p="http://schemas.openxmlformats.org/presentationml/2006/main">
  <p:tag name="PA" val="v5.2.11"/>
</p:tagLst>
</file>

<file path=ppt/tags/tag59.xml><?xml version="1.0" encoding="utf-8"?>
<p:tagLst xmlns:p="http://schemas.openxmlformats.org/presentationml/2006/main">
  <p:tag name="PA" val="v5.2.11"/>
</p:tagLst>
</file>

<file path=ppt/tags/tag6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60.xml><?xml version="1.0" encoding="utf-8"?>
<p:tagLst xmlns:p="http://schemas.openxmlformats.org/presentationml/2006/main">
  <p:tag name="PA" val="v5.2.11"/>
</p:tagLst>
</file>

<file path=ppt/tags/tag61.xml><?xml version="1.0" encoding="utf-8"?>
<p:tagLst xmlns:p="http://schemas.openxmlformats.org/presentationml/2006/main">
  <p:tag name="PA" val="v5.2.11"/>
</p:tagLst>
</file>

<file path=ppt/tags/tag62.xml><?xml version="1.0" encoding="utf-8"?>
<p:tagLst xmlns:p="http://schemas.openxmlformats.org/presentationml/2006/main">
  <p:tag name="PA" val="v5.2.11"/>
</p:tagLst>
</file>

<file path=ppt/tags/tag63.xml><?xml version="1.0" encoding="utf-8"?>
<p:tagLst xmlns:p="http://schemas.openxmlformats.org/presentationml/2006/main">
  <p:tag name="PA" val="v5.2.11"/>
</p:tagLst>
</file>

<file path=ppt/tags/tag64.xml><?xml version="1.0" encoding="utf-8"?>
<p:tagLst xmlns:p="http://schemas.openxmlformats.org/presentationml/2006/main">
  <p:tag name="PA" val="v5.2.11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DIAGRAM_VIRTUALLY_FRAME" val="{&quot;height&quot;:323.9499960695133,&quot;left&quot;:132.6000424393234,&quot;top&quot;:173.55,&quot;width&quot;:847.34992275404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阳光电源">
  <a:themeElements>
    <a:clrScheme name="自定义 1">
      <a:dk1>
        <a:srgbClr val="5F605F"/>
      </a:dk1>
      <a:lt1>
        <a:srgbClr val="FFFFFF"/>
      </a:lt1>
      <a:dk2>
        <a:srgbClr val="EBECEB"/>
      </a:dk2>
      <a:lt2>
        <a:srgbClr val="FF7901"/>
      </a:lt2>
      <a:accent1>
        <a:srgbClr val="EBECEB"/>
      </a:accent1>
      <a:accent2>
        <a:srgbClr val="EDB73F"/>
      </a:accent2>
      <a:accent3>
        <a:srgbClr val="54B144"/>
      </a:accent3>
      <a:accent4>
        <a:srgbClr val="54BABE"/>
      </a:accent4>
      <a:accent5>
        <a:srgbClr val="6D92FE"/>
      </a:accent5>
      <a:accent6>
        <a:srgbClr val="2A686F"/>
      </a:accent6>
      <a:hlink>
        <a:srgbClr val="FF7900"/>
      </a:hlink>
      <a:folHlink>
        <a:srgbClr val="5F605F"/>
      </a:folHlink>
    </a:clrScheme>
    <a:fontScheme name="jdo1pkyo">
      <a:majorFont>
        <a:latin typeface="Arial"/>
        <a:ea typeface="汉仪旗黑-65S"/>
        <a:cs typeface=""/>
      </a:majorFont>
      <a:minorFont>
        <a:latin typeface="Arial"/>
        <a:ea typeface="汉仪旗黑-65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84D4D"/>
      </a:accent1>
      <a:accent2>
        <a:srgbClr val="FF6B42"/>
      </a:accent2>
      <a:accent3>
        <a:srgbClr val="5BA3EB"/>
      </a:accent3>
      <a:accent4>
        <a:srgbClr val="06BB9A"/>
      </a:accent4>
      <a:accent5>
        <a:srgbClr val="8E7EF0"/>
      </a:accent5>
      <a:accent6>
        <a:srgbClr val="F4B919"/>
      </a:accent6>
      <a:hlink>
        <a:srgbClr val="4472C4"/>
      </a:hlink>
      <a:folHlink>
        <a:srgbClr val="BFBFBF"/>
      </a:folHlink>
    </a:clrScheme>
    <a:fontScheme name="jdo1pkyo">
      <a:majorFont>
        <a:latin typeface="Arial"/>
        <a:ea typeface="汉仪旗黑-65S"/>
        <a:cs typeface=""/>
      </a:majorFont>
      <a:minorFont>
        <a:latin typeface="Arial"/>
        <a:ea typeface="汉仪旗黑-65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rgbClr val="EB79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阳光电源">
  <a:themeElements>
    <a:clrScheme name="自定义 1">
      <a:dk1>
        <a:srgbClr val="5F605F"/>
      </a:dk1>
      <a:lt1>
        <a:srgbClr val="FFFFFF"/>
      </a:lt1>
      <a:dk2>
        <a:srgbClr val="EBECEB"/>
      </a:dk2>
      <a:lt2>
        <a:srgbClr val="FF7901"/>
      </a:lt2>
      <a:accent1>
        <a:srgbClr val="EBECEB"/>
      </a:accent1>
      <a:accent2>
        <a:srgbClr val="EDB73F"/>
      </a:accent2>
      <a:accent3>
        <a:srgbClr val="54B144"/>
      </a:accent3>
      <a:accent4>
        <a:srgbClr val="54BABE"/>
      </a:accent4>
      <a:accent5>
        <a:srgbClr val="6D92FE"/>
      </a:accent5>
      <a:accent6>
        <a:srgbClr val="2A686F"/>
      </a:accent6>
      <a:hlink>
        <a:srgbClr val="FF7900"/>
      </a:hlink>
      <a:folHlink>
        <a:srgbClr val="5F605F"/>
      </a:folHlink>
    </a:clrScheme>
    <a:fontScheme name="自定义 6">
      <a:majorFont>
        <a:latin typeface="Helvetica"/>
        <a:ea typeface="微软雅黑"/>
        <a:cs typeface=""/>
      </a:majorFont>
      <a:minorFont>
        <a:latin typeface="Helvetic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阳光电源">
  <a:themeElements>
    <a:clrScheme name="自定义 1">
      <a:dk1>
        <a:srgbClr val="5F605F"/>
      </a:dk1>
      <a:lt1>
        <a:srgbClr val="FFFFFF"/>
      </a:lt1>
      <a:dk2>
        <a:srgbClr val="EBECEB"/>
      </a:dk2>
      <a:lt2>
        <a:srgbClr val="FF7901"/>
      </a:lt2>
      <a:accent1>
        <a:srgbClr val="EBECEB"/>
      </a:accent1>
      <a:accent2>
        <a:srgbClr val="EDB73F"/>
      </a:accent2>
      <a:accent3>
        <a:srgbClr val="54B144"/>
      </a:accent3>
      <a:accent4>
        <a:srgbClr val="54BABE"/>
      </a:accent4>
      <a:accent5>
        <a:srgbClr val="6D92FE"/>
      </a:accent5>
      <a:accent6>
        <a:srgbClr val="2A686F"/>
      </a:accent6>
      <a:hlink>
        <a:srgbClr val="FF7900"/>
      </a:hlink>
      <a:folHlink>
        <a:srgbClr val="5F605F"/>
      </a:folHlink>
    </a:clrScheme>
    <a:fontScheme name="jdo1pkyo">
      <a:majorFont>
        <a:latin typeface="Arial"/>
        <a:ea typeface="汉仪旗黑-65S"/>
        <a:cs typeface=""/>
      </a:majorFont>
      <a:minorFont>
        <a:latin typeface="Arial"/>
        <a:ea typeface="汉仪旗黑-65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3361</Words>
  <Application>WPS 演示</Application>
  <PresentationFormat>宽屏</PresentationFormat>
  <Paragraphs>725</Paragraphs>
  <Slides>27</Slides>
  <Notes>44</Notes>
  <HiddenSlides>1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27</vt:i4>
      </vt:variant>
    </vt:vector>
  </HeadingPairs>
  <TitlesOfParts>
    <vt:vector size="62" baseType="lpstr">
      <vt:lpstr>Arial</vt:lpstr>
      <vt:lpstr>宋体</vt:lpstr>
      <vt:lpstr>Wingdings</vt:lpstr>
      <vt:lpstr>Helvetica</vt:lpstr>
      <vt:lpstr>微软雅黑</vt:lpstr>
      <vt:lpstr>等线</vt:lpstr>
      <vt:lpstr>Helvetica</vt:lpstr>
      <vt:lpstr>阿里巴巴普惠体 B</vt:lpstr>
      <vt:lpstr>汉仪文黑-75简</vt:lpstr>
      <vt:lpstr>黑体</vt:lpstr>
      <vt:lpstr>汉仪旗黑-55简</vt:lpstr>
      <vt:lpstr>阿里巴巴普惠体 H</vt:lpstr>
      <vt:lpstr>Calibri</vt:lpstr>
      <vt:lpstr>Times New Roman</vt:lpstr>
      <vt:lpstr>Montserrat</vt:lpstr>
      <vt:lpstr>Segoe Print</vt:lpstr>
      <vt:lpstr>阿里巴巴普惠体 R</vt:lpstr>
      <vt:lpstr>阿里巴巴普惠体 M</vt:lpstr>
      <vt:lpstr>Arial Unicode MS</vt:lpstr>
      <vt:lpstr>汉仪旗黑-70S</vt:lpstr>
      <vt:lpstr>汉仪旗黑-50S</vt:lpstr>
      <vt:lpstr>汉仪旗黑KW</vt:lpstr>
      <vt:lpstr>Arial</vt:lpstr>
      <vt:lpstr>Century Gothic</vt:lpstr>
      <vt:lpstr>等线 Light</vt:lpstr>
      <vt:lpstr>汉仪旗黑-65S</vt:lpstr>
      <vt:lpstr>方正仿宋_GB2312</vt:lpstr>
      <vt:lpstr>汉仪雅酷黑简</vt:lpstr>
      <vt:lpstr>汉仪旗黑-50简</vt:lpstr>
      <vt:lpstr>Yu Gothic</vt:lpstr>
      <vt:lpstr>1_阳光电源</vt:lpstr>
      <vt:lpstr>Office 主题​​</vt:lpstr>
      <vt:lpstr>阳光电源</vt:lpstr>
      <vt:lpstr>1_Office 主题​​</vt:lpstr>
      <vt:lpstr>2_阳光电源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工厂建设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褚雅丽</dc:creator>
  <cp:lastModifiedBy>姚莉莉</cp:lastModifiedBy>
  <cp:revision>402</cp:revision>
  <dcterms:created xsi:type="dcterms:W3CDTF">2024-09-06T01:02:00Z</dcterms:created>
  <dcterms:modified xsi:type="dcterms:W3CDTF">2025-11-13T08:37:25Z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764995C8E1F9478D8A26E8DFC247A100_13</vt:lpwstr>
  </property>
  <property fmtid="{D5CDD505-2E9C-101B-9397-08002B2CF9AE}" pid="3" name="KSOProductBuildVer">
    <vt:lpwstr>2052-12.1.0.23542</vt:lpwstr>
  </property>
</Properties>
</file>